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60" r:id="rId5"/>
  </p:sldIdLst>
  <p:sldSz cx="9906000" cy="6858000" type="A4"/>
  <p:notesSz cx="6784975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eus Cantarino" initials="NC" lastIdx="5" clrIdx="0">
    <p:extLst>
      <p:ext uri="{19B8F6BF-5375-455C-9EA6-DF929625EA0E}">
        <p15:presenceInfo xmlns:p15="http://schemas.microsoft.com/office/powerpoint/2012/main" userId="840306c691ca3d1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A6EF"/>
    <a:srgbClr val="8BC5FF"/>
    <a:srgbClr val="F08080"/>
    <a:srgbClr val="EC5E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5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506" y="10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rcedes Nuñez" userId="0c615336-1165-41a8-8fc1-d7cf3e5b365f" providerId="ADAL" clId="{7438EE7F-7C80-467E-924B-F814F690AEA4}"/>
    <pc:docChg chg="custSel modSld">
      <pc:chgData name="Mercedes Nuñez" userId="0c615336-1165-41a8-8fc1-d7cf3e5b365f" providerId="ADAL" clId="{7438EE7F-7C80-467E-924B-F814F690AEA4}" dt="2022-06-21T07:14:18.098" v="6" actId="14100"/>
      <pc:docMkLst>
        <pc:docMk/>
      </pc:docMkLst>
      <pc:sldChg chg="delSp modSp mod">
        <pc:chgData name="Mercedes Nuñez" userId="0c615336-1165-41a8-8fc1-d7cf3e5b365f" providerId="ADAL" clId="{7438EE7F-7C80-467E-924B-F814F690AEA4}" dt="2022-06-21T07:14:18.098" v="6" actId="14100"/>
        <pc:sldMkLst>
          <pc:docMk/>
          <pc:sldMk cId="1858029731" sldId="260"/>
        </pc:sldMkLst>
        <pc:spChg chg="del">
          <ac:chgData name="Mercedes Nuñez" userId="0c615336-1165-41a8-8fc1-d7cf3e5b365f" providerId="ADAL" clId="{7438EE7F-7C80-467E-924B-F814F690AEA4}" dt="2022-06-10T07:25:12.572" v="0" actId="478"/>
          <ac:spMkLst>
            <pc:docMk/>
            <pc:sldMk cId="1858029731" sldId="260"/>
            <ac:spMk id="4" creationId="{A7D38B4E-EDEA-45A2-BDAD-D12D2725BD91}"/>
          </ac:spMkLst>
        </pc:spChg>
        <pc:spChg chg="del">
          <ac:chgData name="Mercedes Nuñez" userId="0c615336-1165-41a8-8fc1-d7cf3e5b365f" providerId="ADAL" clId="{7438EE7F-7C80-467E-924B-F814F690AEA4}" dt="2022-06-10T07:27:19.049" v="1" actId="478"/>
          <ac:spMkLst>
            <pc:docMk/>
            <pc:sldMk cId="1858029731" sldId="260"/>
            <ac:spMk id="21" creationId="{5F7E808D-AD34-4AE9-AD57-4A20D53E25BA}"/>
          </ac:spMkLst>
        </pc:spChg>
        <pc:picChg chg="mod">
          <ac:chgData name="Mercedes Nuñez" userId="0c615336-1165-41a8-8fc1-d7cf3e5b365f" providerId="ADAL" clId="{7438EE7F-7C80-467E-924B-F814F690AEA4}" dt="2022-06-21T07:14:18.098" v="6" actId="14100"/>
          <ac:picMkLst>
            <pc:docMk/>
            <pc:sldMk cId="1858029731" sldId="260"/>
            <ac:picMk id="3" creationId="{CBD09E39-775F-4BDB-BC33-1A75DE12047B}"/>
          </ac:picMkLst>
        </pc:picChg>
      </pc:sldChg>
    </pc:docChg>
  </pc:docChgLst>
  <pc:docChgLst>
    <pc:chgData name="Mercedes Nuñez" userId="0c615336-1165-41a8-8fc1-d7cf3e5b365f" providerId="ADAL" clId="{71FB1304-BB04-4E70-812F-D9633824DD30}"/>
    <pc:docChg chg="modSld">
      <pc:chgData name="Mercedes Nuñez" userId="0c615336-1165-41a8-8fc1-d7cf3e5b365f" providerId="ADAL" clId="{71FB1304-BB04-4E70-812F-D9633824DD30}" dt="2022-03-18T08:44:06.742" v="7" actId="1076"/>
      <pc:docMkLst>
        <pc:docMk/>
      </pc:docMkLst>
      <pc:sldChg chg="addSp delSp modSp mod">
        <pc:chgData name="Mercedes Nuñez" userId="0c615336-1165-41a8-8fc1-d7cf3e5b365f" providerId="ADAL" clId="{71FB1304-BB04-4E70-812F-D9633824DD30}" dt="2022-03-18T08:44:06.742" v="7" actId="1076"/>
        <pc:sldMkLst>
          <pc:docMk/>
          <pc:sldMk cId="1858029731" sldId="260"/>
        </pc:sldMkLst>
        <pc:graphicFrameChg chg="add mod">
          <ac:chgData name="Mercedes Nuñez" userId="0c615336-1165-41a8-8fc1-d7cf3e5b365f" providerId="ADAL" clId="{71FB1304-BB04-4E70-812F-D9633824DD30}" dt="2022-03-18T08:43:55.587" v="3"/>
          <ac:graphicFrameMkLst>
            <pc:docMk/>
            <pc:sldMk cId="1858029731" sldId="260"/>
            <ac:graphicFrameMk id="6" creationId="{2725A6EF-0301-4898-AA10-063B6ADA5FE0}"/>
          </ac:graphicFrameMkLst>
        </pc:graphicFrameChg>
        <pc:picChg chg="del">
          <ac:chgData name="Mercedes Nuñez" userId="0c615336-1165-41a8-8fc1-d7cf3e5b365f" providerId="ADAL" clId="{71FB1304-BB04-4E70-812F-D9633824DD30}" dt="2022-03-18T08:43:52.152" v="0" actId="478"/>
          <ac:picMkLst>
            <pc:docMk/>
            <pc:sldMk cId="1858029731" sldId="260"/>
            <ac:picMk id="2" creationId="{252AD257-C402-4EDC-AC9B-C327023FFBA7}"/>
          </ac:picMkLst>
        </pc:picChg>
        <pc:picChg chg="add mod">
          <ac:chgData name="Mercedes Nuñez" userId="0c615336-1165-41a8-8fc1-d7cf3e5b365f" providerId="ADAL" clId="{71FB1304-BB04-4E70-812F-D9633824DD30}" dt="2022-03-18T08:44:06.742" v="7" actId="1076"/>
          <ac:picMkLst>
            <pc:docMk/>
            <pc:sldMk cId="1858029731" sldId="260"/>
            <ac:picMk id="3" creationId="{CBD09E39-775F-4BDB-BC33-1A75DE12047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1DCF4-029D-42E8-8C16-B7FF8DD8AD75}" type="datetimeFigureOut">
              <a:rPr lang="es-ES" smtClean="0"/>
              <a:t>21/06/2022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1AE0-044E-47D0-B5F0-0F54AD1E921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862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1DCF4-029D-42E8-8C16-B7FF8DD8AD75}" type="datetimeFigureOut">
              <a:rPr lang="es-ES" smtClean="0"/>
              <a:t>21/06/2022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1AE0-044E-47D0-B5F0-0F54AD1E921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6178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1DCF4-029D-42E8-8C16-B7FF8DD8AD75}" type="datetimeFigureOut">
              <a:rPr lang="es-ES" smtClean="0"/>
              <a:t>21/06/2022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1AE0-044E-47D0-B5F0-0F54AD1E921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1035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1DCF4-029D-42E8-8C16-B7FF8DD8AD75}" type="datetimeFigureOut">
              <a:rPr lang="es-ES" smtClean="0"/>
              <a:t>21/06/2022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1AE0-044E-47D0-B5F0-0F54AD1E921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8637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1DCF4-029D-42E8-8C16-B7FF8DD8AD75}" type="datetimeFigureOut">
              <a:rPr lang="es-ES" smtClean="0"/>
              <a:t>21/06/2022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1AE0-044E-47D0-B5F0-0F54AD1E921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7664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1DCF4-029D-42E8-8C16-B7FF8DD8AD75}" type="datetimeFigureOut">
              <a:rPr lang="es-ES" smtClean="0"/>
              <a:t>21/06/2022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1AE0-044E-47D0-B5F0-0F54AD1E921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0564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1DCF4-029D-42E8-8C16-B7FF8DD8AD75}" type="datetimeFigureOut">
              <a:rPr lang="es-ES" smtClean="0"/>
              <a:t>21/06/2022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1AE0-044E-47D0-B5F0-0F54AD1E921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3266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1DCF4-029D-42E8-8C16-B7FF8DD8AD75}" type="datetimeFigureOut">
              <a:rPr lang="es-ES" smtClean="0"/>
              <a:t>21/06/2022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1AE0-044E-47D0-B5F0-0F54AD1E921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4973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1DCF4-029D-42E8-8C16-B7FF8DD8AD75}" type="datetimeFigureOut">
              <a:rPr lang="es-ES" smtClean="0"/>
              <a:t>21/06/2022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1AE0-044E-47D0-B5F0-0F54AD1E921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50076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1DCF4-029D-42E8-8C16-B7FF8DD8AD75}" type="datetimeFigureOut">
              <a:rPr lang="es-ES" smtClean="0"/>
              <a:t>21/06/2022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1AE0-044E-47D0-B5F0-0F54AD1E921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8456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1DCF4-029D-42E8-8C16-B7FF8DD8AD75}" type="datetimeFigureOut">
              <a:rPr lang="es-ES" smtClean="0"/>
              <a:t>21/06/2022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1AE0-044E-47D0-B5F0-0F54AD1E921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0183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1DCF4-029D-42E8-8C16-B7FF8DD8AD75}" type="datetimeFigureOut">
              <a:rPr lang="es-ES" smtClean="0"/>
              <a:t>21/06/2022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31AE0-044E-47D0-B5F0-0F54AD1E921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3467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2">
            <a:extLst>
              <a:ext uri="{FF2B5EF4-FFF2-40B4-BE49-F238E27FC236}">
                <a16:creationId xmlns:a16="http://schemas.microsoft.com/office/drawing/2014/main" id="{35E9713C-54BC-4E6E-82B7-161F634808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078" y="83599"/>
            <a:ext cx="127913" cy="149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3306" tIns="31652" rIns="63306" bIns="31652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555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D09E39-775F-4BDB-BC33-1A75DE1204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647" y="263685"/>
            <a:ext cx="9244741" cy="646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0297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0952301C1CD554194BF2602743EEB30" ma:contentTypeVersion="16" ma:contentTypeDescription="Crear nuevo documento." ma:contentTypeScope="" ma:versionID="b8fd4c55ef163ddc406a7e484377b46a">
  <xsd:schema xmlns:xsd="http://www.w3.org/2001/XMLSchema" xmlns:xs="http://www.w3.org/2001/XMLSchema" xmlns:p="http://schemas.microsoft.com/office/2006/metadata/properties" xmlns:ns2="4ec3dfba-4bc2-48f4-9cfa-eb0df8aa5a52" xmlns:ns3="c28e5d12-394b-4923-aa6d-0d2c38060489" targetNamespace="http://schemas.microsoft.com/office/2006/metadata/properties" ma:root="true" ma:fieldsID="8ebb0ec8853e11908036a34dd2bdc260" ns2:_="" ns3:_="">
    <xsd:import namespace="4ec3dfba-4bc2-48f4-9cfa-eb0df8aa5a52"/>
    <xsd:import namespace="c28e5d12-394b-4923-aa6d-0d2c3806048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c3dfba-4bc2-48f4-9cfa-eb0df8aa5a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f9adb9bf-65a7-4dcd-b9fe-2cabe70ed6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8e5d12-394b-4923-aa6d-0d2c38060489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f5938de-6906-44a9-b0cc-1376f839682e}" ma:internalName="TaxCatchAll" ma:showField="CatchAllData" ma:web="c28e5d12-394b-4923-aa6d-0d2c3806048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28e5d12-394b-4923-aa6d-0d2c38060489" xsi:nil="true"/>
    <lcf76f155ced4ddcb4097134ff3c332f xmlns="4ec3dfba-4bc2-48f4-9cfa-eb0df8aa5a5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B807FE2-4A85-4A67-916C-6803BF47EA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ec3dfba-4bc2-48f4-9cfa-eb0df8aa5a52"/>
    <ds:schemaRef ds:uri="c28e5d12-394b-4923-aa6d-0d2c3806048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63E814F-9478-4BC9-80FB-683898A2CF9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4236AF5-1F3B-4B60-BA7B-03A57F051A91}">
  <ds:schemaRefs>
    <ds:schemaRef ds:uri="http://schemas.microsoft.com/office/2006/metadata/properties"/>
    <ds:schemaRef ds:uri="http://schemas.microsoft.com/office/infopath/2007/PartnerControls"/>
    <ds:schemaRef ds:uri="c28e5d12-394b-4923-aa6d-0d2c38060489"/>
    <ds:schemaRef ds:uri="4ec3dfba-4bc2-48f4-9cfa-eb0df8aa5a5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3029</TotalTime>
  <Words>0</Words>
  <Application>Microsoft Office PowerPoint</Application>
  <PresentationFormat>A4 Paper (210x297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Neus Cantarino</dc:creator>
  <cp:lastModifiedBy>Mercedes Nuñez</cp:lastModifiedBy>
  <cp:revision>117</cp:revision>
  <cp:lastPrinted>2021-03-10T19:16:35Z</cp:lastPrinted>
  <dcterms:created xsi:type="dcterms:W3CDTF">2021-01-23T21:22:56Z</dcterms:created>
  <dcterms:modified xsi:type="dcterms:W3CDTF">2022-06-21T07:14:20Z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0x01010000952301C1CD554194BF2602743EEB30</vt:lpwstr>
  </property>
  <property fmtid="{D5CDD505-2E9C-101B-9397-08002B2CF9AE}" pid="3" name="MediaServiceImageTags">
    <vt:lpwstr/>
  </property>
</Properties>
</file>