
<file path=[Content_Types].xml><?xml version="1.0" encoding="utf-8"?>
<Types xmlns="http://schemas.openxmlformats.org/package/2006/content-types">
  <Default Extension="png" ContentType="image/pn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5"/>
  </p:notesMasterIdLst>
  <p:handoutMasterIdLst>
    <p:handoutMasterId r:id="rId6"/>
  </p:handoutMasterIdLst>
  <p:sldIdLst>
    <p:sldId id="257" r:id="rId3"/>
    <p:sldId id="258" r:id="rId4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 showGuides="1">
      <p:cViewPr varScale="1">
        <p:scale>
          <a:sx n="99" d="100"/>
          <a:sy n="99" d="100"/>
        </p:scale>
        <p:origin x="84" y="582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tableStyles" Target="tableStyles.xml"/><Relationship Id="rId8" Type="http://schemas.openxmlformats.org/officeDocument/2006/relationships/viewProps" Target="viewProps.xml"/><Relationship Id="rId7" Type="http://schemas.openxmlformats.org/officeDocument/2006/relationships/presProps" Target="presProps.xml"/><Relationship Id="rId6" Type="http://schemas.openxmlformats.org/officeDocument/2006/relationships/handoutMaster" Target="handoutMasters/handoutMaster1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6" Type="http://schemas.openxmlformats.org/officeDocument/2006/relationships/tags" Target="../tags/tag10.xml"/><Relationship Id="rId5" Type="http://schemas.openxmlformats.org/officeDocument/2006/relationships/tags" Target="../tags/tag9.xml"/><Relationship Id="rId4" Type="http://schemas.openxmlformats.org/officeDocument/2006/relationships/tags" Target="../tags/tag8.xml"/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6" Type="http://schemas.openxmlformats.org/officeDocument/2006/relationships/tags" Target="../tags/tag15.xml"/><Relationship Id="rId5" Type="http://schemas.openxmlformats.org/officeDocument/2006/relationships/tags" Target="../tags/tag14.xml"/><Relationship Id="rId4" Type="http://schemas.openxmlformats.org/officeDocument/2006/relationships/tags" Target="../tags/tag13.xml"/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7" Type="http://schemas.openxmlformats.org/officeDocument/2006/relationships/tags" Target="../tags/tag21.xml"/><Relationship Id="rId6" Type="http://schemas.openxmlformats.org/officeDocument/2006/relationships/tags" Target="../tags/tag20.xml"/><Relationship Id="rId5" Type="http://schemas.openxmlformats.org/officeDocument/2006/relationships/tags" Target="../tags/tag19.xml"/><Relationship Id="rId4" Type="http://schemas.openxmlformats.org/officeDocument/2006/relationships/tags" Target="../tags/tag18.xml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29.xml"/><Relationship Id="rId8" Type="http://schemas.openxmlformats.org/officeDocument/2006/relationships/tags" Target="../tags/tag28.xml"/><Relationship Id="rId7" Type="http://schemas.openxmlformats.org/officeDocument/2006/relationships/tags" Target="../tags/tag27.xml"/><Relationship Id="rId6" Type="http://schemas.openxmlformats.org/officeDocument/2006/relationships/tags" Target="../tags/tag26.xml"/><Relationship Id="rId5" Type="http://schemas.openxmlformats.org/officeDocument/2006/relationships/tags" Target="../tags/tag25.xml"/><Relationship Id="rId4" Type="http://schemas.openxmlformats.org/officeDocument/2006/relationships/tags" Target="../tags/tag24.xml"/><Relationship Id="rId3" Type="http://schemas.openxmlformats.org/officeDocument/2006/relationships/tags" Target="../tags/tag23.xml"/><Relationship Id="rId2" Type="http://schemas.openxmlformats.org/officeDocument/2006/relationships/tags" Target="../tags/tag22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5" Type="http://schemas.openxmlformats.org/officeDocument/2006/relationships/tags" Target="../tags/tag33.xml"/><Relationship Id="rId4" Type="http://schemas.openxmlformats.org/officeDocument/2006/relationships/tags" Target="../tags/tag32.xml"/><Relationship Id="rId3" Type="http://schemas.openxmlformats.org/officeDocument/2006/relationships/tags" Target="../tags/tag31.xml"/><Relationship Id="rId2" Type="http://schemas.openxmlformats.org/officeDocument/2006/relationships/tags" Target="../tags/tag30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4" Type="http://schemas.openxmlformats.org/officeDocument/2006/relationships/tags" Target="../tags/tag36.xml"/><Relationship Id="rId3" Type="http://schemas.openxmlformats.org/officeDocument/2006/relationships/tags" Target="../tags/tag35.xml"/><Relationship Id="rId2" Type="http://schemas.openxmlformats.org/officeDocument/2006/relationships/tags" Target="../tags/tag34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7" Type="http://schemas.openxmlformats.org/officeDocument/2006/relationships/tags" Target="../tags/tag42.xml"/><Relationship Id="rId6" Type="http://schemas.openxmlformats.org/officeDocument/2006/relationships/tags" Target="../tags/tag41.xml"/><Relationship Id="rId5" Type="http://schemas.openxmlformats.org/officeDocument/2006/relationships/tags" Target="../tags/tag40.xml"/><Relationship Id="rId4" Type="http://schemas.openxmlformats.org/officeDocument/2006/relationships/tags" Target="../tags/tag39.xml"/><Relationship Id="rId3" Type="http://schemas.openxmlformats.org/officeDocument/2006/relationships/tags" Target="../tags/tag38.xml"/><Relationship Id="rId2" Type="http://schemas.openxmlformats.org/officeDocument/2006/relationships/tags" Target="../tags/tag37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6" Type="http://schemas.openxmlformats.org/officeDocument/2006/relationships/tags" Target="../tags/tag47.xml"/><Relationship Id="rId5" Type="http://schemas.openxmlformats.org/officeDocument/2006/relationships/tags" Target="../tags/tag46.xml"/><Relationship Id="rId4" Type="http://schemas.openxmlformats.org/officeDocument/2006/relationships/tags" Target="../tags/tag45.xml"/><Relationship Id="rId3" Type="http://schemas.openxmlformats.org/officeDocument/2006/relationships/tags" Target="../tags/tag44.xml"/><Relationship Id="rId2" Type="http://schemas.openxmlformats.org/officeDocument/2006/relationships/tags" Target="../tags/tag43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5" Type="http://schemas.openxmlformats.org/officeDocument/2006/relationships/tags" Target="../tags/tag51.xml"/><Relationship Id="rId4" Type="http://schemas.openxmlformats.org/officeDocument/2006/relationships/tags" Target="../tags/tag50.xml"/><Relationship Id="rId3" Type="http://schemas.openxmlformats.org/officeDocument/2006/relationships/tags" Target="../tags/tag49.xml"/><Relationship Id="rId2" Type="http://schemas.openxmlformats.org/officeDocument/2006/relationships/tags" Target="../tags/tag48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6" Type="http://schemas.openxmlformats.org/officeDocument/2006/relationships/tags" Target="../tags/tag56.xml"/><Relationship Id="rId5" Type="http://schemas.openxmlformats.org/officeDocument/2006/relationships/tags" Target="../tags/tag55.xml"/><Relationship Id="rId4" Type="http://schemas.openxmlformats.org/officeDocument/2006/relationships/tags" Target="../tags/tag54.xml"/><Relationship Id="rId3" Type="http://schemas.openxmlformats.org/officeDocument/2006/relationships/tags" Target="../tags/tag53.xml"/><Relationship Id="rId2" Type="http://schemas.openxmlformats.org/officeDocument/2006/relationships/tags" Target="../tags/tag52.xm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单击此处编辑母版副标题样式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404000"/>
            <a:ext cx="5342400" cy="4140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1404000"/>
            <a:ext cx="5342400" cy="4140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单击此处编辑文本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2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198800" y="2397600"/>
            <a:ext cx="9799200" cy="11052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1198800" y="3560400"/>
            <a:ext cx="9799200" cy="5040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8" Type="http://schemas.openxmlformats.org/officeDocument/2006/relationships/theme" Target="../theme/theme1.xml"/><Relationship Id="rId17" Type="http://schemas.openxmlformats.org/officeDocument/2006/relationships/tags" Target="../tags/tag62.xml"/><Relationship Id="rId16" Type="http://schemas.openxmlformats.org/officeDocument/2006/relationships/tags" Target="../tags/tag61.xml"/><Relationship Id="rId15" Type="http://schemas.openxmlformats.org/officeDocument/2006/relationships/tags" Target="../tags/tag60.xml"/><Relationship Id="rId14" Type="http://schemas.openxmlformats.org/officeDocument/2006/relationships/tags" Target="../tags/tag59.xml"/><Relationship Id="rId13" Type="http://schemas.openxmlformats.org/officeDocument/2006/relationships/tags" Target="../tags/tag58.xml"/><Relationship Id="rId12" Type="http://schemas.openxmlformats.org/officeDocument/2006/relationships/tags" Target="../tags/tag57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  <p:custDataLst>
      <p:tags r:id="rId17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0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ea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9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9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9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9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tags" Target="../tags/tag64.xml"/><Relationship Id="rId4" Type="http://schemas.openxmlformats.org/officeDocument/2006/relationships/image" Target="../media/image1.png"/><Relationship Id="rId3" Type="http://schemas.openxmlformats.org/officeDocument/2006/relationships/tags" Target="../tags/tag63.xml"/><Relationship Id="rId2" Type="http://schemas.microsoft.com/office/2007/relationships/media" Target="../media/media1.mp4"/><Relationship Id="rId1" Type="http://schemas.openxmlformats.org/officeDocument/2006/relationships/video" Target="../media/media1.mp4"/></Relationships>
</file>

<file path=ppt/slides/_rels/slide2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tags" Target="../tags/tag66.xml"/><Relationship Id="rId4" Type="http://schemas.openxmlformats.org/officeDocument/2006/relationships/image" Target="../media/image2.png"/><Relationship Id="rId3" Type="http://schemas.openxmlformats.org/officeDocument/2006/relationships/tags" Target="../tags/tag65.xml"/><Relationship Id="rId2" Type="http://schemas.microsoft.com/office/2007/relationships/media" Target="../media/media2.mp4"/><Relationship Id="rId1" Type="http://schemas.openxmlformats.org/officeDocument/2006/relationships/video" Target="../media/media2.mp4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ovieS3">
            <a:hlinkClick r:id="" action="ppaction://media"/>
          </p:cNvPr>
          <p:cNvPicPr/>
          <p:nvPr>
            <a:videoFile r:link="rId1"/>
            <p:extLst>
              <p:ext uri="{DAA4B4D4-6D71-4841-9C94-3DE7FCFB9230}">
                <p14:media xmlns:p14="http://schemas.microsoft.com/office/powerpoint/2010/main" r:embed="rId2"/>
              </p:ext>
            </p:extLst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370205" y="416560"/>
            <a:ext cx="11451590" cy="6441440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0" y="-317"/>
            <a:ext cx="5080000" cy="521970"/>
          </a:xfrm>
          <a:prstGeom prst="rect">
            <a:avLst/>
          </a:prstGeom>
        </p:spPr>
        <p:txBody>
          <a:bodyPr>
            <a:spAutoFit/>
          </a:bodyPr>
          <a:p>
            <a:pPr marL="0" indent="0" algn="l" defTabSz="266700">
              <a:spcBef>
                <a:spcPct val="0"/>
              </a:spcBef>
              <a:spcAft>
                <a:spcPct val="0"/>
              </a:spcAft>
            </a:pPr>
            <a:r>
              <a:rPr lang="en-US" altLang="zh-CN" sz="2800" b="1">
                <a:solidFill>
                  <a:srgbClr val="1C1D1E"/>
                </a:solidFill>
                <a:latin typeface="Times New Roman Bold" panose="02020503050405090304" charset="0"/>
                <a:ea typeface="sans-serif"/>
                <a:cs typeface="Times New Roman Bold" panose="02020503050405090304" charset="0"/>
              </a:rPr>
              <a:t>A</a:t>
            </a:r>
            <a:endParaRPr lang="en-US" altLang="zh-CN" sz="2800" b="1">
              <a:solidFill>
                <a:srgbClr val="1C1D1E"/>
              </a:solidFill>
              <a:latin typeface="Times New Roman Bold" panose="02020503050405090304" charset="0"/>
              <a:ea typeface="sans-serif"/>
              <a:cs typeface="Times New Roman Bold" panose="02020503050405090304" charset="0"/>
            </a:endParaRPr>
          </a:p>
        </p:txBody>
      </p:sp>
    </p:spTree>
    <p:custDataLst>
      <p:tags r:id="rId5"/>
    </p:custDataLst>
  </p:cSld>
  <p:clrMapOvr>
    <a:masterClrMapping/>
  </p:clrMapOvr>
  <p:timing>
    <p:tnLst>
      <p:par>
        <p:cTn id="1" dur="indefinite" restart="never" nodeType="tmRoot">
          <p:childTnLst>
            <p:video fullScrn="0">
              <p:cMediaNode>
                <p:cTn id="2" fill="hold" display="1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 additive="base">
                                        <p:cTn id="7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Movie S4">
            <a:hlinkClick r:id="" action="ppaction://media"/>
          </p:cNvPr>
          <p:cNvPicPr/>
          <p:nvPr>
            <a:videoFile r:link="rId1"/>
            <p:extLst>
              <p:ext uri="{DAA4B4D4-6D71-4841-9C94-3DE7FCFB9230}">
                <p14:media xmlns:p14="http://schemas.microsoft.com/office/powerpoint/2010/main" r:embed="rId2"/>
              </p:ext>
            </p:extLst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0" y="610870"/>
            <a:ext cx="12192000" cy="5636260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0" y="-317"/>
            <a:ext cx="5080000" cy="521970"/>
          </a:xfrm>
          <a:prstGeom prst="rect">
            <a:avLst/>
          </a:prstGeom>
        </p:spPr>
        <p:txBody>
          <a:bodyPr>
            <a:spAutoFit/>
          </a:bodyPr>
          <a:p>
            <a:pPr marL="0" indent="0" algn="l" defTabSz="266700">
              <a:spcBef>
                <a:spcPct val="0"/>
              </a:spcBef>
              <a:spcAft>
                <a:spcPct val="0"/>
              </a:spcAft>
            </a:pPr>
            <a:r>
              <a:rPr lang="en-US" altLang="zh-CN" sz="2800" b="1">
                <a:solidFill>
                  <a:srgbClr val="1C1D1E"/>
                </a:solidFill>
                <a:latin typeface="Times New Roman Bold" panose="02020503050405090304" charset="0"/>
                <a:ea typeface="sans-serif"/>
                <a:cs typeface="Times New Roman Bold" panose="02020503050405090304" charset="0"/>
              </a:rPr>
              <a:t>B</a:t>
            </a:r>
            <a:endParaRPr lang="en-US" altLang="zh-CN" sz="2800" b="1">
              <a:solidFill>
                <a:srgbClr val="1C1D1E"/>
              </a:solidFill>
              <a:latin typeface="Times New Roman Bold" panose="02020503050405090304" charset="0"/>
              <a:ea typeface="sans-serif"/>
              <a:cs typeface="Times New Roman Bold" panose="02020503050405090304" charset="0"/>
            </a:endParaRPr>
          </a:p>
        </p:txBody>
      </p:sp>
    </p:spTree>
    <p:custDataLst>
      <p:tags r:id="rId5"/>
    </p:custDataLst>
  </p:cSld>
  <p:clrMapOvr>
    <a:masterClrMapping/>
  </p:clrMapOvr>
  <p:timing>
    <p:tnLst>
      <p:par>
        <p:cTn id="1" dur="indefinite" restart="never" nodeType="tmRoot">
          <p:childTnLst>
            <p:video fullScrn="0">
              <p:cMediaNode>
                <p:cTn id="2" fill="hold" display="1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 additive="base">
                                        <p:cTn id="7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63.xml><?xml version="1.0" encoding="utf-8"?>
<p:tagLst xmlns:p="http://schemas.openxmlformats.org/presentationml/2006/main">
  <p:tag name="KSO_WM_MEDIACOVER_FLAG" val="1"/>
  <p:tag name="KSO_WM_UNIT_MEDIACOVER_BTN_STATE" val="1"/>
  <p:tag name="KSO_WM_UNIT_MEDIACOVER_BTNRECT" val="0*0*0*0"/>
</p:tagLst>
</file>

<file path=ppt/tags/tag64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65.xml><?xml version="1.0" encoding="utf-8"?>
<p:tagLst xmlns:p="http://schemas.openxmlformats.org/presentationml/2006/main">
  <p:tag name="KSO_WM_MEDIACOVER_FLAG" val="1"/>
  <p:tag name="KSO_WM_UNIT_MEDIACOVER_BTN_STATE" val="1"/>
  <p:tag name="KSO_WM_UNIT_MEDIACOVER_BTNRECT" val="0*0*0*0"/>
</p:tagLst>
</file>

<file path=ppt/tags/tag66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heme/theme1.xml><?xml version="1.0" encoding="utf-8"?>
<a:theme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苹方-简"/>
        <a:ea typeface="苹方-简"/>
        <a:cs typeface=""/>
      </a:majorFont>
      <a:minorFont>
        <a:latin typeface="苹方-简"/>
        <a:ea typeface="苹方-简"/>
        <a:cs typeface="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WPS">
      <a:majorFont>
        <a:latin typeface="苹方-简"/>
        <a:ea typeface="苹方-简"/>
        <a:cs typeface=""/>
      </a:majorFont>
      <a:minorFont>
        <a:latin typeface="苹方-简"/>
        <a:ea typeface="苹方-简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WPS">
      <a:majorFont>
        <a:latin typeface="苹方-简"/>
        <a:ea typeface="苹方-简"/>
        <a:cs typeface=""/>
      </a:majorFont>
      <a:minorFont>
        <a:latin typeface="苹方-简"/>
        <a:ea typeface="苹方-简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</Words>
  <Application>WPS 文字</Application>
  <PresentationFormat>宽屏</PresentationFormat>
  <Paragraphs>4</Paragraphs>
  <Slides>2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14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</vt:i4>
      </vt:variant>
    </vt:vector>
  </HeadingPairs>
  <TitlesOfParts>
    <vt:vector size="17" baseType="lpstr">
      <vt:lpstr>Arial</vt:lpstr>
      <vt:lpstr>宋体</vt:lpstr>
      <vt:lpstr>Wingdings</vt:lpstr>
      <vt:lpstr>Wingdings</vt:lpstr>
      <vt:lpstr>苹方-简</vt:lpstr>
      <vt:lpstr>微软雅黑</vt:lpstr>
      <vt:lpstr>汉仪旗黑</vt:lpstr>
      <vt:lpstr>宋体</vt:lpstr>
      <vt:lpstr>Arial Unicode MS</vt:lpstr>
      <vt:lpstr>汉仪书宋二KW</vt:lpstr>
      <vt:lpstr>Times New Roman Regular</vt:lpstr>
      <vt:lpstr>sans-serif</vt:lpstr>
      <vt:lpstr>Thonburi</vt:lpstr>
      <vt:lpstr>Times New Roman Bold</vt:lpstr>
      <vt:lpstr>WPS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空白演示</dc:title>
  <dc:creator/>
  <cp:lastModifiedBy>奔波儿灞～</cp:lastModifiedBy>
  <cp:revision>162</cp:revision>
  <dcterms:created xsi:type="dcterms:W3CDTF">2025-07-28T12:38:14Z</dcterms:created>
  <dcterms:modified xsi:type="dcterms:W3CDTF">2025-07-28T12:38:14Z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2052-12.1.21861.21861</vt:lpwstr>
  </property>
  <property fmtid="{D5CDD505-2E9C-101B-9397-08002B2CF9AE}" pid="3" name="ICV">
    <vt:lpwstr>381DF7A355987B8BCF6E87683C726202_41</vt:lpwstr>
  </property>
</Properties>
</file>