
<file path=[Content_Types].xml><?xml version="1.0" encoding="utf-8"?>
<Types xmlns="http://schemas.openxmlformats.org/package/2006/content-types"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4.xml"/><Relationship Id="rId4" Type="http://schemas.openxmlformats.org/officeDocument/2006/relationships/image" Target="../media/image1.png"/><Relationship Id="rId3" Type="http://schemas.openxmlformats.org/officeDocument/2006/relationships/tags" Target="../tags/tag63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D-LPC-D7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苹方-简</vt:lpstr>
      <vt:lpstr>Segoe Print</vt:lpstr>
      <vt:lpstr>微软雅黑</vt:lpstr>
      <vt:lpstr>Arial Unicode MS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丁有权</cp:lastModifiedBy>
  <cp:revision>163</cp:revision>
  <dcterms:created xsi:type="dcterms:W3CDTF">2025-08-31T18:05:00Z</dcterms:created>
  <dcterms:modified xsi:type="dcterms:W3CDTF">2025-08-31T18:09:03Z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20930DE1B59293C8858EB468B654E059_41</vt:lpwstr>
  </property>
</Properties>
</file>