
<file path=[Content_Types].xml><?xml version="1.0" encoding="utf-8"?>
<Types xmlns="http://schemas.openxmlformats.org/package/2006/content-types"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60" r:id="rId3"/>
    <p:sldId id="261" r:id="rId4"/>
    <p:sldId id="262" r:id="rId5"/>
    <p:sldId id="263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handoutMaster" Target="handoutMasters/handoutMaster1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04000"/>
            <a:ext cx="5342400" cy="4140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04000"/>
            <a:ext cx="5342400" cy="4140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397600"/>
            <a:ext cx="9799200" cy="11052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5040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9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4.xml"/><Relationship Id="rId4" Type="http://schemas.openxmlformats.org/officeDocument/2006/relationships/image" Target="../media/image1.png"/><Relationship Id="rId3" Type="http://schemas.openxmlformats.org/officeDocument/2006/relationships/tags" Target="../tags/tag63.xml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6.xml"/><Relationship Id="rId4" Type="http://schemas.openxmlformats.org/officeDocument/2006/relationships/image" Target="../media/image2.png"/><Relationship Id="rId3" Type="http://schemas.openxmlformats.org/officeDocument/2006/relationships/tags" Target="../tags/tag65.xml"/><Relationship Id="rId2" Type="http://schemas.microsoft.com/office/2007/relationships/media" Target="../media/media2.mp4"/><Relationship Id="rId1" Type="http://schemas.openxmlformats.org/officeDocument/2006/relationships/video" Target="../media/media2.mp4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8.xml"/><Relationship Id="rId4" Type="http://schemas.openxmlformats.org/officeDocument/2006/relationships/image" Target="../media/image3.png"/><Relationship Id="rId3" Type="http://schemas.openxmlformats.org/officeDocument/2006/relationships/tags" Target="../tags/tag67.xml"/><Relationship Id="rId2" Type="http://schemas.microsoft.com/office/2007/relationships/media" Target="../media/media3.mp4"/><Relationship Id="rId1" Type="http://schemas.openxmlformats.org/officeDocument/2006/relationships/video" Target="../media/media3.mp4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70.xml"/><Relationship Id="rId4" Type="http://schemas.openxmlformats.org/officeDocument/2006/relationships/image" Target="../media/image4.png"/><Relationship Id="rId3" Type="http://schemas.openxmlformats.org/officeDocument/2006/relationships/tags" Target="../tags/tag69.xml"/><Relationship Id="rId2" Type="http://schemas.microsoft.com/office/2007/relationships/media" Target="../media/media4.mp4"/><Relationship Id="rId1" Type="http://schemas.openxmlformats.org/officeDocument/2006/relationships/video" Target="../media/media4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vieS10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99135" y="521970"/>
            <a:ext cx="11074400" cy="62293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0" y="-317"/>
            <a:ext cx="5080000" cy="521970"/>
          </a:xfrm>
          <a:prstGeom prst="rect">
            <a:avLst/>
          </a:prstGeom>
        </p:spPr>
        <p:txBody>
          <a:bodyPr>
            <a:spAutoFit/>
          </a:bodyPr>
          <a:p>
            <a:pPr marL="0" indent="0" algn="l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1C1D1E"/>
                </a:solidFill>
                <a:latin typeface="Times New Roman Bold" panose="02020503050405090304" charset="0"/>
                <a:ea typeface="sans-serif"/>
                <a:cs typeface="Times New Roman Bold" panose="02020503050405090304" charset="0"/>
              </a:rPr>
              <a:t>A</a:t>
            </a:r>
            <a:endParaRPr lang="en-US" altLang="zh-CN" sz="2800" b="1">
              <a:solidFill>
                <a:srgbClr val="1C1D1E"/>
              </a:solidFill>
              <a:latin typeface="Times New Roman Bold" panose="02020503050405090304" charset="0"/>
              <a:ea typeface="sans-serif"/>
              <a:cs typeface="Times New Roman Bold" panose="02020503050405090304" charset="0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ovie S11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80745" y="648335"/>
            <a:ext cx="10984230" cy="61785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0" y="-317"/>
            <a:ext cx="5080000" cy="521970"/>
          </a:xfrm>
          <a:prstGeom prst="rect">
            <a:avLst/>
          </a:prstGeom>
        </p:spPr>
        <p:txBody>
          <a:bodyPr>
            <a:spAutoFit/>
          </a:bodyPr>
          <a:p>
            <a:pPr marL="0" indent="0" algn="l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1C1D1E"/>
                </a:solidFill>
                <a:latin typeface="Times New Roman Bold" panose="02020503050405090304" charset="0"/>
                <a:ea typeface="sans-serif"/>
                <a:cs typeface="Times New Roman Bold" panose="02020503050405090304" charset="0"/>
              </a:rPr>
              <a:t>B</a:t>
            </a:r>
            <a:endParaRPr lang="en-US" altLang="zh-CN" sz="2800" b="1">
              <a:solidFill>
                <a:srgbClr val="1C1D1E"/>
              </a:solidFill>
              <a:latin typeface="Times New Roman Bold" panose="02020503050405090304" charset="0"/>
              <a:ea typeface="sans-serif"/>
              <a:cs typeface="Times New Roman Bold" panose="02020503050405090304" charset="0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ovieS12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40385" y="607695"/>
            <a:ext cx="11111230" cy="62503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0" y="-317"/>
            <a:ext cx="5080000" cy="521970"/>
          </a:xfrm>
          <a:prstGeom prst="rect">
            <a:avLst/>
          </a:prstGeom>
        </p:spPr>
        <p:txBody>
          <a:bodyPr>
            <a:spAutoFit/>
          </a:bodyPr>
          <a:p>
            <a:pPr marL="0" indent="0" algn="l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1C1D1E"/>
                </a:solidFill>
                <a:latin typeface="Times New Roman Bold" panose="02020503050405090304" charset="0"/>
                <a:ea typeface="sans-serif"/>
                <a:cs typeface="Times New Roman Bold" panose="02020503050405090304" charset="0"/>
              </a:rPr>
              <a:t>C</a:t>
            </a:r>
            <a:endParaRPr lang="en-US" altLang="zh-CN" sz="2800" b="1">
              <a:solidFill>
                <a:srgbClr val="1C1D1E"/>
              </a:solidFill>
              <a:latin typeface="Times New Roman Bold" panose="02020503050405090304" charset="0"/>
              <a:ea typeface="sans-serif"/>
              <a:cs typeface="Times New Roman Bold" panose="02020503050405090304" charset="0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vieS13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17830" y="469900"/>
            <a:ext cx="11356340" cy="63881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0" y="-317"/>
            <a:ext cx="5080000" cy="521970"/>
          </a:xfrm>
          <a:prstGeom prst="rect">
            <a:avLst/>
          </a:prstGeom>
        </p:spPr>
        <p:txBody>
          <a:bodyPr>
            <a:spAutoFit/>
          </a:bodyPr>
          <a:p>
            <a:pPr marL="0" indent="0" algn="l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1C1D1E"/>
                </a:solidFill>
                <a:latin typeface="Times New Roman Bold" panose="02020503050405090304" charset="0"/>
                <a:ea typeface="sans-serif"/>
                <a:cs typeface="Times New Roman Bold" panose="02020503050405090304" charset="0"/>
              </a:rPr>
              <a:t>D</a:t>
            </a:r>
            <a:endParaRPr lang="en-US" altLang="zh-CN" sz="2800" b="1">
              <a:solidFill>
                <a:srgbClr val="1C1D1E"/>
              </a:solidFill>
              <a:latin typeface="Times New Roman Bold" panose="02020503050405090304" charset="0"/>
              <a:ea typeface="sans-serif"/>
              <a:cs typeface="Times New Roman Bold" panose="02020503050405090304" charset="0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6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6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9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7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WPS 文字</Application>
  <PresentationFormat>宽屏</PresentationFormat>
  <Paragraphs>8</Paragraphs>
  <Slides>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9" baseType="lpstr">
      <vt:lpstr>Arial</vt:lpstr>
      <vt:lpstr>宋体</vt:lpstr>
      <vt:lpstr>Wingdings</vt:lpstr>
      <vt:lpstr>Wingdings</vt:lpstr>
      <vt:lpstr>Times New Roman Bold</vt:lpstr>
      <vt:lpstr>sans-serif</vt:lpstr>
      <vt:lpstr>Thonburi</vt:lpstr>
      <vt:lpstr>微软雅黑</vt:lpstr>
      <vt:lpstr>汉仪旗黑</vt:lpstr>
      <vt:lpstr>宋体</vt:lpstr>
      <vt:lpstr>Arial Unicode MS</vt:lpstr>
      <vt:lpstr>苹方-简</vt:lpstr>
      <vt:lpstr>sans-serif</vt:lpstr>
      <vt:lpstr>汉仪书宋二KW</vt:lpstr>
      <vt:lpstr>WPS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奔波儿灞～</cp:lastModifiedBy>
  <cp:revision>167</cp:revision>
  <dcterms:created xsi:type="dcterms:W3CDTF">2025-07-28T13:01:53Z</dcterms:created>
  <dcterms:modified xsi:type="dcterms:W3CDTF">2025-07-28T13:01:53Z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2052-12.1.21861.21861</vt:lpwstr>
  </property>
  <property fmtid="{D5CDD505-2E9C-101B-9397-08002B2CF9AE}" pid="3" name="ICV">
    <vt:lpwstr>B8C88B093CCCFE7736F386685894174F_41</vt:lpwstr>
  </property>
</Properties>
</file>