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1AA275-A0CF-4C99-9AE9-3DFD6638E7AF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E69D8F-5005-4BDF-8D65-7C4CF4352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508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dirty="0" smtClean="0"/>
              <a:t>Additional</a:t>
            </a:r>
            <a:r>
              <a:rPr lang="de-CH" baseline="0" dirty="0" smtClean="0"/>
              <a:t> </a:t>
            </a:r>
            <a:r>
              <a:rPr lang="de-CH" baseline="0" dirty="0" err="1" smtClean="0"/>
              <a:t>file</a:t>
            </a:r>
            <a:r>
              <a:rPr lang="de-CH" baseline="0" dirty="0" smtClean="0"/>
              <a:t> 2</a:t>
            </a:r>
            <a:r>
              <a:rPr lang="de-CH" dirty="0" smtClean="0"/>
              <a:t>.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Forest plot of the effects of WBV in the populations classified as “Go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”. Values on x-axis denote standardised mean differences. The diamond illustrates the 95% confidence interval of the pooled effects (95% CI are indicating that of an infinitive number of similar studies 95% of these confidence intervals contain the true effect (given no bias present); the dashed horizontal lines at the diamond illustrates the 95% prediction intervals indicating that 95% of the future studies will lie within this interval. </a:t>
            </a:r>
            <a:endParaRPr lang="fr-CH" dirty="0" smtClean="0"/>
          </a:p>
          <a:p>
            <a:endParaRPr lang="fr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649A0-062A-4AF5-874F-63C44CFA01E4}" type="slidenum">
              <a:rPr lang="fr-CH" smtClean="0"/>
              <a:t>1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380046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BE0C9-5827-4779-B284-7A128DB9974F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1BDE8-5037-4008-B8F8-5C9387734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590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BE0C9-5827-4779-B284-7A128DB9974F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1BDE8-5037-4008-B8F8-5C9387734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45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BE0C9-5827-4779-B284-7A128DB9974F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1BDE8-5037-4008-B8F8-5C9387734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341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BE0C9-5827-4779-B284-7A128DB9974F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1BDE8-5037-4008-B8F8-5C9387734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627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BE0C9-5827-4779-B284-7A128DB9974F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1BDE8-5037-4008-B8F8-5C9387734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600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BE0C9-5827-4779-B284-7A128DB9974F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1BDE8-5037-4008-B8F8-5C9387734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074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BE0C9-5827-4779-B284-7A128DB9974F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1BDE8-5037-4008-B8F8-5C9387734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40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BE0C9-5827-4779-B284-7A128DB9974F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1BDE8-5037-4008-B8F8-5C9387734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95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BE0C9-5827-4779-B284-7A128DB9974F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1BDE8-5037-4008-B8F8-5C9387734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753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BE0C9-5827-4779-B284-7A128DB9974F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1BDE8-5037-4008-B8F8-5C9387734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99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BE0C9-5827-4779-B284-7A128DB9974F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1BDE8-5037-4008-B8F8-5C9387734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4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BE0C9-5827-4779-B284-7A128DB9974F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71BDE8-5037-4008-B8F8-5C9387734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089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Line 8"/>
          <p:cNvSpPr>
            <a:spLocks noChangeShapeType="1"/>
          </p:cNvSpPr>
          <p:nvPr/>
        </p:nvSpPr>
        <p:spPr bwMode="auto">
          <a:xfrm>
            <a:off x="586318" y="1130911"/>
            <a:ext cx="8066617" cy="0"/>
          </a:xfrm>
          <a:prstGeom prst="line">
            <a:avLst/>
          </a:prstGeom>
          <a:noFill/>
          <a:ln w="12700" cap="flat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580" name="Rectangle 9"/>
          <p:cNvSpPr>
            <a:spLocks noChangeArrowheads="1"/>
          </p:cNvSpPr>
          <p:nvPr/>
        </p:nvSpPr>
        <p:spPr bwMode="auto">
          <a:xfrm>
            <a:off x="715435" y="5494094"/>
            <a:ext cx="112370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NOTE: Weights are from random effects analysis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81" name="Line 10"/>
          <p:cNvSpPr>
            <a:spLocks noChangeShapeType="1"/>
          </p:cNvSpPr>
          <p:nvPr/>
        </p:nvSpPr>
        <p:spPr bwMode="auto">
          <a:xfrm flipV="1">
            <a:off x="3947584" y="1130911"/>
            <a:ext cx="0" cy="4464294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582" name="Rectangle 11"/>
          <p:cNvSpPr>
            <a:spLocks noChangeArrowheads="1"/>
          </p:cNvSpPr>
          <p:nvPr/>
        </p:nvSpPr>
        <p:spPr bwMode="auto">
          <a:xfrm>
            <a:off x="5691718" y="2176097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      (-0.28, 0.93)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83" name="Rectangle 12"/>
          <p:cNvSpPr>
            <a:spLocks noChangeArrowheads="1"/>
          </p:cNvSpPr>
          <p:nvPr/>
        </p:nvSpPr>
        <p:spPr bwMode="auto">
          <a:xfrm>
            <a:off x="5691718" y="3026753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      (-0.51, 0.84)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84" name="Rectangle 13"/>
          <p:cNvSpPr>
            <a:spLocks noChangeArrowheads="1"/>
          </p:cNvSpPr>
          <p:nvPr/>
        </p:nvSpPr>
        <p:spPr bwMode="auto">
          <a:xfrm>
            <a:off x="5691718" y="3592757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      (-0.88, 1.41)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85" name="Rectangle 14"/>
          <p:cNvSpPr>
            <a:spLocks noChangeArrowheads="1"/>
          </p:cNvSpPr>
          <p:nvPr/>
        </p:nvSpPr>
        <p:spPr bwMode="auto">
          <a:xfrm>
            <a:off x="5691717" y="4387363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      (0.10, 0.49)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86" name="Rectangle 15"/>
          <p:cNvSpPr>
            <a:spLocks noChangeArrowheads="1"/>
          </p:cNvSpPr>
          <p:nvPr/>
        </p:nvSpPr>
        <p:spPr bwMode="auto">
          <a:xfrm>
            <a:off x="5691718" y="5408369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      (-0.81, 1.17)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87" name="Rectangle 16"/>
          <p:cNvSpPr>
            <a:spLocks noChangeArrowheads="1"/>
          </p:cNvSpPr>
          <p:nvPr/>
        </p:nvSpPr>
        <p:spPr bwMode="auto">
          <a:xfrm>
            <a:off x="715435" y="2176097"/>
            <a:ext cx="746999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with estimated predictive interval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88" name="Rectangle 17"/>
          <p:cNvSpPr>
            <a:spLocks noChangeArrowheads="1"/>
          </p:cNvSpPr>
          <p:nvPr/>
        </p:nvSpPr>
        <p:spPr bwMode="auto">
          <a:xfrm>
            <a:off x="715435" y="3026753"/>
            <a:ext cx="746999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with estimated predictive interval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89" name="Rectangle 18"/>
          <p:cNvSpPr>
            <a:spLocks noChangeArrowheads="1"/>
          </p:cNvSpPr>
          <p:nvPr/>
        </p:nvSpPr>
        <p:spPr bwMode="auto">
          <a:xfrm>
            <a:off x="715435" y="3592757"/>
            <a:ext cx="746999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with estimated predictive interval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90" name="Rectangle 19"/>
          <p:cNvSpPr>
            <a:spLocks noChangeArrowheads="1"/>
          </p:cNvSpPr>
          <p:nvPr/>
        </p:nvSpPr>
        <p:spPr bwMode="auto">
          <a:xfrm>
            <a:off x="715435" y="4387363"/>
            <a:ext cx="746999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with estimated predictive interval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91" name="Rectangle 20"/>
          <p:cNvSpPr>
            <a:spLocks noChangeArrowheads="1"/>
          </p:cNvSpPr>
          <p:nvPr/>
        </p:nvSpPr>
        <p:spPr bwMode="auto">
          <a:xfrm>
            <a:off x="715435" y="5408369"/>
            <a:ext cx="746999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with estimated predictive interval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92" name="Rectangle 21"/>
          <p:cNvSpPr>
            <a:spLocks noChangeArrowheads="1"/>
          </p:cNvSpPr>
          <p:nvPr/>
        </p:nvSpPr>
        <p:spPr bwMode="auto">
          <a:xfrm>
            <a:off x="715435" y="2176097"/>
            <a:ext cx="1442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94" name="Rectangle 23"/>
          <p:cNvSpPr>
            <a:spLocks noChangeArrowheads="1"/>
          </p:cNvSpPr>
          <p:nvPr/>
        </p:nvSpPr>
        <p:spPr bwMode="auto">
          <a:xfrm>
            <a:off x="715435" y="3026753"/>
            <a:ext cx="1442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96" name="Rectangle 25"/>
          <p:cNvSpPr>
            <a:spLocks noChangeArrowheads="1"/>
          </p:cNvSpPr>
          <p:nvPr/>
        </p:nvSpPr>
        <p:spPr bwMode="auto">
          <a:xfrm>
            <a:off x="715435" y="3592757"/>
            <a:ext cx="1442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98" name="Rectangle 27"/>
          <p:cNvSpPr>
            <a:spLocks noChangeArrowheads="1"/>
          </p:cNvSpPr>
          <p:nvPr/>
        </p:nvSpPr>
        <p:spPr bwMode="auto">
          <a:xfrm>
            <a:off x="715435" y="4387363"/>
            <a:ext cx="1442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00" name="Rectangle 29"/>
          <p:cNvSpPr>
            <a:spLocks noChangeArrowheads="1"/>
          </p:cNvSpPr>
          <p:nvPr/>
        </p:nvSpPr>
        <p:spPr bwMode="auto">
          <a:xfrm>
            <a:off x="715435" y="5408369"/>
            <a:ext cx="1442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01" name="Rectangle 30"/>
          <p:cNvSpPr>
            <a:spLocks noChangeArrowheads="1"/>
          </p:cNvSpPr>
          <p:nvPr/>
        </p:nvSpPr>
        <p:spPr bwMode="auto">
          <a:xfrm>
            <a:off x="715435" y="5464420"/>
            <a:ext cx="1442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02" name="Line 31"/>
          <p:cNvSpPr>
            <a:spLocks noChangeShapeType="1"/>
          </p:cNvSpPr>
          <p:nvPr/>
        </p:nvSpPr>
        <p:spPr bwMode="auto">
          <a:xfrm>
            <a:off x="3577168" y="1230924"/>
            <a:ext cx="476251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03" name="Line 32"/>
          <p:cNvSpPr>
            <a:spLocks noChangeShapeType="1"/>
          </p:cNvSpPr>
          <p:nvPr/>
        </p:nvSpPr>
        <p:spPr bwMode="auto">
          <a:xfrm>
            <a:off x="3886202" y="1286974"/>
            <a:ext cx="446617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04" name="Line 33"/>
          <p:cNvSpPr>
            <a:spLocks noChangeShapeType="1"/>
          </p:cNvSpPr>
          <p:nvPr/>
        </p:nvSpPr>
        <p:spPr bwMode="auto">
          <a:xfrm>
            <a:off x="3393018" y="1344124"/>
            <a:ext cx="726017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05" name="Line 34"/>
          <p:cNvSpPr>
            <a:spLocks noChangeShapeType="1"/>
          </p:cNvSpPr>
          <p:nvPr/>
        </p:nvSpPr>
        <p:spPr bwMode="auto">
          <a:xfrm>
            <a:off x="3812117" y="1400176"/>
            <a:ext cx="685800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06" name="Line 35"/>
          <p:cNvSpPr>
            <a:spLocks noChangeShapeType="1"/>
          </p:cNvSpPr>
          <p:nvPr/>
        </p:nvSpPr>
        <p:spPr bwMode="auto">
          <a:xfrm>
            <a:off x="3803651" y="1457326"/>
            <a:ext cx="681567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07" name="Line 36"/>
          <p:cNvSpPr>
            <a:spLocks noChangeShapeType="1"/>
          </p:cNvSpPr>
          <p:nvPr/>
        </p:nvSpPr>
        <p:spPr bwMode="auto">
          <a:xfrm>
            <a:off x="3507318" y="1513376"/>
            <a:ext cx="717551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08" name="Line 37"/>
          <p:cNvSpPr>
            <a:spLocks noChangeShapeType="1"/>
          </p:cNvSpPr>
          <p:nvPr/>
        </p:nvSpPr>
        <p:spPr bwMode="auto">
          <a:xfrm>
            <a:off x="3951817" y="1570526"/>
            <a:ext cx="772584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09" name="Line 38"/>
          <p:cNvSpPr>
            <a:spLocks noChangeShapeType="1"/>
          </p:cNvSpPr>
          <p:nvPr/>
        </p:nvSpPr>
        <p:spPr bwMode="auto">
          <a:xfrm>
            <a:off x="4169835" y="1626578"/>
            <a:ext cx="806451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10" name="Line 39"/>
          <p:cNvSpPr>
            <a:spLocks noChangeShapeType="1"/>
          </p:cNvSpPr>
          <p:nvPr/>
        </p:nvSpPr>
        <p:spPr bwMode="auto">
          <a:xfrm>
            <a:off x="4148669" y="1683728"/>
            <a:ext cx="201084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11" name="Line 40"/>
          <p:cNvSpPr>
            <a:spLocks noChangeShapeType="1"/>
          </p:cNvSpPr>
          <p:nvPr/>
        </p:nvSpPr>
        <p:spPr bwMode="auto">
          <a:xfrm>
            <a:off x="4131735" y="1740878"/>
            <a:ext cx="1087967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12" name="Line 41"/>
          <p:cNvSpPr>
            <a:spLocks noChangeShapeType="1"/>
          </p:cNvSpPr>
          <p:nvPr/>
        </p:nvSpPr>
        <p:spPr bwMode="auto">
          <a:xfrm>
            <a:off x="3532718" y="1796928"/>
            <a:ext cx="766233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13" name="Line 42"/>
          <p:cNvSpPr>
            <a:spLocks noChangeShapeType="1"/>
          </p:cNvSpPr>
          <p:nvPr/>
        </p:nvSpPr>
        <p:spPr bwMode="auto">
          <a:xfrm>
            <a:off x="4025902" y="1854078"/>
            <a:ext cx="749300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14" name="Line 43"/>
          <p:cNvSpPr>
            <a:spLocks noChangeShapeType="1"/>
          </p:cNvSpPr>
          <p:nvPr/>
        </p:nvSpPr>
        <p:spPr bwMode="auto">
          <a:xfrm>
            <a:off x="4174068" y="1910130"/>
            <a:ext cx="770467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15" name="Line 44"/>
          <p:cNvSpPr>
            <a:spLocks noChangeShapeType="1"/>
          </p:cNvSpPr>
          <p:nvPr/>
        </p:nvSpPr>
        <p:spPr bwMode="auto">
          <a:xfrm>
            <a:off x="3543302" y="1967280"/>
            <a:ext cx="742951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16" name="Line 45"/>
          <p:cNvSpPr>
            <a:spLocks noChangeShapeType="1"/>
          </p:cNvSpPr>
          <p:nvPr/>
        </p:nvSpPr>
        <p:spPr bwMode="auto">
          <a:xfrm>
            <a:off x="3841751" y="2024430"/>
            <a:ext cx="529167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17" name="Line 46"/>
          <p:cNvSpPr>
            <a:spLocks noChangeShapeType="1"/>
          </p:cNvSpPr>
          <p:nvPr/>
        </p:nvSpPr>
        <p:spPr bwMode="auto">
          <a:xfrm>
            <a:off x="4044951" y="2080480"/>
            <a:ext cx="535517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18" name="Line 47"/>
          <p:cNvSpPr>
            <a:spLocks noChangeShapeType="1"/>
          </p:cNvSpPr>
          <p:nvPr/>
        </p:nvSpPr>
        <p:spPr bwMode="auto">
          <a:xfrm>
            <a:off x="3642784" y="2364032"/>
            <a:ext cx="679451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19" name="Line 48"/>
          <p:cNvSpPr>
            <a:spLocks noChangeShapeType="1"/>
          </p:cNvSpPr>
          <p:nvPr/>
        </p:nvSpPr>
        <p:spPr bwMode="auto">
          <a:xfrm>
            <a:off x="3274484" y="2420083"/>
            <a:ext cx="730251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20" name="Line 49"/>
          <p:cNvSpPr>
            <a:spLocks noChangeShapeType="1"/>
          </p:cNvSpPr>
          <p:nvPr/>
        </p:nvSpPr>
        <p:spPr bwMode="auto">
          <a:xfrm>
            <a:off x="4097868" y="2477233"/>
            <a:ext cx="1464733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21" name="Line 50"/>
          <p:cNvSpPr>
            <a:spLocks noChangeShapeType="1"/>
          </p:cNvSpPr>
          <p:nvPr/>
        </p:nvSpPr>
        <p:spPr bwMode="auto">
          <a:xfrm>
            <a:off x="3833285" y="2534383"/>
            <a:ext cx="1003300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22" name="Line 51"/>
          <p:cNvSpPr>
            <a:spLocks noChangeShapeType="1"/>
          </p:cNvSpPr>
          <p:nvPr/>
        </p:nvSpPr>
        <p:spPr bwMode="auto">
          <a:xfrm>
            <a:off x="3727451" y="2590434"/>
            <a:ext cx="939800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23" name="Line 52"/>
          <p:cNvSpPr>
            <a:spLocks noChangeShapeType="1"/>
          </p:cNvSpPr>
          <p:nvPr/>
        </p:nvSpPr>
        <p:spPr bwMode="auto">
          <a:xfrm>
            <a:off x="3443817" y="2647584"/>
            <a:ext cx="965200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24" name="Line 53"/>
          <p:cNvSpPr>
            <a:spLocks noChangeShapeType="1"/>
          </p:cNvSpPr>
          <p:nvPr/>
        </p:nvSpPr>
        <p:spPr bwMode="auto">
          <a:xfrm>
            <a:off x="3439585" y="2703635"/>
            <a:ext cx="960967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25" name="Line 54"/>
          <p:cNvSpPr>
            <a:spLocks noChangeShapeType="1"/>
          </p:cNvSpPr>
          <p:nvPr/>
        </p:nvSpPr>
        <p:spPr bwMode="auto">
          <a:xfrm>
            <a:off x="3894668" y="2760785"/>
            <a:ext cx="738717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26" name="Line 55"/>
          <p:cNvSpPr>
            <a:spLocks noChangeShapeType="1"/>
          </p:cNvSpPr>
          <p:nvPr/>
        </p:nvSpPr>
        <p:spPr bwMode="auto">
          <a:xfrm>
            <a:off x="3481918" y="2816836"/>
            <a:ext cx="768351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27" name="Line 56"/>
          <p:cNvSpPr>
            <a:spLocks noChangeShapeType="1"/>
          </p:cNvSpPr>
          <p:nvPr/>
        </p:nvSpPr>
        <p:spPr bwMode="auto">
          <a:xfrm>
            <a:off x="3481918" y="2873986"/>
            <a:ext cx="742951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28" name="Line 57"/>
          <p:cNvSpPr>
            <a:spLocks noChangeShapeType="1"/>
          </p:cNvSpPr>
          <p:nvPr/>
        </p:nvSpPr>
        <p:spPr bwMode="auto">
          <a:xfrm>
            <a:off x="3947585" y="2932235"/>
            <a:ext cx="742951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29" name="Line 58"/>
          <p:cNvSpPr>
            <a:spLocks noChangeShapeType="1"/>
          </p:cNvSpPr>
          <p:nvPr/>
        </p:nvSpPr>
        <p:spPr bwMode="auto">
          <a:xfrm>
            <a:off x="3333751" y="3215787"/>
            <a:ext cx="999067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30" name="Line 59"/>
          <p:cNvSpPr>
            <a:spLocks noChangeShapeType="1"/>
          </p:cNvSpPr>
          <p:nvPr/>
        </p:nvSpPr>
        <p:spPr bwMode="auto">
          <a:xfrm>
            <a:off x="2677584" y="3270739"/>
            <a:ext cx="1365251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31" name="Line 60"/>
          <p:cNvSpPr>
            <a:spLocks noChangeShapeType="1"/>
          </p:cNvSpPr>
          <p:nvPr/>
        </p:nvSpPr>
        <p:spPr bwMode="auto">
          <a:xfrm>
            <a:off x="3877735" y="3328988"/>
            <a:ext cx="1009651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32" name="Line 61"/>
          <p:cNvSpPr>
            <a:spLocks noChangeShapeType="1"/>
          </p:cNvSpPr>
          <p:nvPr/>
        </p:nvSpPr>
        <p:spPr bwMode="auto">
          <a:xfrm>
            <a:off x="3835401" y="3383940"/>
            <a:ext cx="984251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33" name="Line 62"/>
          <p:cNvSpPr>
            <a:spLocks noChangeShapeType="1"/>
          </p:cNvSpPr>
          <p:nvPr/>
        </p:nvSpPr>
        <p:spPr bwMode="auto">
          <a:xfrm>
            <a:off x="3632201" y="3442189"/>
            <a:ext cx="948267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34" name="Line 63"/>
          <p:cNvSpPr>
            <a:spLocks noChangeShapeType="1"/>
          </p:cNvSpPr>
          <p:nvPr/>
        </p:nvSpPr>
        <p:spPr bwMode="auto">
          <a:xfrm>
            <a:off x="4015317" y="3497141"/>
            <a:ext cx="670984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35" name="Line 64"/>
          <p:cNvSpPr>
            <a:spLocks noChangeShapeType="1"/>
          </p:cNvSpPr>
          <p:nvPr/>
        </p:nvSpPr>
        <p:spPr bwMode="auto">
          <a:xfrm>
            <a:off x="3875618" y="3781792"/>
            <a:ext cx="683684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36" name="Line 65"/>
          <p:cNvSpPr>
            <a:spLocks noChangeShapeType="1"/>
          </p:cNvSpPr>
          <p:nvPr/>
        </p:nvSpPr>
        <p:spPr bwMode="auto">
          <a:xfrm>
            <a:off x="3492501" y="3838942"/>
            <a:ext cx="721784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37" name="Line 66"/>
          <p:cNvSpPr>
            <a:spLocks noChangeShapeType="1"/>
          </p:cNvSpPr>
          <p:nvPr/>
        </p:nvSpPr>
        <p:spPr bwMode="auto">
          <a:xfrm>
            <a:off x="3710517" y="3894993"/>
            <a:ext cx="679451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38" name="Line 67"/>
          <p:cNvSpPr>
            <a:spLocks noChangeShapeType="1"/>
          </p:cNvSpPr>
          <p:nvPr/>
        </p:nvSpPr>
        <p:spPr bwMode="auto">
          <a:xfrm>
            <a:off x="3625851" y="3952143"/>
            <a:ext cx="719667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39" name="Line 68"/>
          <p:cNvSpPr>
            <a:spLocks noChangeShapeType="1"/>
          </p:cNvSpPr>
          <p:nvPr/>
        </p:nvSpPr>
        <p:spPr bwMode="auto">
          <a:xfrm>
            <a:off x="3824817" y="4008194"/>
            <a:ext cx="747184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40" name="Line 69"/>
          <p:cNvSpPr>
            <a:spLocks noChangeShapeType="1"/>
          </p:cNvSpPr>
          <p:nvPr/>
        </p:nvSpPr>
        <p:spPr bwMode="auto">
          <a:xfrm>
            <a:off x="3854451" y="4065344"/>
            <a:ext cx="772584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41" name="Line 70"/>
          <p:cNvSpPr>
            <a:spLocks noChangeShapeType="1"/>
          </p:cNvSpPr>
          <p:nvPr/>
        </p:nvSpPr>
        <p:spPr bwMode="auto">
          <a:xfrm>
            <a:off x="3998385" y="4122494"/>
            <a:ext cx="749300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42" name="Line 71"/>
          <p:cNvSpPr>
            <a:spLocks noChangeShapeType="1"/>
          </p:cNvSpPr>
          <p:nvPr/>
        </p:nvSpPr>
        <p:spPr bwMode="auto">
          <a:xfrm>
            <a:off x="3490385" y="4178545"/>
            <a:ext cx="768351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43" name="Line 72"/>
          <p:cNvSpPr>
            <a:spLocks noChangeShapeType="1"/>
          </p:cNvSpPr>
          <p:nvPr/>
        </p:nvSpPr>
        <p:spPr bwMode="auto">
          <a:xfrm>
            <a:off x="4042835" y="4235695"/>
            <a:ext cx="533400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44" name="Line 73"/>
          <p:cNvSpPr>
            <a:spLocks noChangeShapeType="1"/>
          </p:cNvSpPr>
          <p:nvPr/>
        </p:nvSpPr>
        <p:spPr bwMode="auto">
          <a:xfrm>
            <a:off x="3888318" y="4291746"/>
            <a:ext cx="529167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45" name="Line 74"/>
          <p:cNvSpPr>
            <a:spLocks noChangeShapeType="1"/>
          </p:cNvSpPr>
          <p:nvPr/>
        </p:nvSpPr>
        <p:spPr bwMode="auto">
          <a:xfrm>
            <a:off x="3549652" y="4575297"/>
            <a:ext cx="1208617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46" name="Line 75"/>
          <p:cNvSpPr>
            <a:spLocks noChangeShapeType="1"/>
          </p:cNvSpPr>
          <p:nvPr/>
        </p:nvSpPr>
        <p:spPr bwMode="auto">
          <a:xfrm>
            <a:off x="3331635" y="4632447"/>
            <a:ext cx="1140884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47" name="Line 76"/>
          <p:cNvSpPr>
            <a:spLocks noChangeShapeType="1"/>
          </p:cNvSpPr>
          <p:nvPr/>
        </p:nvSpPr>
        <p:spPr bwMode="auto">
          <a:xfrm>
            <a:off x="3448051" y="4688499"/>
            <a:ext cx="1092200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48" name="Line 77"/>
          <p:cNvSpPr>
            <a:spLocks noChangeShapeType="1"/>
          </p:cNvSpPr>
          <p:nvPr/>
        </p:nvSpPr>
        <p:spPr bwMode="auto">
          <a:xfrm>
            <a:off x="4127501" y="4745649"/>
            <a:ext cx="889000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49" name="Line 78"/>
          <p:cNvSpPr>
            <a:spLocks noChangeShapeType="1"/>
          </p:cNvSpPr>
          <p:nvPr/>
        </p:nvSpPr>
        <p:spPr bwMode="auto">
          <a:xfrm>
            <a:off x="3913718" y="4801699"/>
            <a:ext cx="859367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50" name="Line 79"/>
          <p:cNvSpPr>
            <a:spLocks noChangeShapeType="1"/>
          </p:cNvSpPr>
          <p:nvPr/>
        </p:nvSpPr>
        <p:spPr bwMode="auto">
          <a:xfrm>
            <a:off x="3786717" y="4858849"/>
            <a:ext cx="730251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51" name="Line 80"/>
          <p:cNvSpPr>
            <a:spLocks noChangeShapeType="1"/>
          </p:cNvSpPr>
          <p:nvPr/>
        </p:nvSpPr>
        <p:spPr bwMode="auto">
          <a:xfrm>
            <a:off x="3862918" y="4915999"/>
            <a:ext cx="768351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52" name="Line 81"/>
          <p:cNvSpPr>
            <a:spLocks noChangeShapeType="1"/>
          </p:cNvSpPr>
          <p:nvPr/>
        </p:nvSpPr>
        <p:spPr bwMode="auto">
          <a:xfrm>
            <a:off x="3259669" y="4972051"/>
            <a:ext cx="700617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53" name="Line 82"/>
          <p:cNvSpPr>
            <a:spLocks noChangeShapeType="1"/>
          </p:cNvSpPr>
          <p:nvPr/>
        </p:nvSpPr>
        <p:spPr bwMode="auto">
          <a:xfrm>
            <a:off x="3481918" y="5029201"/>
            <a:ext cx="1286933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54" name="Line 83"/>
          <p:cNvSpPr>
            <a:spLocks noChangeShapeType="1"/>
          </p:cNvSpPr>
          <p:nvPr/>
        </p:nvSpPr>
        <p:spPr bwMode="auto">
          <a:xfrm>
            <a:off x="2569635" y="5085251"/>
            <a:ext cx="1090084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55" name="Line 84"/>
          <p:cNvSpPr>
            <a:spLocks noChangeShapeType="1"/>
          </p:cNvSpPr>
          <p:nvPr/>
        </p:nvSpPr>
        <p:spPr bwMode="auto">
          <a:xfrm>
            <a:off x="4093635" y="5142401"/>
            <a:ext cx="992717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56" name="Line 85"/>
          <p:cNvSpPr>
            <a:spLocks noChangeShapeType="1"/>
          </p:cNvSpPr>
          <p:nvPr/>
        </p:nvSpPr>
        <p:spPr bwMode="auto">
          <a:xfrm>
            <a:off x="3634318" y="5198453"/>
            <a:ext cx="967317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57" name="Line 86"/>
          <p:cNvSpPr>
            <a:spLocks noChangeShapeType="1"/>
          </p:cNvSpPr>
          <p:nvPr/>
        </p:nvSpPr>
        <p:spPr bwMode="auto">
          <a:xfrm>
            <a:off x="3340101" y="5255603"/>
            <a:ext cx="948267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58" name="Line 87"/>
          <p:cNvSpPr>
            <a:spLocks noChangeShapeType="1"/>
          </p:cNvSpPr>
          <p:nvPr/>
        </p:nvSpPr>
        <p:spPr bwMode="auto">
          <a:xfrm>
            <a:off x="3750735" y="5312753"/>
            <a:ext cx="658284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59" name="Line 88"/>
          <p:cNvSpPr>
            <a:spLocks noChangeShapeType="1"/>
          </p:cNvSpPr>
          <p:nvPr/>
        </p:nvSpPr>
        <p:spPr bwMode="auto">
          <a:xfrm flipV="1">
            <a:off x="4042835" y="2114551"/>
            <a:ext cx="118533" cy="23080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60" name="Line 89"/>
          <p:cNvSpPr>
            <a:spLocks noChangeShapeType="1"/>
          </p:cNvSpPr>
          <p:nvPr/>
        </p:nvSpPr>
        <p:spPr bwMode="auto">
          <a:xfrm flipV="1">
            <a:off x="3888318" y="2965206"/>
            <a:ext cx="167217" cy="21981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61" name="Line 90"/>
          <p:cNvSpPr>
            <a:spLocks noChangeShapeType="1"/>
          </p:cNvSpPr>
          <p:nvPr/>
        </p:nvSpPr>
        <p:spPr bwMode="auto">
          <a:xfrm flipV="1">
            <a:off x="3850218" y="3531211"/>
            <a:ext cx="268817" cy="24179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62" name="Line 91"/>
          <p:cNvSpPr>
            <a:spLocks noChangeShapeType="1"/>
          </p:cNvSpPr>
          <p:nvPr/>
        </p:nvSpPr>
        <p:spPr bwMode="auto">
          <a:xfrm flipV="1">
            <a:off x="4034369" y="4324717"/>
            <a:ext cx="105833" cy="24179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63" name="Line 92"/>
          <p:cNvSpPr>
            <a:spLocks noChangeShapeType="1"/>
          </p:cNvSpPr>
          <p:nvPr/>
        </p:nvSpPr>
        <p:spPr bwMode="auto">
          <a:xfrm flipV="1">
            <a:off x="3871385" y="5346822"/>
            <a:ext cx="192617" cy="21981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64" name="Line 93"/>
          <p:cNvSpPr>
            <a:spLocks noChangeShapeType="1"/>
          </p:cNvSpPr>
          <p:nvPr/>
        </p:nvSpPr>
        <p:spPr bwMode="auto">
          <a:xfrm>
            <a:off x="4161369" y="2114551"/>
            <a:ext cx="116417" cy="23080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65" name="Line 94"/>
          <p:cNvSpPr>
            <a:spLocks noChangeShapeType="1"/>
          </p:cNvSpPr>
          <p:nvPr/>
        </p:nvSpPr>
        <p:spPr bwMode="auto">
          <a:xfrm>
            <a:off x="4055535" y="2965206"/>
            <a:ext cx="165100" cy="21981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66" name="Line 95"/>
          <p:cNvSpPr>
            <a:spLocks noChangeShapeType="1"/>
          </p:cNvSpPr>
          <p:nvPr/>
        </p:nvSpPr>
        <p:spPr bwMode="auto">
          <a:xfrm>
            <a:off x="4119036" y="3531211"/>
            <a:ext cx="268817" cy="24179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67" name="Line 96"/>
          <p:cNvSpPr>
            <a:spLocks noChangeShapeType="1"/>
          </p:cNvSpPr>
          <p:nvPr/>
        </p:nvSpPr>
        <p:spPr bwMode="auto">
          <a:xfrm>
            <a:off x="4140202" y="4324717"/>
            <a:ext cx="105833" cy="24179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68" name="Line 97"/>
          <p:cNvSpPr>
            <a:spLocks noChangeShapeType="1"/>
          </p:cNvSpPr>
          <p:nvPr/>
        </p:nvSpPr>
        <p:spPr bwMode="auto">
          <a:xfrm>
            <a:off x="4064002" y="5346822"/>
            <a:ext cx="192617" cy="21981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69" name="Line 98"/>
          <p:cNvSpPr>
            <a:spLocks noChangeShapeType="1"/>
          </p:cNvSpPr>
          <p:nvPr/>
        </p:nvSpPr>
        <p:spPr bwMode="auto">
          <a:xfrm flipH="1">
            <a:off x="4161369" y="2137630"/>
            <a:ext cx="116417" cy="21981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70" name="Line 99"/>
          <p:cNvSpPr>
            <a:spLocks noChangeShapeType="1"/>
          </p:cNvSpPr>
          <p:nvPr/>
        </p:nvSpPr>
        <p:spPr bwMode="auto">
          <a:xfrm flipH="1">
            <a:off x="4055535" y="2987188"/>
            <a:ext cx="165100" cy="24179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71" name="Line 100"/>
          <p:cNvSpPr>
            <a:spLocks noChangeShapeType="1"/>
          </p:cNvSpPr>
          <p:nvPr/>
        </p:nvSpPr>
        <p:spPr bwMode="auto">
          <a:xfrm flipH="1">
            <a:off x="4119036" y="3555390"/>
            <a:ext cx="268817" cy="21981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72" name="Line 101"/>
          <p:cNvSpPr>
            <a:spLocks noChangeShapeType="1"/>
          </p:cNvSpPr>
          <p:nvPr/>
        </p:nvSpPr>
        <p:spPr bwMode="auto">
          <a:xfrm flipH="1">
            <a:off x="4140202" y="4348895"/>
            <a:ext cx="105833" cy="21981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73" name="Line 102"/>
          <p:cNvSpPr>
            <a:spLocks noChangeShapeType="1"/>
          </p:cNvSpPr>
          <p:nvPr/>
        </p:nvSpPr>
        <p:spPr bwMode="auto">
          <a:xfrm flipH="1">
            <a:off x="4064002" y="5368803"/>
            <a:ext cx="192617" cy="23080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74" name="Line 103"/>
          <p:cNvSpPr>
            <a:spLocks noChangeShapeType="1"/>
          </p:cNvSpPr>
          <p:nvPr/>
        </p:nvSpPr>
        <p:spPr bwMode="auto">
          <a:xfrm flipH="1" flipV="1">
            <a:off x="4042835" y="2137630"/>
            <a:ext cx="118533" cy="21981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75" name="Line 104"/>
          <p:cNvSpPr>
            <a:spLocks noChangeShapeType="1"/>
          </p:cNvSpPr>
          <p:nvPr/>
        </p:nvSpPr>
        <p:spPr bwMode="auto">
          <a:xfrm flipH="1" flipV="1">
            <a:off x="3888318" y="2987188"/>
            <a:ext cx="167217" cy="24179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76" name="Line 105"/>
          <p:cNvSpPr>
            <a:spLocks noChangeShapeType="1"/>
          </p:cNvSpPr>
          <p:nvPr/>
        </p:nvSpPr>
        <p:spPr bwMode="auto">
          <a:xfrm flipH="1" flipV="1">
            <a:off x="3850218" y="3555390"/>
            <a:ext cx="268817" cy="21981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77" name="Line 106"/>
          <p:cNvSpPr>
            <a:spLocks noChangeShapeType="1"/>
          </p:cNvSpPr>
          <p:nvPr/>
        </p:nvSpPr>
        <p:spPr bwMode="auto">
          <a:xfrm flipH="1" flipV="1">
            <a:off x="4034369" y="4348895"/>
            <a:ext cx="105833" cy="21981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78" name="Line 107"/>
          <p:cNvSpPr>
            <a:spLocks noChangeShapeType="1"/>
          </p:cNvSpPr>
          <p:nvPr/>
        </p:nvSpPr>
        <p:spPr bwMode="auto">
          <a:xfrm flipH="1" flipV="1">
            <a:off x="3871385" y="5368803"/>
            <a:ext cx="192617" cy="23080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79" name="Line 108"/>
          <p:cNvSpPr>
            <a:spLocks noChangeShapeType="1"/>
          </p:cNvSpPr>
          <p:nvPr/>
        </p:nvSpPr>
        <p:spPr bwMode="auto">
          <a:xfrm flipH="1">
            <a:off x="3769784" y="2137630"/>
            <a:ext cx="273051" cy="0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80" name="Line 109"/>
          <p:cNvSpPr>
            <a:spLocks noChangeShapeType="1"/>
          </p:cNvSpPr>
          <p:nvPr/>
        </p:nvSpPr>
        <p:spPr bwMode="auto">
          <a:xfrm flipH="1">
            <a:off x="3617384" y="2987187"/>
            <a:ext cx="270933" cy="0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81" name="Line 110"/>
          <p:cNvSpPr>
            <a:spLocks noChangeShapeType="1"/>
          </p:cNvSpPr>
          <p:nvPr/>
        </p:nvSpPr>
        <p:spPr bwMode="auto">
          <a:xfrm flipH="1">
            <a:off x="3376084" y="3555390"/>
            <a:ext cx="474133" cy="0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82" name="Line 111"/>
          <p:cNvSpPr>
            <a:spLocks noChangeShapeType="1"/>
          </p:cNvSpPr>
          <p:nvPr/>
        </p:nvSpPr>
        <p:spPr bwMode="auto">
          <a:xfrm flipH="1">
            <a:off x="4013202" y="4348896"/>
            <a:ext cx="21167" cy="0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83" name="Line 112"/>
          <p:cNvSpPr>
            <a:spLocks noChangeShapeType="1"/>
          </p:cNvSpPr>
          <p:nvPr/>
        </p:nvSpPr>
        <p:spPr bwMode="auto">
          <a:xfrm flipH="1">
            <a:off x="3424769" y="5368803"/>
            <a:ext cx="446617" cy="0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84" name="Line 113"/>
          <p:cNvSpPr>
            <a:spLocks noChangeShapeType="1"/>
          </p:cNvSpPr>
          <p:nvPr/>
        </p:nvSpPr>
        <p:spPr bwMode="auto">
          <a:xfrm>
            <a:off x="4277784" y="2137630"/>
            <a:ext cx="270933" cy="0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85" name="Line 114"/>
          <p:cNvSpPr>
            <a:spLocks noChangeShapeType="1"/>
          </p:cNvSpPr>
          <p:nvPr/>
        </p:nvSpPr>
        <p:spPr bwMode="auto">
          <a:xfrm>
            <a:off x="4220635" y="2987187"/>
            <a:ext cx="273051" cy="0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86" name="Line 115"/>
          <p:cNvSpPr>
            <a:spLocks noChangeShapeType="1"/>
          </p:cNvSpPr>
          <p:nvPr/>
        </p:nvSpPr>
        <p:spPr bwMode="auto">
          <a:xfrm>
            <a:off x="4387852" y="3555390"/>
            <a:ext cx="472017" cy="0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87" name="Line 116"/>
          <p:cNvSpPr>
            <a:spLocks noChangeShapeType="1"/>
          </p:cNvSpPr>
          <p:nvPr/>
        </p:nvSpPr>
        <p:spPr bwMode="auto">
          <a:xfrm>
            <a:off x="4246035" y="4348896"/>
            <a:ext cx="19051" cy="0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88" name="Line 117"/>
          <p:cNvSpPr>
            <a:spLocks noChangeShapeType="1"/>
          </p:cNvSpPr>
          <p:nvPr/>
        </p:nvSpPr>
        <p:spPr bwMode="auto">
          <a:xfrm>
            <a:off x="4256618" y="5368803"/>
            <a:ext cx="446617" cy="0"/>
          </a:xfrm>
          <a:prstGeom prst="line">
            <a:avLst/>
          </a:prstGeom>
          <a:noFill/>
          <a:ln w="19050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689" name="Rectangle 118"/>
          <p:cNvSpPr>
            <a:spLocks noChangeArrowheads="1"/>
          </p:cNvSpPr>
          <p:nvPr/>
        </p:nvSpPr>
        <p:spPr bwMode="auto">
          <a:xfrm>
            <a:off x="715435" y="1156190"/>
            <a:ext cx="12824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IMVC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90" name="Rectangle 119"/>
          <p:cNvSpPr>
            <a:spLocks noChangeArrowheads="1"/>
          </p:cNvSpPr>
          <p:nvPr/>
        </p:nvSpPr>
        <p:spPr bwMode="auto">
          <a:xfrm>
            <a:off x="715436" y="1213340"/>
            <a:ext cx="20678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Bogaerts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91" name="Rectangle 120"/>
          <p:cNvSpPr>
            <a:spLocks noChangeArrowheads="1"/>
          </p:cNvSpPr>
          <p:nvPr/>
        </p:nvSpPr>
        <p:spPr bwMode="auto">
          <a:xfrm>
            <a:off x="715436" y="1269390"/>
            <a:ext cx="20678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Bogaerts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92" name="Rectangle 121"/>
          <p:cNvSpPr>
            <a:spLocks noChangeArrowheads="1"/>
          </p:cNvSpPr>
          <p:nvPr/>
        </p:nvSpPr>
        <p:spPr bwMode="auto">
          <a:xfrm>
            <a:off x="715436" y="1326540"/>
            <a:ext cx="20678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Bogaerts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93" name="Rectangle 122"/>
          <p:cNvSpPr>
            <a:spLocks noChangeArrowheads="1"/>
          </p:cNvSpPr>
          <p:nvPr/>
        </p:nvSpPr>
        <p:spPr bwMode="auto">
          <a:xfrm>
            <a:off x="715436" y="1382591"/>
            <a:ext cx="20678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Bogaerts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94" name="Rectangle 123"/>
          <p:cNvSpPr>
            <a:spLocks noChangeArrowheads="1"/>
          </p:cNvSpPr>
          <p:nvPr/>
        </p:nvSpPr>
        <p:spPr bwMode="auto">
          <a:xfrm>
            <a:off x="715435" y="1439741"/>
            <a:ext cx="15709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Kennis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95" name="Rectangle 124"/>
          <p:cNvSpPr>
            <a:spLocks noChangeArrowheads="1"/>
          </p:cNvSpPr>
          <p:nvPr/>
        </p:nvSpPr>
        <p:spPr bwMode="auto">
          <a:xfrm>
            <a:off x="715435" y="1495792"/>
            <a:ext cx="15709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Kennis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96" name="Rectangle 125"/>
          <p:cNvSpPr>
            <a:spLocks noChangeArrowheads="1"/>
          </p:cNvSpPr>
          <p:nvPr/>
        </p:nvSpPr>
        <p:spPr bwMode="auto">
          <a:xfrm>
            <a:off x="715435" y="1552942"/>
            <a:ext cx="16671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Klarner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97" name="Rectangle 126"/>
          <p:cNvSpPr>
            <a:spLocks noChangeArrowheads="1"/>
          </p:cNvSpPr>
          <p:nvPr/>
        </p:nvSpPr>
        <p:spPr bwMode="auto">
          <a:xfrm>
            <a:off x="715435" y="1608993"/>
            <a:ext cx="16671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Klarner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98" name="Rectangle 127"/>
          <p:cNvSpPr>
            <a:spLocks noChangeArrowheads="1"/>
          </p:cNvSpPr>
          <p:nvPr/>
        </p:nvSpPr>
        <p:spPr bwMode="auto">
          <a:xfrm>
            <a:off x="715436" y="1666143"/>
            <a:ext cx="14427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Leung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99" name="Rectangle 128"/>
          <p:cNvSpPr>
            <a:spLocks noChangeArrowheads="1"/>
          </p:cNvSpPr>
          <p:nvPr/>
        </p:nvSpPr>
        <p:spPr bwMode="auto">
          <a:xfrm>
            <a:off x="715435" y="1723293"/>
            <a:ext cx="21320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Machado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0" name="Rectangle 129"/>
          <p:cNvSpPr>
            <a:spLocks noChangeArrowheads="1"/>
          </p:cNvSpPr>
          <p:nvPr/>
        </p:nvSpPr>
        <p:spPr bwMode="auto">
          <a:xfrm>
            <a:off x="715436" y="1779344"/>
            <a:ext cx="20358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Roelants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1" name="Rectangle 130"/>
          <p:cNvSpPr>
            <a:spLocks noChangeArrowheads="1"/>
          </p:cNvSpPr>
          <p:nvPr/>
        </p:nvSpPr>
        <p:spPr bwMode="auto">
          <a:xfrm>
            <a:off x="715436" y="1836494"/>
            <a:ext cx="20358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Roelants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2" name="Rectangle 131"/>
          <p:cNvSpPr>
            <a:spLocks noChangeArrowheads="1"/>
          </p:cNvSpPr>
          <p:nvPr/>
        </p:nvSpPr>
        <p:spPr bwMode="auto">
          <a:xfrm>
            <a:off x="715435" y="1892545"/>
            <a:ext cx="29335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Verschueren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3" name="Rectangle 132"/>
          <p:cNvSpPr>
            <a:spLocks noChangeArrowheads="1"/>
          </p:cNvSpPr>
          <p:nvPr/>
        </p:nvSpPr>
        <p:spPr bwMode="auto">
          <a:xfrm>
            <a:off x="715435" y="1949695"/>
            <a:ext cx="29335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Verschueren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4" name="Rectangle 133"/>
          <p:cNvSpPr>
            <a:spLocks noChangeArrowheads="1"/>
          </p:cNvSpPr>
          <p:nvPr/>
        </p:nvSpPr>
        <p:spPr bwMode="auto">
          <a:xfrm>
            <a:off x="715435" y="2005746"/>
            <a:ext cx="27251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von Stengel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5" name="Rectangle 134"/>
          <p:cNvSpPr>
            <a:spLocks noChangeArrowheads="1"/>
          </p:cNvSpPr>
          <p:nvPr/>
        </p:nvSpPr>
        <p:spPr bwMode="auto">
          <a:xfrm>
            <a:off x="715435" y="2062896"/>
            <a:ext cx="27251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von Stengel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6" name="Rectangle 135"/>
          <p:cNvSpPr>
            <a:spLocks noChangeArrowheads="1"/>
          </p:cNvSpPr>
          <p:nvPr/>
        </p:nvSpPr>
        <p:spPr bwMode="auto">
          <a:xfrm>
            <a:off x="715435" y="2120046"/>
            <a:ext cx="92493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Subtotal  (I-squared = 59.5%, p = 0.001)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7" name="Rectangle 136"/>
          <p:cNvSpPr>
            <a:spLocks noChangeArrowheads="1"/>
          </p:cNvSpPr>
          <p:nvPr/>
        </p:nvSpPr>
        <p:spPr bwMode="auto">
          <a:xfrm>
            <a:off x="715435" y="2289298"/>
            <a:ext cx="410369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fr-FR" altLang="fr-FR" sz="400" dirty="0" err="1">
                <a:solidFill>
                  <a:srgbClr val="000000"/>
                </a:solidFill>
              </a:rPr>
              <a:t>Dynamic</a:t>
            </a:r>
            <a:r>
              <a:rPr lang="fr-FR" altLang="fr-FR" sz="400" dirty="0">
                <a:solidFill>
                  <a:srgbClr val="000000"/>
                </a:solidFill>
              </a:rPr>
              <a:t> </a:t>
            </a:r>
            <a:r>
              <a:rPr lang="fr-FR" altLang="fr-FR" sz="400" dirty="0" err="1">
                <a:solidFill>
                  <a:srgbClr val="000000"/>
                </a:solidFill>
              </a:rPr>
              <a:t>Strength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8" name="Rectangle 137"/>
          <p:cNvSpPr>
            <a:spLocks noChangeArrowheads="1"/>
          </p:cNvSpPr>
          <p:nvPr/>
        </p:nvSpPr>
        <p:spPr bwMode="auto">
          <a:xfrm>
            <a:off x="715435" y="2346448"/>
            <a:ext cx="15709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Kennis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9" name="Rectangle 138"/>
          <p:cNvSpPr>
            <a:spLocks noChangeArrowheads="1"/>
          </p:cNvSpPr>
          <p:nvPr/>
        </p:nvSpPr>
        <p:spPr bwMode="auto">
          <a:xfrm>
            <a:off x="715435" y="2402499"/>
            <a:ext cx="15709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Kennis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0" name="Rectangle 139"/>
          <p:cNvSpPr>
            <a:spLocks noChangeArrowheads="1"/>
          </p:cNvSpPr>
          <p:nvPr/>
        </p:nvSpPr>
        <p:spPr bwMode="auto">
          <a:xfrm>
            <a:off x="715435" y="2459649"/>
            <a:ext cx="1779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Mikhael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1" name="Rectangle 140"/>
          <p:cNvSpPr>
            <a:spLocks noChangeArrowheads="1"/>
          </p:cNvSpPr>
          <p:nvPr/>
        </p:nvSpPr>
        <p:spPr bwMode="auto">
          <a:xfrm>
            <a:off x="715435" y="2516799"/>
            <a:ext cx="23564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Raimundo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2" name="Rectangle 141"/>
          <p:cNvSpPr>
            <a:spLocks noChangeArrowheads="1"/>
          </p:cNvSpPr>
          <p:nvPr/>
        </p:nvSpPr>
        <p:spPr bwMode="auto">
          <a:xfrm>
            <a:off x="715435" y="2572850"/>
            <a:ext cx="12022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Rees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3" name="Rectangle 142"/>
          <p:cNvSpPr>
            <a:spLocks noChangeArrowheads="1"/>
          </p:cNvSpPr>
          <p:nvPr/>
        </p:nvSpPr>
        <p:spPr bwMode="auto">
          <a:xfrm>
            <a:off x="715435" y="2630000"/>
            <a:ext cx="12022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Rees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4" name="Rectangle 143"/>
          <p:cNvSpPr>
            <a:spLocks noChangeArrowheads="1"/>
          </p:cNvSpPr>
          <p:nvPr/>
        </p:nvSpPr>
        <p:spPr bwMode="auto">
          <a:xfrm>
            <a:off x="715435" y="2686051"/>
            <a:ext cx="12022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Rees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5" name="Rectangle 144"/>
          <p:cNvSpPr>
            <a:spLocks noChangeArrowheads="1"/>
          </p:cNvSpPr>
          <p:nvPr/>
        </p:nvSpPr>
        <p:spPr bwMode="auto">
          <a:xfrm>
            <a:off x="715436" y="2743201"/>
            <a:ext cx="20358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Roelants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6" name="Rectangle 145"/>
          <p:cNvSpPr>
            <a:spLocks noChangeArrowheads="1"/>
          </p:cNvSpPr>
          <p:nvPr/>
        </p:nvSpPr>
        <p:spPr bwMode="auto">
          <a:xfrm>
            <a:off x="715436" y="2799252"/>
            <a:ext cx="20358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Roelants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7" name="Rectangle 146"/>
          <p:cNvSpPr>
            <a:spLocks noChangeArrowheads="1"/>
          </p:cNvSpPr>
          <p:nvPr/>
        </p:nvSpPr>
        <p:spPr bwMode="auto">
          <a:xfrm>
            <a:off x="715435" y="2856402"/>
            <a:ext cx="29335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Verschueren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8" name="Rectangle 147"/>
          <p:cNvSpPr>
            <a:spLocks noChangeArrowheads="1"/>
          </p:cNvSpPr>
          <p:nvPr/>
        </p:nvSpPr>
        <p:spPr bwMode="auto">
          <a:xfrm>
            <a:off x="715435" y="2913552"/>
            <a:ext cx="29335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Verschueren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9" name="Rectangle 148"/>
          <p:cNvSpPr>
            <a:spLocks noChangeArrowheads="1"/>
          </p:cNvSpPr>
          <p:nvPr/>
        </p:nvSpPr>
        <p:spPr bwMode="auto">
          <a:xfrm>
            <a:off x="715435" y="2969603"/>
            <a:ext cx="92493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Subtotal  (I-squared = 40.2%, p = 0.080)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0" name="Rectangle 149"/>
          <p:cNvSpPr>
            <a:spLocks noChangeArrowheads="1"/>
          </p:cNvSpPr>
          <p:nvPr/>
        </p:nvSpPr>
        <p:spPr bwMode="auto">
          <a:xfrm>
            <a:off x="715435" y="3139954"/>
            <a:ext cx="14587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Power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1" name="Rectangle 150"/>
          <p:cNvSpPr>
            <a:spLocks noChangeArrowheads="1"/>
          </p:cNvSpPr>
          <p:nvPr/>
        </p:nvSpPr>
        <p:spPr bwMode="auto">
          <a:xfrm>
            <a:off x="715435" y="3196005"/>
            <a:ext cx="21320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Machado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2" name="Rectangle 151"/>
          <p:cNvSpPr>
            <a:spLocks noChangeArrowheads="1"/>
          </p:cNvSpPr>
          <p:nvPr/>
        </p:nvSpPr>
        <p:spPr bwMode="auto">
          <a:xfrm>
            <a:off x="715435" y="3253155"/>
            <a:ext cx="1779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Mikhael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3" name="Rectangle 152"/>
          <p:cNvSpPr>
            <a:spLocks noChangeArrowheads="1"/>
          </p:cNvSpPr>
          <p:nvPr/>
        </p:nvSpPr>
        <p:spPr bwMode="auto">
          <a:xfrm>
            <a:off x="715435" y="3311404"/>
            <a:ext cx="23564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Raimundo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4" name="Rectangle 153"/>
          <p:cNvSpPr>
            <a:spLocks noChangeArrowheads="1"/>
          </p:cNvSpPr>
          <p:nvPr/>
        </p:nvSpPr>
        <p:spPr bwMode="auto">
          <a:xfrm>
            <a:off x="715435" y="3366356"/>
            <a:ext cx="12022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Rees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5" name="Rectangle 154"/>
          <p:cNvSpPr>
            <a:spLocks noChangeArrowheads="1"/>
          </p:cNvSpPr>
          <p:nvPr/>
        </p:nvSpPr>
        <p:spPr bwMode="auto">
          <a:xfrm>
            <a:off x="715435" y="3424605"/>
            <a:ext cx="14587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Russo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6" name="Rectangle 155"/>
          <p:cNvSpPr>
            <a:spLocks noChangeArrowheads="1"/>
          </p:cNvSpPr>
          <p:nvPr/>
        </p:nvSpPr>
        <p:spPr bwMode="auto">
          <a:xfrm>
            <a:off x="715435" y="3479557"/>
            <a:ext cx="27571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Stolzenberg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7" name="Rectangle 156"/>
          <p:cNvSpPr>
            <a:spLocks noChangeArrowheads="1"/>
          </p:cNvSpPr>
          <p:nvPr/>
        </p:nvSpPr>
        <p:spPr bwMode="auto">
          <a:xfrm>
            <a:off x="715435" y="3537806"/>
            <a:ext cx="92493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Subtotal  (I-squared = 46.8%, p = 0.094)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8" name="Rectangle 157"/>
          <p:cNvSpPr>
            <a:spLocks noChangeArrowheads="1"/>
          </p:cNvSpPr>
          <p:nvPr/>
        </p:nvSpPr>
        <p:spPr bwMode="auto">
          <a:xfrm>
            <a:off x="715436" y="3708157"/>
            <a:ext cx="63318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fr-FR" altLang="fr-FR" sz="400" dirty="0">
                <a:solidFill>
                  <a:srgbClr val="000000"/>
                </a:solidFill>
              </a:rPr>
              <a:t>Rate of Force </a:t>
            </a:r>
            <a:r>
              <a:rPr lang="fr-FR" altLang="fr-FR" sz="400" dirty="0" err="1">
                <a:solidFill>
                  <a:srgbClr val="000000"/>
                </a:solidFill>
              </a:rPr>
              <a:t>Development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9" name="Rectangle 158"/>
          <p:cNvSpPr>
            <a:spLocks noChangeArrowheads="1"/>
          </p:cNvSpPr>
          <p:nvPr/>
        </p:nvSpPr>
        <p:spPr bwMode="auto">
          <a:xfrm>
            <a:off x="715436" y="3763109"/>
            <a:ext cx="20678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Bogaerts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0" name="Rectangle 159"/>
          <p:cNvSpPr>
            <a:spLocks noChangeArrowheads="1"/>
          </p:cNvSpPr>
          <p:nvPr/>
        </p:nvSpPr>
        <p:spPr bwMode="auto">
          <a:xfrm>
            <a:off x="715436" y="3821357"/>
            <a:ext cx="20678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Bogaerts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1" name="Rectangle 160"/>
          <p:cNvSpPr>
            <a:spLocks noChangeArrowheads="1"/>
          </p:cNvSpPr>
          <p:nvPr/>
        </p:nvSpPr>
        <p:spPr bwMode="auto">
          <a:xfrm>
            <a:off x="715435" y="3876309"/>
            <a:ext cx="15709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Kennis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2" name="Rectangle 161"/>
          <p:cNvSpPr>
            <a:spLocks noChangeArrowheads="1"/>
          </p:cNvSpPr>
          <p:nvPr/>
        </p:nvSpPr>
        <p:spPr bwMode="auto">
          <a:xfrm>
            <a:off x="715435" y="3934559"/>
            <a:ext cx="15709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Kennis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3" name="Rectangle 162"/>
          <p:cNvSpPr>
            <a:spLocks noChangeArrowheads="1"/>
          </p:cNvSpPr>
          <p:nvPr/>
        </p:nvSpPr>
        <p:spPr bwMode="auto">
          <a:xfrm>
            <a:off x="715435" y="3989511"/>
            <a:ext cx="16671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Klarner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4" name="Rectangle 163"/>
          <p:cNvSpPr>
            <a:spLocks noChangeArrowheads="1"/>
          </p:cNvSpPr>
          <p:nvPr/>
        </p:nvSpPr>
        <p:spPr bwMode="auto">
          <a:xfrm>
            <a:off x="715435" y="4047759"/>
            <a:ext cx="16671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Klarner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5" name="Rectangle 164"/>
          <p:cNvSpPr>
            <a:spLocks noChangeArrowheads="1"/>
          </p:cNvSpPr>
          <p:nvPr/>
        </p:nvSpPr>
        <p:spPr bwMode="auto">
          <a:xfrm>
            <a:off x="715436" y="4104909"/>
            <a:ext cx="20358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Roelants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6" name="Rectangle 165"/>
          <p:cNvSpPr>
            <a:spLocks noChangeArrowheads="1"/>
          </p:cNvSpPr>
          <p:nvPr/>
        </p:nvSpPr>
        <p:spPr bwMode="auto">
          <a:xfrm>
            <a:off x="715436" y="4160961"/>
            <a:ext cx="20358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Roelants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7" name="Rectangle 166"/>
          <p:cNvSpPr>
            <a:spLocks noChangeArrowheads="1"/>
          </p:cNvSpPr>
          <p:nvPr/>
        </p:nvSpPr>
        <p:spPr bwMode="auto">
          <a:xfrm>
            <a:off x="715435" y="4218111"/>
            <a:ext cx="27251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von Stengel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8" name="Rectangle 167"/>
          <p:cNvSpPr>
            <a:spLocks noChangeArrowheads="1"/>
          </p:cNvSpPr>
          <p:nvPr/>
        </p:nvSpPr>
        <p:spPr bwMode="auto">
          <a:xfrm>
            <a:off x="715435" y="4274161"/>
            <a:ext cx="27251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von Stengel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9" name="Rectangle 168"/>
          <p:cNvSpPr>
            <a:spLocks noChangeArrowheads="1"/>
          </p:cNvSpPr>
          <p:nvPr/>
        </p:nvSpPr>
        <p:spPr bwMode="auto">
          <a:xfrm>
            <a:off x="715435" y="4331311"/>
            <a:ext cx="896079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Subtotal  (I-squared = 0.0%, p = 0.454)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0" name="Rectangle 169"/>
          <p:cNvSpPr>
            <a:spLocks noChangeArrowheads="1"/>
          </p:cNvSpPr>
          <p:nvPr/>
        </p:nvSpPr>
        <p:spPr bwMode="auto">
          <a:xfrm>
            <a:off x="715435" y="4501663"/>
            <a:ext cx="44884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fr-FR" altLang="fr-FR" sz="400" dirty="0" err="1">
                <a:solidFill>
                  <a:srgbClr val="000000"/>
                </a:solidFill>
              </a:rPr>
              <a:t>Functional</a:t>
            </a:r>
            <a:r>
              <a:rPr lang="fr-FR" altLang="fr-FR" sz="400" dirty="0">
                <a:solidFill>
                  <a:srgbClr val="000000"/>
                </a:solidFill>
              </a:rPr>
              <a:t> </a:t>
            </a:r>
            <a:r>
              <a:rPr lang="fr-FR" altLang="fr-FR" sz="400" dirty="0" err="1">
                <a:solidFill>
                  <a:srgbClr val="000000"/>
                </a:solidFill>
              </a:rPr>
              <a:t>Strength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1" name="Rectangle 170"/>
          <p:cNvSpPr>
            <a:spLocks noChangeArrowheads="1"/>
          </p:cNvSpPr>
          <p:nvPr/>
        </p:nvSpPr>
        <p:spPr bwMode="auto">
          <a:xfrm>
            <a:off x="715436" y="4557713"/>
            <a:ext cx="16350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Amaral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2" name="Rectangle 171"/>
          <p:cNvSpPr>
            <a:spLocks noChangeArrowheads="1"/>
          </p:cNvSpPr>
          <p:nvPr/>
        </p:nvSpPr>
        <p:spPr bwMode="auto">
          <a:xfrm>
            <a:off x="715435" y="4614863"/>
            <a:ext cx="11381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Beck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3" name="Rectangle 172"/>
          <p:cNvSpPr>
            <a:spLocks noChangeArrowheads="1"/>
          </p:cNvSpPr>
          <p:nvPr/>
        </p:nvSpPr>
        <p:spPr bwMode="auto">
          <a:xfrm>
            <a:off x="715435" y="4670915"/>
            <a:ext cx="11381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Beck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4" name="Rectangle 173"/>
          <p:cNvSpPr>
            <a:spLocks noChangeArrowheads="1"/>
          </p:cNvSpPr>
          <p:nvPr/>
        </p:nvSpPr>
        <p:spPr bwMode="auto">
          <a:xfrm>
            <a:off x="715435" y="4728065"/>
            <a:ext cx="18755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Furness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5" name="Rectangle 174"/>
          <p:cNvSpPr>
            <a:spLocks noChangeArrowheads="1"/>
          </p:cNvSpPr>
          <p:nvPr/>
        </p:nvSpPr>
        <p:spPr bwMode="auto">
          <a:xfrm>
            <a:off x="715435" y="4784115"/>
            <a:ext cx="18755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Furness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6" name="Rectangle 175"/>
          <p:cNvSpPr>
            <a:spLocks noChangeArrowheads="1"/>
          </p:cNvSpPr>
          <p:nvPr/>
        </p:nvSpPr>
        <p:spPr bwMode="auto">
          <a:xfrm>
            <a:off x="715435" y="4841265"/>
            <a:ext cx="35907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Gomez-Cabello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7" name="Rectangle 176"/>
          <p:cNvSpPr>
            <a:spLocks noChangeArrowheads="1"/>
          </p:cNvSpPr>
          <p:nvPr/>
        </p:nvSpPr>
        <p:spPr bwMode="auto">
          <a:xfrm>
            <a:off x="715435" y="4898415"/>
            <a:ext cx="19556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Iwamoto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8" name="Rectangle 177"/>
          <p:cNvSpPr>
            <a:spLocks noChangeArrowheads="1"/>
          </p:cNvSpPr>
          <p:nvPr/>
        </p:nvSpPr>
        <p:spPr bwMode="auto">
          <a:xfrm>
            <a:off x="715436" y="4954466"/>
            <a:ext cx="22442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Lachance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9" name="Rectangle 178"/>
          <p:cNvSpPr>
            <a:spLocks noChangeArrowheads="1"/>
          </p:cNvSpPr>
          <p:nvPr/>
        </p:nvSpPr>
        <p:spPr bwMode="auto">
          <a:xfrm>
            <a:off x="715435" y="5011616"/>
            <a:ext cx="1779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Mikhael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0" name="Rectangle 179"/>
          <p:cNvSpPr>
            <a:spLocks noChangeArrowheads="1"/>
          </p:cNvSpPr>
          <p:nvPr/>
        </p:nvSpPr>
        <p:spPr bwMode="auto">
          <a:xfrm>
            <a:off x="715435" y="5067667"/>
            <a:ext cx="23564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Raimundo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1" name="Rectangle 180"/>
          <p:cNvSpPr>
            <a:spLocks noChangeArrowheads="1"/>
          </p:cNvSpPr>
          <p:nvPr/>
        </p:nvSpPr>
        <p:spPr bwMode="auto">
          <a:xfrm>
            <a:off x="715435" y="5124817"/>
            <a:ext cx="12022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Rees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2" name="Rectangle 181"/>
          <p:cNvSpPr>
            <a:spLocks noChangeArrowheads="1"/>
          </p:cNvSpPr>
          <p:nvPr/>
        </p:nvSpPr>
        <p:spPr bwMode="auto">
          <a:xfrm>
            <a:off x="715435" y="5180868"/>
            <a:ext cx="12022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Rees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3" name="Rectangle 182"/>
          <p:cNvSpPr>
            <a:spLocks noChangeArrowheads="1"/>
          </p:cNvSpPr>
          <p:nvPr/>
        </p:nvSpPr>
        <p:spPr bwMode="auto">
          <a:xfrm>
            <a:off x="715435" y="5238018"/>
            <a:ext cx="14587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Russo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4" name="Rectangle 183"/>
          <p:cNvSpPr>
            <a:spLocks noChangeArrowheads="1"/>
          </p:cNvSpPr>
          <p:nvPr/>
        </p:nvSpPr>
        <p:spPr bwMode="auto">
          <a:xfrm>
            <a:off x="715435" y="5294069"/>
            <a:ext cx="27571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Stolzenberg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5" name="Rectangle 184"/>
          <p:cNvSpPr>
            <a:spLocks noChangeArrowheads="1"/>
          </p:cNvSpPr>
          <p:nvPr/>
        </p:nvSpPr>
        <p:spPr bwMode="auto">
          <a:xfrm>
            <a:off x="715435" y="5351219"/>
            <a:ext cx="92493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Subtotal  (I-squared = 59.2%, p = 0.003)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7" name="Rectangle 186"/>
          <p:cNvSpPr>
            <a:spLocks noChangeArrowheads="1"/>
          </p:cNvSpPr>
          <p:nvPr/>
        </p:nvSpPr>
        <p:spPr bwMode="auto">
          <a:xfrm>
            <a:off x="719744" y="1040488"/>
            <a:ext cx="15228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Author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8" name="Rectangle 187"/>
          <p:cNvSpPr>
            <a:spLocks noChangeArrowheads="1"/>
          </p:cNvSpPr>
          <p:nvPr/>
        </p:nvSpPr>
        <p:spPr bwMode="auto">
          <a:xfrm>
            <a:off x="1504951" y="1213340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2009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9" name="Rectangle 188"/>
          <p:cNvSpPr>
            <a:spLocks noChangeArrowheads="1"/>
          </p:cNvSpPr>
          <p:nvPr/>
        </p:nvSpPr>
        <p:spPr bwMode="auto">
          <a:xfrm>
            <a:off x="1504951" y="1269390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2009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60" name="Rectangle 189"/>
          <p:cNvSpPr>
            <a:spLocks noChangeArrowheads="1"/>
          </p:cNvSpPr>
          <p:nvPr/>
        </p:nvSpPr>
        <p:spPr bwMode="auto">
          <a:xfrm>
            <a:off x="1504951" y="1326540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2007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61" name="Rectangle 190"/>
          <p:cNvSpPr>
            <a:spLocks noChangeArrowheads="1"/>
          </p:cNvSpPr>
          <p:nvPr/>
        </p:nvSpPr>
        <p:spPr bwMode="auto">
          <a:xfrm>
            <a:off x="1504951" y="1382591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2007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62" name="Rectangle 191"/>
          <p:cNvSpPr>
            <a:spLocks noChangeArrowheads="1"/>
          </p:cNvSpPr>
          <p:nvPr/>
        </p:nvSpPr>
        <p:spPr bwMode="auto">
          <a:xfrm>
            <a:off x="1504951" y="1439741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2013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63" name="Rectangle 192"/>
          <p:cNvSpPr>
            <a:spLocks noChangeArrowheads="1"/>
          </p:cNvSpPr>
          <p:nvPr/>
        </p:nvSpPr>
        <p:spPr bwMode="auto">
          <a:xfrm>
            <a:off x="1504951" y="1495792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2013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64" name="Rectangle 193"/>
          <p:cNvSpPr>
            <a:spLocks noChangeArrowheads="1"/>
          </p:cNvSpPr>
          <p:nvPr/>
        </p:nvSpPr>
        <p:spPr bwMode="auto">
          <a:xfrm>
            <a:off x="1504951" y="1552942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2012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65" name="Rectangle 194"/>
          <p:cNvSpPr>
            <a:spLocks noChangeArrowheads="1"/>
          </p:cNvSpPr>
          <p:nvPr/>
        </p:nvSpPr>
        <p:spPr bwMode="auto">
          <a:xfrm>
            <a:off x="1504951" y="1608993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2012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66" name="Rectangle 195"/>
          <p:cNvSpPr>
            <a:spLocks noChangeArrowheads="1"/>
          </p:cNvSpPr>
          <p:nvPr/>
        </p:nvSpPr>
        <p:spPr bwMode="auto">
          <a:xfrm>
            <a:off x="1504951" y="1666143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2014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67" name="Rectangle 196"/>
          <p:cNvSpPr>
            <a:spLocks noChangeArrowheads="1"/>
          </p:cNvSpPr>
          <p:nvPr/>
        </p:nvSpPr>
        <p:spPr bwMode="auto">
          <a:xfrm>
            <a:off x="1504951" y="1723293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2010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68" name="Rectangle 197"/>
          <p:cNvSpPr>
            <a:spLocks noChangeArrowheads="1"/>
          </p:cNvSpPr>
          <p:nvPr/>
        </p:nvSpPr>
        <p:spPr bwMode="auto">
          <a:xfrm>
            <a:off x="1504951" y="1779344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2004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69" name="Rectangle 198"/>
          <p:cNvSpPr>
            <a:spLocks noChangeArrowheads="1"/>
          </p:cNvSpPr>
          <p:nvPr/>
        </p:nvSpPr>
        <p:spPr bwMode="auto">
          <a:xfrm>
            <a:off x="1504951" y="1836494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2004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70" name="Rectangle 199"/>
          <p:cNvSpPr>
            <a:spLocks noChangeArrowheads="1"/>
          </p:cNvSpPr>
          <p:nvPr/>
        </p:nvSpPr>
        <p:spPr bwMode="auto">
          <a:xfrm>
            <a:off x="1504951" y="1892545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2004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71" name="Rectangle 200"/>
          <p:cNvSpPr>
            <a:spLocks noChangeArrowheads="1"/>
          </p:cNvSpPr>
          <p:nvPr/>
        </p:nvSpPr>
        <p:spPr bwMode="auto">
          <a:xfrm>
            <a:off x="1504951" y="1949695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2004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72" name="Rectangle 201"/>
          <p:cNvSpPr>
            <a:spLocks noChangeArrowheads="1"/>
          </p:cNvSpPr>
          <p:nvPr/>
        </p:nvSpPr>
        <p:spPr bwMode="auto">
          <a:xfrm>
            <a:off x="1504951" y="2005746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2012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73" name="Rectangle 202"/>
          <p:cNvSpPr>
            <a:spLocks noChangeArrowheads="1"/>
          </p:cNvSpPr>
          <p:nvPr/>
        </p:nvSpPr>
        <p:spPr bwMode="auto">
          <a:xfrm>
            <a:off x="1504951" y="2062896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2012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74" name="Rectangle 203"/>
          <p:cNvSpPr>
            <a:spLocks noChangeArrowheads="1"/>
          </p:cNvSpPr>
          <p:nvPr/>
        </p:nvSpPr>
        <p:spPr bwMode="auto">
          <a:xfrm>
            <a:off x="1504951" y="2346448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2013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75" name="Rectangle 204"/>
          <p:cNvSpPr>
            <a:spLocks noChangeArrowheads="1"/>
          </p:cNvSpPr>
          <p:nvPr/>
        </p:nvSpPr>
        <p:spPr bwMode="auto">
          <a:xfrm>
            <a:off x="1504951" y="2402499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2013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6" name="Rectangle 206"/>
          <p:cNvSpPr>
            <a:spLocks noChangeArrowheads="1"/>
          </p:cNvSpPr>
          <p:nvPr/>
        </p:nvSpPr>
        <p:spPr bwMode="auto">
          <a:xfrm>
            <a:off x="1504951" y="2459649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2010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7" name="Rectangle 207"/>
          <p:cNvSpPr>
            <a:spLocks noChangeArrowheads="1"/>
          </p:cNvSpPr>
          <p:nvPr/>
        </p:nvSpPr>
        <p:spPr bwMode="auto">
          <a:xfrm>
            <a:off x="1504951" y="2516799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2009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8" name="Rectangle 208"/>
          <p:cNvSpPr>
            <a:spLocks noChangeArrowheads="1"/>
          </p:cNvSpPr>
          <p:nvPr/>
        </p:nvSpPr>
        <p:spPr bwMode="auto">
          <a:xfrm>
            <a:off x="1504951" y="2572850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2007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9" name="Rectangle 209"/>
          <p:cNvSpPr>
            <a:spLocks noChangeArrowheads="1"/>
          </p:cNvSpPr>
          <p:nvPr/>
        </p:nvSpPr>
        <p:spPr bwMode="auto">
          <a:xfrm>
            <a:off x="1504951" y="2630000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2008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0" name="Rectangle 210"/>
          <p:cNvSpPr>
            <a:spLocks noChangeArrowheads="1"/>
          </p:cNvSpPr>
          <p:nvPr/>
        </p:nvSpPr>
        <p:spPr bwMode="auto">
          <a:xfrm>
            <a:off x="1504951" y="2686051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2007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1" name="Rectangle 211"/>
          <p:cNvSpPr>
            <a:spLocks noChangeArrowheads="1"/>
          </p:cNvSpPr>
          <p:nvPr/>
        </p:nvSpPr>
        <p:spPr bwMode="auto">
          <a:xfrm>
            <a:off x="1504951" y="2743201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2004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2" name="Rectangle 212"/>
          <p:cNvSpPr>
            <a:spLocks noChangeArrowheads="1"/>
          </p:cNvSpPr>
          <p:nvPr/>
        </p:nvSpPr>
        <p:spPr bwMode="auto">
          <a:xfrm>
            <a:off x="1504951" y="2799252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2004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3" name="Rectangle 213"/>
          <p:cNvSpPr>
            <a:spLocks noChangeArrowheads="1"/>
          </p:cNvSpPr>
          <p:nvPr/>
        </p:nvSpPr>
        <p:spPr bwMode="auto">
          <a:xfrm>
            <a:off x="1504951" y="2856402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2004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4" name="Rectangle 214"/>
          <p:cNvSpPr>
            <a:spLocks noChangeArrowheads="1"/>
          </p:cNvSpPr>
          <p:nvPr/>
        </p:nvSpPr>
        <p:spPr bwMode="auto">
          <a:xfrm>
            <a:off x="1504951" y="2913552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2004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5" name="Rectangle 215"/>
          <p:cNvSpPr>
            <a:spLocks noChangeArrowheads="1"/>
          </p:cNvSpPr>
          <p:nvPr/>
        </p:nvSpPr>
        <p:spPr bwMode="auto">
          <a:xfrm>
            <a:off x="1504951" y="3196005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2010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6" name="Rectangle 216"/>
          <p:cNvSpPr>
            <a:spLocks noChangeArrowheads="1"/>
          </p:cNvSpPr>
          <p:nvPr/>
        </p:nvSpPr>
        <p:spPr bwMode="auto">
          <a:xfrm>
            <a:off x="1504951" y="3253155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2010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7" name="Rectangle 217"/>
          <p:cNvSpPr>
            <a:spLocks noChangeArrowheads="1"/>
          </p:cNvSpPr>
          <p:nvPr/>
        </p:nvSpPr>
        <p:spPr bwMode="auto">
          <a:xfrm>
            <a:off x="1504951" y="3311404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2009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8" name="Rectangle 218"/>
          <p:cNvSpPr>
            <a:spLocks noChangeArrowheads="1"/>
          </p:cNvSpPr>
          <p:nvPr/>
        </p:nvSpPr>
        <p:spPr bwMode="auto">
          <a:xfrm>
            <a:off x="1504951" y="3366356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2008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9" name="Rectangle 219"/>
          <p:cNvSpPr>
            <a:spLocks noChangeArrowheads="1"/>
          </p:cNvSpPr>
          <p:nvPr/>
        </p:nvSpPr>
        <p:spPr bwMode="auto">
          <a:xfrm>
            <a:off x="1504951" y="3424605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2003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0" name="Rectangle 220"/>
          <p:cNvSpPr>
            <a:spLocks noChangeArrowheads="1"/>
          </p:cNvSpPr>
          <p:nvPr/>
        </p:nvSpPr>
        <p:spPr bwMode="auto">
          <a:xfrm>
            <a:off x="1504951" y="3479557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2013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1" name="Rectangle 221"/>
          <p:cNvSpPr>
            <a:spLocks noChangeArrowheads="1"/>
          </p:cNvSpPr>
          <p:nvPr/>
        </p:nvSpPr>
        <p:spPr bwMode="auto">
          <a:xfrm>
            <a:off x="1504951" y="3763109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2007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2" name="Rectangle 222"/>
          <p:cNvSpPr>
            <a:spLocks noChangeArrowheads="1"/>
          </p:cNvSpPr>
          <p:nvPr/>
        </p:nvSpPr>
        <p:spPr bwMode="auto">
          <a:xfrm>
            <a:off x="1504951" y="3821357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2007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3" name="Rectangle 223"/>
          <p:cNvSpPr>
            <a:spLocks noChangeArrowheads="1"/>
          </p:cNvSpPr>
          <p:nvPr/>
        </p:nvSpPr>
        <p:spPr bwMode="auto">
          <a:xfrm>
            <a:off x="1504951" y="3876309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2013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4" name="Rectangle 224"/>
          <p:cNvSpPr>
            <a:spLocks noChangeArrowheads="1"/>
          </p:cNvSpPr>
          <p:nvPr/>
        </p:nvSpPr>
        <p:spPr bwMode="auto">
          <a:xfrm>
            <a:off x="1504951" y="3934559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2013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5" name="Rectangle 225"/>
          <p:cNvSpPr>
            <a:spLocks noChangeArrowheads="1"/>
          </p:cNvSpPr>
          <p:nvPr/>
        </p:nvSpPr>
        <p:spPr bwMode="auto">
          <a:xfrm>
            <a:off x="1504951" y="3989511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2012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6" name="Rectangle 226"/>
          <p:cNvSpPr>
            <a:spLocks noChangeArrowheads="1"/>
          </p:cNvSpPr>
          <p:nvPr/>
        </p:nvSpPr>
        <p:spPr bwMode="auto">
          <a:xfrm>
            <a:off x="1504951" y="4047759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2012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7" name="Rectangle 227"/>
          <p:cNvSpPr>
            <a:spLocks noChangeArrowheads="1"/>
          </p:cNvSpPr>
          <p:nvPr/>
        </p:nvSpPr>
        <p:spPr bwMode="auto">
          <a:xfrm>
            <a:off x="1504951" y="4104909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2004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8" name="Rectangle 228"/>
          <p:cNvSpPr>
            <a:spLocks noChangeArrowheads="1"/>
          </p:cNvSpPr>
          <p:nvPr/>
        </p:nvSpPr>
        <p:spPr bwMode="auto">
          <a:xfrm>
            <a:off x="1504951" y="4160961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2004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9" name="Rectangle 229"/>
          <p:cNvSpPr>
            <a:spLocks noChangeArrowheads="1"/>
          </p:cNvSpPr>
          <p:nvPr/>
        </p:nvSpPr>
        <p:spPr bwMode="auto">
          <a:xfrm>
            <a:off x="1504951" y="4218111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2012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0" name="Rectangle 230"/>
          <p:cNvSpPr>
            <a:spLocks noChangeArrowheads="1"/>
          </p:cNvSpPr>
          <p:nvPr/>
        </p:nvSpPr>
        <p:spPr bwMode="auto">
          <a:xfrm>
            <a:off x="1504951" y="4274161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2012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1" name="Rectangle 231"/>
          <p:cNvSpPr>
            <a:spLocks noChangeArrowheads="1"/>
          </p:cNvSpPr>
          <p:nvPr/>
        </p:nvSpPr>
        <p:spPr bwMode="auto">
          <a:xfrm>
            <a:off x="1504951" y="4557713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2014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2" name="Rectangle 232"/>
          <p:cNvSpPr>
            <a:spLocks noChangeArrowheads="1"/>
          </p:cNvSpPr>
          <p:nvPr/>
        </p:nvSpPr>
        <p:spPr bwMode="auto">
          <a:xfrm>
            <a:off x="1504951" y="4614863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2010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3" name="Rectangle 233"/>
          <p:cNvSpPr>
            <a:spLocks noChangeArrowheads="1"/>
          </p:cNvSpPr>
          <p:nvPr/>
        </p:nvSpPr>
        <p:spPr bwMode="auto">
          <a:xfrm>
            <a:off x="1504951" y="4670915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2010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4" name="Rectangle 234"/>
          <p:cNvSpPr>
            <a:spLocks noChangeArrowheads="1"/>
          </p:cNvSpPr>
          <p:nvPr/>
        </p:nvSpPr>
        <p:spPr bwMode="auto">
          <a:xfrm>
            <a:off x="1504951" y="4728065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2010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5" name="Rectangle 235"/>
          <p:cNvSpPr>
            <a:spLocks noChangeArrowheads="1"/>
          </p:cNvSpPr>
          <p:nvPr/>
        </p:nvSpPr>
        <p:spPr bwMode="auto">
          <a:xfrm>
            <a:off x="1504951" y="4784115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2009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6" name="Rectangle 236"/>
          <p:cNvSpPr>
            <a:spLocks noChangeArrowheads="1"/>
          </p:cNvSpPr>
          <p:nvPr/>
        </p:nvSpPr>
        <p:spPr bwMode="auto">
          <a:xfrm>
            <a:off x="1504951" y="4841265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2013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7" name="Rectangle 237"/>
          <p:cNvSpPr>
            <a:spLocks noChangeArrowheads="1"/>
          </p:cNvSpPr>
          <p:nvPr/>
        </p:nvSpPr>
        <p:spPr bwMode="auto">
          <a:xfrm>
            <a:off x="1504951" y="4898415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2012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8" name="Rectangle 238"/>
          <p:cNvSpPr>
            <a:spLocks noChangeArrowheads="1"/>
          </p:cNvSpPr>
          <p:nvPr/>
        </p:nvSpPr>
        <p:spPr bwMode="auto">
          <a:xfrm>
            <a:off x="1504951" y="4954466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2012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9" name="Rectangle 239"/>
          <p:cNvSpPr>
            <a:spLocks noChangeArrowheads="1"/>
          </p:cNvSpPr>
          <p:nvPr/>
        </p:nvSpPr>
        <p:spPr bwMode="auto">
          <a:xfrm>
            <a:off x="1504951" y="5011616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2010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0" name="Rectangle 240"/>
          <p:cNvSpPr>
            <a:spLocks noChangeArrowheads="1"/>
          </p:cNvSpPr>
          <p:nvPr/>
        </p:nvSpPr>
        <p:spPr bwMode="auto">
          <a:xfrm>
            <a:off x="1504951" y="5067667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2009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1" name="Rectangle 241"/>
          <p:cNvSpPr>
            <a:spLocks noChangeArrowheads="1"/>
          </p:cNvSpPr>
          <p:nvPr/>
        </p:nvSpPr>
        <p:spPr bwMode="auto">
          <a:xfrm>
            <a:off x="1504951" y="5124817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2007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2" name="Rectangle 242"/>
          <p:cNvSpPr>
            <a:spLocks noChangeArrowheads="1"/>
          </p:cNvSpPr>
          <p:nvPr/>
        </p:nvSpPr>
        <p:spPr bwMode="auto">
          <a:xfrm>
            <a:off x="1504951" y="5180868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2007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3" name="Rectangle 243"/>
          <p:cNvSpPr>
            <a:spLocks noChangeArrowheads="1"/>
          </p:cNvSpPr>
          <p:nvPr/>
        </p:nvSpPr>
        <p:spPr bwMode="auto">
          <a:xfrm>
            <a:off x="1504951" y="5238018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2003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4" name="Rectangle 244"/>
          <p:cNvSpPr>
            <a:spLocks noChangeArrowheads="1"/>
          </p:cNvSpPr>
          <p:nvPr/>
        </p:nvSpPr>
        <p:spPr bwMode="auto">
          <a:xfrm>
            <a:off x="1504951" y="5294069"/>
            <a:ext cx="11541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2013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5" name="Rectangle 245"/>
          <p:cNvSpPr>
            <a:spLocks noChangeArrowheads="1"/>
          </p:cNvSpPr>
          <p:nvPr/>
        </p:nvSpPr>
        <p:spPr bwMode="auto">
          <a:xfrm>
            <a:off x="1504951" y="1042988"/>
            <a:ext cx="10900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Year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6" name="Rectangle 246"/>
          <p:cNvSpPr>
            <a:spLocks noChangeArrowheads="1"/>
          </p:cNvSpPr>
          <p:nvPr/>
        </p:nvSpPr>
        <p:spPr bwMode="auto">
          <a:xfrm>
            <a:off x="1824569" y="1213340"/>
            <a:ext cx="14587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Exerc.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7" name="Rectangle 247"/>
          <p:cNvSpPr>
            <a:spLocks noChangeArrowheads="1"/>
          </p:cNvSpPr>
          <p:nvPr/>
        </p:nvSpPr>
        <p:spPr bwMode="auto">
          <a:xfrm>
            <a:off x="1824568" y="1269390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8" name="Rectangle 248"/>
          <p:cNvSpPr>
            <a:spLocks noChangeArrowheads="1"/>
          </p:cNvSpPr>
          <p:nvPr/>
        </p:nvSpPr>
        <p:spPr bwMode="auto">
          <a:xfrm>
            <a:off x="1824569" y="1326540"/>
            <a:ext cx="14587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Exerc.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9" name="Rectangle 249"/>
          <p:cNvSpPr>
            <a:spLocks noChangeArrowheads="1"/>
          </p:cNvSpPr>
          <p:nvPr/>
        </p:nvSpPr>
        <p:spPr bwMode="auto">
          <a:xfrm>
            <a:off x="1824568" y="1382591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0" name="Rectangle 250"/>
          <p:cNvSpPr>
            <a:spLocks noChangeArrowheads="1"/>
          </p:cNvSpPr>
          <p:nvPr/>
        </p:nvSpPr>
        <p:spPr bwMode="auto">
          <a:xfrm>
            <a:off x="1824568" y="1439741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1" name="Rectangle 251"/>
          <p:cNvSpPr>
            <a:spLocks noChangeArrowheads="1"/>
          </p:cNvSpPr>
          <p:nvPr/>
        </p:nvSpPr>
        <p:spPr bwMode="auto">
          <a:xfrm>
            <a:off x="1824569" y="1495792"/>
            <a:ext cx="14587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Exerc.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2" name="Rectangle 252"/>
          <p:cNvSpPr>
            <a:spLocks noChangeArrowheads="1"/>
          </p:cNvSpPr>
          <p:nvPr/>
        </p:nvSpPr>
        <p:spPr bwMode="auto">
          <a:xfrm>
            <a:off x="1824568" y="1552942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3" name="Rectangle 253"/>
          <p:cNvSpPr>
            <a:spLocks noChangeArrowheads="1"/>
          </p:cNvSpPr>
          <p:nvPr/>
        </p:nvSpPr>
        <p:spPr bwMode="auto">
          <a:xfrm>
            <a:off x="1824568" y="1608993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4" name="Rectangle 254"/>
          <p:cNvSpPr>
            <a:spLocks noChangeArrowheads="1"/>
          </p:cNvSpPr>
          <p:nvPr/>
        </p:nvSpPr>
        <p:spPr bwMode="auto">
          <a:xfrm>
            <a:off x="1824568" y="1666143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5" name="Rectangle 255"/>
          <p:cNvSpPr>
            <a:spLocks noChangeArrowheads="1"/>
          </p:cNvSpPr>
          <p:nvPr/>
        </p:nvSpPr>
        <p:spPr bwMode="auto">
          <a:xfrm>
            <a:off x="1824568" y="1723293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6" name="Rectangle 256"/>
          <p:cNvSpPr>
            <a:spLocks noChangeArrowheads="1"/>
          </p:cNvSpPr>
          <p:nvPr/>
        </p:nvSpPr>
        <p:spPr bwMode="auto">
          <a:xfrm>
            <a:off x="1824569" y="1779344"/>
            <a:ext cx="14587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Exerc.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7" name="Rectangle 257"/>
          <p:cNvSpPr>
            <a:spLocks noChangeArrowheads="1"/>
          </p:cNvSpPr>
          <p:nvPr/>
        </p:nvSpPr>
        <p:spPr bwMode="auto">
          <a:xfrm>
            <a:off x="1824568" y="1836494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8" name="Rectangle 258"/>
          <p:cNvSpPr>
            <a:spLocks noChangeArrowheads="1"/>
          </p:cNvSpPr>
          <p:nvPr/>
        </p:nvSpPr>
        <p:spPr bwMode="auto">
          <a:xfrm>
            <a:off x="1824568" y="1892545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9" name="Rectangle 259"/>
          <p:cNvSpPr>
            <a:spLocks noChangeArrowheads="1"/>
          </p:cNvSpPr>
          <p:nvPr/>
        </p:nvSpPr>
        <p:spPr bwMode="auto">
          <a:xfrm>
            <a:off x="1824569" y="1949695"/>
            <a:ext cx="14587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Exerc.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0" name="Rectangle 260"/>
          <p:cNvSpPr>
            <a:spLocks noChangeArrowheads="1"/>
          </p:cNvSpPr>
          <p:nvPr/>
        </p:nvSpPr>
        <p:spPr bwMode="auto">
          <a:xfrm>
            <a:off x="1824569" y="2005746"/>
            <a:ext cx="14587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Exerc.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1" name="Rectangle 261"/>
          <p:cNvSpPr>
            <a:spLocks noChangeArrowheads="1"/>
          </p:cNvSpPr>
          <p:nvPr/>
        </p:nvSpPr>
        <p:spPr bwMode="auto">
          <a:xfrm>
            <a:off x="1824568" y="2062896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2" name="Rectangle 262"/>
          <p:cNvSpPr>
            <a:spLocks noChangeArrowheads="1"/>
          </p:cNvSpPr>
          <p:nvPr/>
        </p:nvSpPr>
        <p:spPr bwMode="auto">
          <a:xfrm>
            <a:off x="1824568" y="2346448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3" name="Rectangle 263"/>
          <p:cNvSpPr>
            <a:spLocks noChangeArrowheads="1"/>
          </p:cNvSpPr>
          <p:nvPr/>
        </p:nvSpPr>
        <p:spPr bwMode="auto">
          <a:xfrm>
            <a:off x="1824569" y="2402499"/>
            <a:ext cx="14587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Exerc.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4" name="Rectangle 264"/>
          <p:cNvSpPr>
            <a:spLocks noChangeArrowheads="1"/>
          </p:cNvSpPr>
          <p:nvPr/>
        </p:nvSpPr>
        <p:spPr bwMode="auto">
          <a:xfrm>
            <a:off x="1824568" y="2459649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5" name="Rectangle 265"/>
          <p:cNvSpPr>
            <a:spLocks noChangeArrowheads="1"/>
          </p:cNvSpPr>
          <p:nvPr/>
        </p:nvSpPr>
        <p:spPr bwMode="auto">
          <a:xfrm>
            <a:off x="1824569" y="2516799"/>
            <a:ext cx="14587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Exerc.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6" name="Rectangle 266"/>
          <p:cNvSpPr>
            <a:spLocks noChangeArrowheads="1"/>
          </p:cNvSpPr>
          <p:nvPr/>
        </p:nvSpPr>
        <p:spPr bwMode="auto">
          <a:xfrm>
            <a:off x="1824568" y="2572850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7" name="Rectangle 267"/>
          <p:cNvSpPr>
            <a:spLocks noChangeArrowheads="1"/>
          </p:cNvSpPr>
          <p:nvPr/>
        </p:nvSpPr>
        <p:spPr bwMode="auto">
          <a:xfrm>
            <a:off x="1824569" y="2630000"/>
            <a:ext cx="14587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Exerc.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8" name="Rectangle 268"/>
          <p:cNvSpPr>
            <a:spLocks noChangeArrowheads="1"/>
          </p:cNvSpPr>
          <p:nvPr/>
        </p:nvSpPr>
        <p:spPr bwMode="auto">
          <a:xfrm>
            <a:off x="1824569" y="2686051"/>
            <a:ext cx="14587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Exerc.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9" name="Rectangle 269"/>
          <p:cNvSpPr>
            <a:spLocks noChangeArrowheads="1"/>
          </p:cNvSpPr>
          <p:nvPr/>
        </p:nvSpPr>
        <p:spPr bwMode="auto">
          <a:xfrm>
            <a:off x="1824568" y="2743201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0" name="Rectangle 270"/>
          <p:cNvSpPr>
            <a:spLocks noChangeArrowheads="1"/>
          </p:cNvSpPr>
          <p:nvPr/>
        </p:nvSpPr>
        <p:spPr bwMode="auto">
          <a:xfrm>
            <a:off x="1824569" y="2799252"/>
            <a:ext cx="14587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Exerc.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1" name="Rectangle 271"/>
          <p:cNvSpPr>
            <a:spLocks noChangeArrowheads="1"/>
          </p:cNvSpPr>
          <p:nvPr/>
        </p:nvSpPr>
        <p:spPr bwMode="auto">
          <a:xfrm>
            <a:off x="1824569" y="2856402"/>
            <a:ext cx="14587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Exerc.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2" name="Rectangle 272"/>
          <p:cNvSpPr>
            <a:spLocks noChangeArrowheads="1"/>
          </p:cNvSpPr>
          <p:nvPr/>
        </p:nvSpPr>
        <p:spPr bwMode="auto">
          <a:xfrm>
            <a:off x="1824568" y="2913552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3" name="Rectangle 273"/>
          <p:cNvSpPr>
            <a:spLocks noChangeArrowheads="1"/>
          </p:cNvSpPr>
          <p:nvPr/>
        </p:nvSpPr>
        <p:spPr bwMode="auto">
          <a:xfrm>
            <a:off x="1824568" y="3196005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4" name="Rectangle 274"/>
          <p:cNvSpPr>
            <a:spLocks noChangeArrowheads="1"/>
          </p:cNvSpPr>
          <p:nvPr/>
        </p:nvSpPr>
        <p:spPr bwMode="auto">
          <a:xfrm>
            <a:off x="1824568" y="3253155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5" name="Rectangle 275"/>
          <p:cNvSpPr>
            <a:spLocks noChangeArrowheads="1"/>
          </p:cNvSpPr>
          <p:nvPr/>
        </p:nvSpPr>
        <p:spPr bwMode="auto">
          <a:xfrm>
            <a:off x="1824569" y="3311404"/>
            <a:ext cx="14587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Exerc.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6" name="Rectangle 276"/>
          <p:cNvSpPr>
            <a:spLocks noChangeArrowheads="1"/>
          </p:cNvSpPr>
          <p:nvPr/>
        </p:nvSpPr>
        <p:spPr bwMode="auto">
          <a:xfrm>
            <a:off x="1824569" y="3366356"/>
            <a:ext cx="14587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Exerc.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7" name="Rectangle 277"/>
          <p:cNvSpPr>
            <a:spLocks noChangeArrowheads="1"/>
          </p:cNvSpPr>
          <p:nvPr/>
        </p:nvSpPr>
        <p:spPr bwMode="auto">
          <a:xfrm>
            <a:off x="1824568" y="3424605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8" name="Rectangle 278"/>
          <p:cNvSpPr>
            <a:spLocks noChangeArrowheads="1"/>
          </p:cNvSpPr>
          <p:nvPr/>
        </p:nvSpPr>
        <p:spPr bwMode="auto">
          <a:xfrm>
            <a:off x="1824568" y="3479557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9" name="Rectangle 279"/>
          <p:cNvSpPr>
            <a:spLocks noChangeArrowheads="1"/>
          </p:cNvSpPr>
          <p:nvPr/>
        </p:nvSpPr>
        <p:spPr bwMode="auto">
          <a:xfrm>
            <a:off x="1824568" y="3763109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0" name="Rectangle 280"/>
          <p:cNvSpPr>
            <a:spLocks noChangeArrowheads="1"/>
          </p:cNvSpPr>
          <p:nvPr/>
        </p:nvSpPr>
        <p:spPr bwMode="auto">
          <a:xfrm>
            <a:off x="1824569" y="3821357"/>
            <a:ext cx="14587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Exerc.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1" name="Rectangle 281"/>
          <p:cNvSpPr>
            <a:spLocks noChangeArrowheads="1"/>
          </p:cNvSpPr>
          <p:nvPr/>
        </p:nvSpPr>
        <p:spPr bwMode="auto">
          <a:xfrm>
            <a:off x="1824568" y="3876309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2" name="Rectangle 282"/>
          <p:cNvSpPr>
            <a:spLocks noChangeArrowheads="1"/>
          </p:cNvSpPr>
          <p:nvPr/>
        </p:nvSpPr>
        <p:spPr bwMode="auto">
          <a:xfrm>
            <a:off x="1824569" y="3934559"/>
            <a:ext cx="14587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Exerc.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3" name="Rectangle 283"/>
          <p:cNvSpPr>
            <a:spLocks noChangeArrowheads="1"/>
          </p:cNvSpPr>
          <p:nvPr/>
        </p:nvSpPr>
        <p:spPr bwMode="auto">
          <a:xfrm>
            <a:off x="1824568" y="3989511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4" name="Rectangle 284"/>
          <p:cNvSpPr>
            <a:spLocks noChangeArrowheads="1"/>
          </p:cNvSpPr>
          <p:nvPr/>
        </p:nvSpPr>
        <p:spPr bwMode="auto">
          <a:xfrm>
            <a:off x="1824568" y="4047759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5" name="Rectangle 285"/>
          <p:cNvSpPr>
            <a:spLocks noChangeArrowheads="1"/>
          </p:cNvSpPr>
          <p:nvPr/>
        </p:nvSpPr>
        <p:spPr bwMode="auto">
          <a:xfrm>
            <a:off x="1824568" y="4104909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6" name="Rectangle 286"/>
          <p:cNvSpPr>
            <a:spLocks noChangeArrowheads="1"/>
          </p:cNvSpPr>
          <p:nvPr/>
        </p:nvSpPr>
        <p:spPr bwMode="auto">
          <a:xfrm>
            <a:off x="1824569" y="4160961"/>
            <a:ext cx="14587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Exerc.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7" name="Rectangle 287"/>
          <p:cNvSpPr>
            <a:spLocks noChangeArrowheads="1"/>
          </p:cNvSpPr>
          <p:nvPr/>
        </p:nvSpPr>
        <p:spPr bwMode="auto">
          <a:xfrm>
            <a:off x="1824568" y="4218111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8" name="Rectangle 288"/>
          <p:cNvSpPr>
            <a:spLocks noChangeArrowheads="1"/>
          </p:cNvSpPr>
          <p:nvPr/>
        </p:nvSpPr>
        <p:spPr bwMode="auto">
          <a:xfrm>
            <a:off x="1824569" y="4274161"/>
            <a:ext cx="14587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Exerc.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9" name="Rectangle 289"/>
          <p:cNvSpPr>
            <a:spLocks noChangeArrowheads="1"/>
          </p:cNvSpPr>
          <p:nvPr/>
        </p:nvSpPr>
        <p:spPr bwMode="auto">
          <a:xfrm>
            <a:off x="1824568" y="4557713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0" name="Rectangle 290"/>
          <p:cNvSpPr>
            <a:spLocks noChangeArrowheads="1"/>
          </p:cNvSpPr>
          <p:nvPr/>
        </p:nvSpPr>
        <p:spPr bwMode="auto">
          <a:xfrm>
            <a:off x="1824568" y="4614863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1" name="Rectangle 291"/>
          <p:cNvSpPr>
            <a:spLocks noChangeArrowheads="1"/>
          </p:cNvSpPr>
          <p:nvPr/>
        </p:nvSpPr>
        <p:spPr bwMode="auto">
          <a:xfrm>
            <a:off x="1824568" y="4670915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2" name="Rectangle 292"/>
          <p:cNvSpPr>
            <a:spLocks noChangeArrowheads="1"/>
          </p:cNvSpPr>
          <p:nvPr/>
        </p:nvSpPr>
        <p:spPr bwMode="auto">
          <a:xfrm>
            <a:off x="1824568" y="4728065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3" name="Rectangle 293"/>
          <p:cNvSpPr>
            <a:spLocks noChangeArrowheads="1"/>
          </p:cNvSpPr>
          <p:nvPr/>
        </p:nvSpPr>
        <p:spPr bwMode="auto">
          <a:xfrm>
            <a:off x="1824568" y="4784115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4" name="Rectangle 294"/>
          <p:cNvSpPr>
            <a:spLocks noChangeArrowheads="1"/>
          </p:cNvSpPr>
          <p:nvPr/>
        </p:nvSpPr>
        <p:spPr bwMode="auto">
          <a:xfrm>
            <a:off x="1824568" y="4841265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5" name="Rectangle 295"/>
          <p:cNvSpPr>
            <a:spLocks noChangeArrowheads="1"/>
          </p:cNvSpPr>
          <p:nvPr/>
        </p:nvSpPr>
        <p:spPr bwMode="auto">
          <a:xfrm>
            <a:off x="1824568" y="4898415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6" name="Rectangle 296"/>
          <p:cNvSpPr>
            <a:spLocks noChangeArrowheads="1"/>
          </p:cNvSpPr>
          <p:nvPr/>
        </p:nvSpPr>
        <p:spPr bwMode="auto">
          <a:xfrm>
            <a:off x="1824569" y="4954466"/>
            <a:ext cx="14587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Exerc.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7" name="Rectangle 297"/>
          <p:cNvSpPr>
            <a:spLocks noChangeArrowheads="1"/>
          </p:cNvSpPr>
          <p:nvPr/>
        </p:nvSpPr>
        <p:spPr bwMode="auto">
          <a:xfrm>
            <a:off x="1824568" y="5011616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8" name="Rectangle 298"/>
          <p:cNvSpPr>
            <a:spLocks noChangeArrowheads="1"/>
          </p:cNvSpPr>
          <p:nvPr/>
        </p:nvSpPr>
        <p:spPr bwMode="auto">
          <a:xfrm>
            <a:off x="1824569" y="5067667"/>
            <a:ext cx="14587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Exerc.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9" name="Rectangle 299"/>
          <p:cNvSpPr>
            <a:spLocks noChangeArrowheads="1"/>
          </p:cNvSpPr>
          <p:nvPr/>
        </p:nvSpPr>
        <p:spPr bwMode="auto">
          <a:xfrm>
            <a:off x="1824568" y="5124817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0" name="Rectangle 300"/>
          <p:cNvSpPr>
            <a:spLocks noChangeArrowheads="1"/>
          </p:cNvSpPr>
          <p:nvPr/>
        </p:nvSpPr>
        <p:spPr bwMode="auto">
          <a:xfrm>
            <a:off x="1824569" y="5180868"/>
            <a:ext cx="14587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Exerc.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1" name="Rectangle 301"/>
          <p:cNvSpPr>
            <a:spLocks noChangeArrowheads="1"/>
          </p:cNvSpPr>
          <p:nvPr/>
        </p:nvSpPr>
        <p:spPr bwMode="auto">
          <a:xfrm>
            <a:off x="1824568" y="5238018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2" name="Rectangle 302"/>
          <p:cNvSpPr>
            <a:spLocks noChangeArrowheads="1"/>
          </p:cNvSpPr>
          <p:nvPr/>
        </p:nvSpPr>
        <p:spPr bwMode="auto">
          <a:xfrm>
            <a:off x="1824568" y="5294069"/>
            <a:ext cx="9457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Ctrl.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3" name="Rectangle 303"/>
          <p:cNvSpPr>
            <a:spLocks noChangeArrowheads="1"/>
          </p:cNvSpPr>
          <p:nvPr/>
        </p:nvSpPr>
        <p:spPr bwMode="auto">
          <a:xfrm>
            <a:off x="1824569" y="1042988"/>
            <a:ext cx="27892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Comparison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4" name="Rectangle 304"/>
          <p:cNvSpPr>
            <a:spLocks noChangeArrowheads="1"/>
          </p:cNvSpPr>
          <p:nvPr/>
        </p:nvSpPr>
        <p:spPr bwMode="auto">
          <a:xfrm>
            <a:off x="5691718" y="1213340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-0.20 (-0.57, 0.16)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5" name="Rectangle 305"/>
          <p:cNvSpPr>
            <a:spLocks noChangeArrowheads="1"/>
          </p:cNvSpPr>
          <p:nvPr/>
        </p:nvSpPr>
        <p:spPr bwMode="auto">
          <a:xfrm>
            <a:off x="5691718" y="1269390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0.25 (-0.10, 0.59)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6" name="Rectangle 306"/>
          <p:cNvSpPr>
            <a:spLocks noChangeArrowheads="1"/>
          </p:cNvSpPr>
          <p:nvPr/>
        </p:nvSpPr>
        <p:spPr bwMode="auto">
          <a:xfrm>
            <a:off x="5691718" y="1326540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-0.30 (-0.85, 0.26)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7" name="Rectangle 307"/>
          <p:cNvSpPr>
            <a:spLocks noChangeArrowheads="1"/>
          </p:cNvSpPr>
          <p:nvPr/>
        </p:nvSpPr>
        <p:spPr bwMode="auto">
          <a:xfrm>
            <a:off x="5691718" y="1382591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0.32 (-0.21, 0.85)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8" name="Rectangle 308"/>
          <p:cNvSpPr>
            <a:spLocks noChangeArrowheads="1"/>
          </p:cNvSpPr>
          <p:nvPr/>
        </p:nvSpPr>
        <p:spPr bwMode="auto">
          <a:xfrm>
            <a:off x="5691718" y="1439741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0.31 (-0.22, 0.83)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9" name="Rectangle 309"/>
          <p:cNvSpPr>
            <a:spLocks noChangeArrowheads="1"/>
          </p:cNvSpPr>
          <p:nvPr/>
        </p:nvSpPr>
        <p:spPr bwMode="auto">
          <a:xfrm>
            <a:off x="5691718" y="1495792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-0.12 (-0.68, 0.43)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0" name="Rectangle 310"/>
          <p:cNvSpPr>
            <a:spLocks noChangeArrowheads="1"/>
          </p:cNvSpPr>
          <p:nvPr/>
        </p:nvSpPr>
        <p:spPr bwMode="auto">
          <a:xfrm>
            <a:off x="5691717" y="1552942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0.60 (0.01, 1.20)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1" name="Rectangle 311"/>
          <p:cNvSpPr>
            <a:spLocks noChangeArrowheads="1"/>
          </p:cNvSpPr>
          <p:nvPr/>
        </p:nvSpPr>
        <p:spPr bwMode="auto">
          <a:xfrm>
            <a:off x="5691717" y="1608993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0.96 (0.34, 1.58)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2" name="Rectangle 312"/>
          <p:cNvSpPr>
            <a:spLocks noChangeArrowheads="1"/>
          </p:cNvSpPr>
          <p:nvPr/>
        </p:nvSpPr>
        <p:spPr bwMode="auto">
          <a:xfrm>
            <a:off x="5691717" y="1666143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0.46 (0.31, 0.62)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3" name="Rectangle 313"/>
          <p:cNvSpPr>
            <a:spLocks noChangeArrowheads="1"/>
          </p:cNvSpPr>
          <p:nvPr/>
        </p:nvSpPr>
        <p:spPr bwMode="auto">
          <a:xfrm>
            <a:off x="5691717" y="1723293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1.12 (0.29, 1.96)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4" name="Rectangle 314"/>
          <p:cNvSpPr>
            <a:spLocks noChangeArrowheads="1"/>
          </p:cNvSpPr>
          <p:nvPr/>
        </p:nvSpPr>
        <p:spPr bwMode="auto">
          <a:xfrm>
            <a:off x="5691718" y="1779344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-0.05 (-0.64, 0.54)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5" name="Rectangle 315"/>
          <p:cNvSpPr>
            <a:spLocks noChangeArrowheads="1"/>
          </p:cNvSpPr>
          <p:nvPr/>
        </p:nvSpPr>
        <p:spPr bwMode="auto">
          <a:xfrm>
            <a:off x="5691717" y="1836494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0.70 (0.12, 1.28)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6" name="Rectangle 316"/>
          <p:cNvSpPr>
            <a:spLocks noChangeArrowheads="1"/>
          </p:cNvSpPr>
          <p:nvPr/>
        </p:nvSpPr>
        <p:spPr bwMode="auto">
          <a:xfrm>
            <a:off x="5691717" y="1892545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0.94 (0.35, 1.54)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7" name="Rectangle 317"/>
          <p:cNvSpPr>
            <a:spLocks noChangeArrowheads="1"/>
          </p:cNvSpPr>
          <p:nvPr/>
        </p:nvSpPr>
        <p:spPr bwMode="auto">
          <a:xfrm>
            <a:off x="5691718" y="1949695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-0.05 (-0.62, 0.52)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8" name="Rectangle 318"/>
          <p:cNvSpPr>
            <a:spLocks noChangeArrowheads="1"/>
          </p:cNvSpPr>
          <p:nvPr/>
        </p:nvSpPr>
        <p:spPr bwMode="auto">
          <a:xfrm>
            <a:off x="5691718" y="2005746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0.24 (-0.17, 0.65)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9" name="Rectangle 319"/>
          <p:cNvSpPr>
            <a:spLocks noChangeArrowheads="1"/>
          </p:cNvSpPr>
          <p:nvPr/>
        </p:nvSpPr>
        <p:spPr bwMode="auto">
          <a:xfrm>
            <a:off x="5691717" y="2062896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0.56 (0.15, 0.97)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0" name="Rectangle 320"/>
          <p:cNvSpPr>
            <a:spLocks noChangeArrowheads="1"/>
          </p:cNvSpPr>
          <p:nvPr/>
        </p:nvSpPr>
        <p:spPr bwMode="auto">
          <a:xfrm>
            <a:off x="5691717" y="2120046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0.33 (0.15, 0.51)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1" name="Rectangle 321"/>
          <p:cNvSpPr>
            <a:spLocks noChangeArrowheads="1"/>
          </p:cNvSpPr>
          <p:nvPr/>
        </p:nvSpPr>
        <p:spPr bwMode="auto">
          <a:xfrm>
            <a:off x="5691718" y="2346448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0.05 (-0.47, 0.58)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2" name="Rectangle 322"/>
          <p:cNvSpPr>
            <a:spLocks noChangeArrowheads="1"/>
          </p:cNvSpPr>
          <p:nvPr/>
        </p:nvSpPr>
        <p:spPr bwMode="auto">
          <a:xfrm>
            <a:off x="5691718" y="2402499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-0.47 (-1.04, 0.09)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3" name="Rectangle 323"/>
          <p:cNvSpPr>
            <a:spLocks noChangeArrowheads="1"/>
          </p:cNvSpPr>
          <p:nvPr/>
        </p:nvSpPr>
        <p:spPr bwMode="auto">
          <a:xfrm>
            <a:off x="5691717" y="2459649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1.36 (0.23, 2.49)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4" name="Rectangle 324"/>
          <p:cNvSpPr>
            <a:spLocks noChangeArrowheads="1"/>
          </p:cNvSpPr>
          <p:nvPr/>
        </p:nvSpPr>
        <p:spPr bwMode="auto">
          <a:xfrm>
            <a:off x="5691718" y="2516799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0.60 (-0.18, 1.37)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5" name="Rectangle 325"/>
          <p:cNvSpPr>
            <a:spLocks noChangeArrowheads="1"/>
          </p:cNvSpPr>
          <p:nvPr/>
        </p:nvSpPr>
        <p:spPr bwMode="auto">
          <a:xfrm>
            <a:off x="5691718" y="2572850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0.38 (-0.34, 1.11)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6" name="Rectangle 326"/>
          <p:cNvSpPr>
            <a:spLocks noChangeArrowheads="1"/>
          </p:cNvSpPr>
          <p:nvPr/>
        </p:nvSpPr>
        <p:spPr bwMode="auto">
          <a:xfrm>
            <a:off x="5691718" y="2630000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-0.03 (-0.77, 0.71)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7" name="Rectangle 327"/>
          <p:cNvSpPr>
            <a:spLocks noChangeArrowheads="1"/>
          </p:cNvSpPr>
          <p:nvPr/>
        </p:nvSpPr>
        <p:spPr bwMode="auto">
          <a:xfrm>
            <a:off x="5691718" y="2686051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-0.04 (-0.79, 0.70)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8" name="Rectangle 328"/>
          <p:cNvSpPr>
            <a:spLocks noChangeArrowheads="1"/>
          </p:cNvSpPr>
          <p:nvPr/>
        </p:nvSpPr>
        <p:spPr bwMode="auto">
          <a:xfrm>
            <a:off x="5691718" y="2743201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0.49 (-0.08, 1.06)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9" name="Rectangle 329"/>
          <p:cNvSpPr>
            <a:spLocks noChangeArrowheads="1"/>
          </p:cNvSpPr>
          <p:nvPr/>
        </p:nvSpPr>
        <p:spPr bwMode="auto">
          <a:xfrm>
            <a:off x="5691718" y="2799252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-0.13 (-0.72, 0.47)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0" name="Rectangle 330"/>
          <p:cNvSpPr>
            <a:spLocks noChangeArrowheads="1"/>
          </p:cNvSpPr>
          <p:nvPr/>
        </p:nvSpPr>
        <p:spPr bwMode="auto">
          <a:xfrm>
            <a:off x="5691718" y="2856402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-0.15 (-0.72, 0.43)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1" name="Rectangle 331"/>
          <p:cNvSpPr>
            <a:spLocks noChangeArrowheads="1"/>
          </p:cNvSpPr>
          <p:nvPr/>
        </p:nvSpPr>
        <p:spPr bwMode="auto">
          <a:xfrm>
            <a:off x="5691717" y="2913552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0.57 (0.00, 1.15)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2" name="Rectangle 332"/>
          <p:cNvSpPr>
            <a:spLocks noChangeArrowheads="1"/>
          </p:cNvSpPr>
          <p:nvPr/>
        </p:nvSpPr>
        <p:spPr bwMode="auto">
          <a:xfrm>
            <a:off x="5691718" y="2969603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0.17 (-0.09, 0.42)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3" name="Rectangle 333"/>
          <p:cNvSpPr>
            <a:spLocks noChangeArrowheads="1"/>
          </p:cNvSpPr>
          <p:nvPr/>
        </p:nvSpPr>
        <p:spPr bwMode="auto">
          <a:xfrm>
            <a:off x="5691718" y="3196005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-0.17 (-0.94, 0.60)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4" name="Rectangle 334"/>
          <p:cNvSpPr>
            <a:spLocks noChangeArrowheads="1"/>
          </p:cNvSpPr>
          <p:nvPr/>
        </p:nvSpPr>
        <p:spPr bwMode="auto">
          <a:xfrm>
            <a:off x="5691718" y="3253155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-0.91 (-1.96, 0.15)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5" name="Rectangle 335"/>
          <p:cNvSpPr>
            <a:spLocks noChangeArrowheads="1"/>
          </p:cNvSpPr>
          <p:nvPr/>
        </p:nvSpPr>
        <p:spPr bwMode="auto">
          <a:xfrm>
            <a:off x="5691718" y="3311404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0.67 (-0.11, 1.45)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6" name="Rectangle 336"/>
          <p:cNvSpPr>
            <a:spLocks noChangeArrowheads="1"/>
          </p:cNvSpPr>
          <p:nvPr/>
        </p:nvSpPr>
        <p:spPr bwMode="auto">
          <a:xfrm>
            <a:off x="5691718" y="3366356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0.59 (-0.17, 1.35)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7" name="Rectangle 337"/>
          <p:cNvSpPr>
            <a:spLocks noChangeArrowheads="1"/>
          </p:cNvSpPr>
          <p:nvPr/>
        </p:nvSpPr>
        <p:spPr bwMode="auto">
          <a:xfrm>
            <a:off x="5691718" y="3424605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0.24 (-0.49, 0.97)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8" name="Rectangle 338"/>
          <p:cNvSpPr>
            <a:spLocks noChangeArrowheads="1"/>
          </p:cNvSpPr>
          <p:nvPr/>
        </p:nvSpPr>
        <p:spPr bwMode="auto">
          <a:xfrm>
            <a:off x="5691717" y="3479557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0.62 (0.10, 1.14)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9" name="Rectangle 339"/>
          <p:cNvSpPr>
            <a:spLocks noChangeArrowheads="1"/>
          </p:cNvSpPr>
          <p:nvPr/>
        </p:nvSpPr>
        <p:spPr bwMode="auto">
          <a:xfrm>
            <a:off x="5691718" y="3537806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0.26 (-0.15, 0.68)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0" name="Rectangle 340"/>
          <p:cNvSpPr>
            <a:spLocks noChangeArrowheads="1"/>
          </p:cNvSpPr>
          <p:nvPr/>
        </p:nvSpPr>
        <p:spPr bwMode="auto">
          <a:xfrm>
            <a:off x="5691718" y="3763109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0.42 (-0.11, 0.95)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1" name="Rectangle 341"/>
          <p:cNvSpPr>
            <a:spLocks noChangeArrowheads="1"/>
          </p:cNvSpPr>
          <p:nvPr/>
        </p:nvSpPr>
        <p:spPr bwMode="auto">
          <a:xfrm>
            <a:off x="5691718" y="3821357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-0.15 (-0.70, 0.41)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2" name="Rectangle 342"/>
          <p:cNvSpPr>
            <a:spLocks noChangeArrowheads="1"/>
          </p:cNvSpPr>
          <p:nvPr/>
        </p:nvSpPr>
        <p:spPr bwMode="auto">
          <a:xfrm>
            <a:off x="5691718" y="3876309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0.16 (-0.37, 0.68)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3" name="Rectangle 343"/>
          <p:cNvSpPr>
            <a:spLocks noChangeArrowheads="1"/>
          </p:cNvSpPr>
          <p:nvPr/>
        </p:nvSpPr>
        <p:spPr bwMode="auto">
          <a:xfrm>
            <a:off x="5691718" y="3934559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0.06 (-0.50, 0.61)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4" name="Rectangle 344"/>
          <p:cNvSpPr>
            <a:spLocks noChangeArrowheads="1"/>
          </p:cNvSpPr>
          <p:nvPr/>
        </p:nvSpPr>
        <p:spPr bwMode="auto">
          <a:xfrm>
            <a:off x="5691718" y="3989511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0.38 (-0.19, 0.96)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5" name="Rectangle 345"/>
          <p:cNvSpPr>
            <a:spLocks noChangeArrowheads="1"/>
          </p:cNvSpPr>
          <p:nvPr/>
        </p:nvSpPr>
        <p:spPr bwMode="auto">
          <a:xfrm>
            <a:off x="5691718" y="4047759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0.45 (-0.14, 1.05)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6" name="Rectangle 346"/>
          <p:cNvSpPr>
            <a:spLocks noChangeArrowheads="1"/>
          </p:cNvSpPr>
          <p:nvPr/>
        </p:nvSpPr>
        <p:spPr bwMode="auto">
          <a:xfrm>
            <a:off x="5691717" y="4104909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0.66 (0.08, 1.23)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7" name="Rectangle 347"/>
          <p:cNvSpPr>
            <a:spLocks noChangeArrowheads="1"/>
          </p:cNvSpPr>
          <p:nvPr/>
        </p:nvSpPr>
        <p:spPr bwMode="auto">
          <a:xfrm>
            <a:off x="5691718" y="4160961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-0.11 (-0.71, 0.48)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8" name="Rectangle 348"/>
          <p:cNvSpPr>
            <a:spLocks noChangeArrowheads="1"/>
          </p:cNvSpPr>
          <p:nvPr/>
        </p:nvSpPr>
        <p:spPr bwMode="auto">
          <a:xfrm>
            <a:off x="5691717" y="4218111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0.56 (0.14, 0.97)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9" name="Rectangle 349"/>
          <p:cNvSpPr>
            <a:spLocks noChangeArrowheads="1"/>
          </p:cNvSpPr>
          <p:nvPr/>
        </p:nvSpPr>
        <p:spPr bwMode="auto">
          <a:xfrm>
            <a:off x="5691718" y="4274161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0.32 (-0.09, 0.73)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0" name="Rectangle 350"/>
          <p:cNvSpPr>
            <a:spLocks noChangeArrowheads="1"/>
          </p:cNvSpPr>
          <p:nvPr/>
        </p:nvSpPr>
        <p:spPr bwMode="auto">
          <a:xfrm>
            <a:off x="5691717" y="4331311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0.30 (0.13, 0.46)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1" name="Rectangle 351"/>
          <p:cNvSpPr>
            <a:spLocks noChangeArrowheads="1"/>
          </p:cNvSpPr>
          <p:nvPr/>
        </p:nvSpPr>
        <p:spPr bwMode="auto">
          <a:xfrm>
            <a:off x="5691718" y="4557713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0.32 (-0.61, 1.25)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2" name="Rectangle 352"/>
          <p:cNvSpPr>
            <a:spLocks noChangeArrowheads="1"/>
          </p:cNvSpPr>
          <p:nvPr/>
        </p:nvSpPr>
        <p:spPr bwMode="auto">
          <a:xfrm>
            <a:off x="5691718" y="4614863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-0.07 (-0.95, 0.81)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3" name="Rectangle 353"/>
          <p:cNvSpPr>
            <a:spLocks noChangeArrowheads="1"/>
          </p:cNvSpPr>
          <p:nvPr/>
        </p:nvSpPr>
        <p:spPr bwMode="auto">
          <a:xfrm>
            <a:off x="5691718" y="4670915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0.07 (-0.77, 0.91)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4" name="Rectangle 354"/>
          <p:cNvSpPr>
            <a:spLocks noChangeArrowheads="1"/>
          </p:cNvSpPr>
          <p:nvPr/>
        </p:nvSpPr>
        <p:spPr bwMode="auto">
          <a:xfrm>
            <a:off x="5691717" y="4728065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0.96 (0.28, 1.65)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5" name="Rectangle 355"/>
          <p:cNvSpPr>
            <a:spLocks noChangeArrowheads="1"/>
          </p:cNvSpPr>
          <p:nvPr/>
        </p:nvSpPr>
        <p:spPr bwMode="auto">
          <a:xfrm>
            <a:off x="5691718" y="4784115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0.61 (-0.05, 1.27)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6" name="Rectangle 356"/>
          <p:cNvSpPr>
            <a:spLocks noChangeArrowheads="1"/>
          </p:cNvSpPr>
          <p:nvPr/>
        </p:nvSpPr>
        <p:spPr bwMode="auto">
          <a:xfrm>
            <a:off x="5691718" y="4841265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0.31 (-0.25, 0.88)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7" name="Rectangle 357"/>
          <p:cNvSpPr>
            <a:spLocks noChangeArrowheads="1"/>
          </p:cNvSpPr>
          <p:nvPr/>
        </p:nvSpPr>
        <p:spPr bwMode="auto">
          <a:xfrm>
            <a:off x="5691718" y="4898415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0.46 (-0.13, 1.05)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8" name="Rectangle 358"/>
          <p:cNvSpPr>
            <a:spLocks noChangeArrowheads="1"/>
          </p:cNvSpPr>
          <p:nvPr/>
        </p:nvSpPr>
        <p:spPr bwMode="auto">
          <a:xfrm>
            <a:off x="5691718" y="4954466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-0.52 (-1.06, 0.02)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9" name="Rectangle 359"/>
          <p:cNvSpPr>
            <a:spLocks noChangeArrowheads="1"/>
          </p:cNvSpPr>
          <p:nvPr/>
        </p:nvSpPr>
        <p:spPr bwMode="auto">
          <a:xfrm>
            <a:off x="5691718" y="5011616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0.27 (-0.72, 1.27)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30" name="Rectangle 360"/>
          <p:cNvSpPr>
            <a:spLocks noChangeArrowheads="1"/>
          </p:cNvSpPr>
          <p:nvPr/>
        </p:nvSpPr>
        <p:spPr bwMode="auto">
          <a:xfrm>
            <a:off x="5691718" y="5067667"/>
            <a:ext cx="43441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-1.28 (-2.13, -0.44)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31" name="Rectangle 361"/>
          <p:cNvSpPr>
            <a:spLocks noChangeArrowheads="1"/>
          </p:cNvSpPr>
          <p:nvPr/>
        </p:nvSpPr>
        <p:spPr bwMode="auto">
          <a:xfrm>
            <a:off x="5691717" y="5124817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0.99 (0.23, 1.75)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32" name="Rectangle 362"/>
          <p:cNvSpPr>
            <a:spLocks noChangeArrowheads="1"/>
          </p:cNvSpPr>
          <p:nvPr/>
        </p:nvSpPr>
        <p:spPr bwMode="auto">
          <a:xfrm>
            <a:off x="5691718" y="5180868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0.26 (-0.48, 1.01)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33" name="Rectangle 363"/>
          <p:cNvSpPr>
            <a:spLocks noChangeArrowheads="1"/>
          </p:cNvSpPr>
          <p:nvPr/>
        </p:nvSpPr>
        <p:spPr bwMode="auto">
          <a:xfrm>
            <a:off x="5691718" y="5238018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-0.21 (-0.94, 0.52)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34" name="Rectangle 364"/>
          <p:cNvSpPr>
            <a:spLocks noChangeArrowheads="1"/>
          </p:cNvSpPr>
          <p:nvPr/>
        </p:nvSpPr>
        <p:spPr bwMode="auto">
          <a:xfrm>
            <a:off x="5691718" y="5294069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0.20 (-0.30, 0.71)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35" name="Rectangle 365"/>
          <p:cNvSpPr>
            <a:spLocks noChangeArrowheads="1"/>
          </p:cNvSpPr>
          <p:nvPr/>
        </p:nvSpPr>
        <p:spPr bwMode="auto">
          <a:xfrm>
            <a:off x="5691718" y="5351219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0.18 (-0.12, 0.48)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36" name="Rectangle 366"/>
          <p:cNvSpPr>
            <a:spLocks noChangeArrowheads="1"/>
          </p:cNvSpPr>
          <p:nvPr/>
        </p:nvSpPr>
        <p:spPr bwMode="auto">
          <a:xfrm>
            <a:off x="5691718" y="1042988"/>
            <a:ext cx="33182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SMD (95% CI)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37" name="Rectangle 367"/>
          <p:cNvSpPr>
            <a:spLocks noChangeArrowheads="1"/>
          </p:cNvSpPr>
          <p:nvPr/>
        </p:nvSpPr>
        <p:spPr bwMode="auto">
          <a:xfrm>
            <a:off x="6625168" y="1213340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70, 148 (35.2)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38" name="Rectangle 368"/>
          <p:cNvSpPr>
            <a:spLocks noChangeArrowheads="1"/>
          </p:cNvSpPr>
          <p:nvPr/>
        </p:nvSpPr>
        <p:spPr bwMode="auto">
          <a:xfrm>
            <a:off x="6625168" y="1269390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70, 148 (35.2)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39" name="Rectangle 369"/>
          <p:cNvSpPr>
            <a:spLocks noChangeArrowheads="1"/>
          </p:cNvSpPr>
          <p:nvPr/>
        </p:nvSpPr>
        <p:spPr bwMode="auto">
          <a:xfrm>
            <a:off x="6625168" y="1326540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177 (31.9)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40" name="Rectangle 370"/>
          <p:cNvSpPr>
            <a:spLocks noChangeArrowheads="1"/>
          </p:cNvSpPr>
          <p:nvPr/>
        </p:nvSpPr>
        <p:spPr bwMode="auto">
          <a:xfrm>
            <a:off x="6625168" y="1382591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177 (31.9)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41" name="Rectangle 371"/>
          <p:cNvSpPr>
            <a:spLocks noChangeArrowheads="1"/>
          </p:cNvSpPr>
          <p:nvPr/>
        </p:nvSpPr>
        <p:spPr bwMode="auto">
          <a:xfrm>
            <a:off x="6625168" y="1439741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182 (33.6)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42" name="Rectangle 372"/>
          <p:cNvSpPr>
            <a:spLocks noChangeArrowheads="1"/>
          </p:cNvSpPr>
          <p:nvPr/>
        </p:nvSpPr>
        <p:spPr bwMode="auto">
          <a:xfrm>
            <a:off x="6625168" y="1495792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182 (33.6)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43" name="Rectangle 373"/>
          <p:cNvSpPr>
            <a:spLocks noChangeArrowheads="1"/>
          </p:cNvSpPr>
          <p:nvPr/>
        </p:nvSpPr>
        <p:spPr bwMode="auto">
          <a:xfrm>
            <a:off x="6625169" y="1552942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34, 24.4 (33.6)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44" name="Rectangle 374"/>
          <p:cNvSpPr>
            <a:spLocks noChangeArrowheads="1"/>
          </p:cNvSpPr>
          <p:nvPr/>
        </p:nvSpPr>
        <p:spPr bwMode="auto">
          <a:xfrm>
            <a:off x="6625169" y="1608993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29, 26.6 (21.5)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45" name="Rectangle 375"/>
          <p:cNvSpPr>
            <a:spLocks noChangeArrowheads="1"/>
          </p:cNvSpPr>
          <p:nvPr/>
        </p:nvSpPr>
        <p:spPr bwMode="auto">
          <a:xfrm>
            <a:off x="6625169" y="1666143"/>
            <a:ext cx="36708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334, 1.61 (4.74)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46" name="Rectangle 376"/>
          <p:cNvSpPr>
            <a:spLocks noChangeArrowheads="1"/>
          </p:cNvSpPr>
          <p:nvPr/>
        </p:nvSpPr>
        <p:spPr bwMode="auto">
          <a:xfrm>
            <a:off x="6625169" y="1723293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13, 1339 (664)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47" name="Rectangle 377"/>
          <p:cNvSpPr>
            <a:spLocks noChangeArrowheads="1"/>
          </p:cNvSpPr>
          <p:nvPr/>
        </p:nvSpPr>
        <p:spPr bwMode="auto">
          <a:xfrm>
            <a:off x="6625169" y="1779344"/>
            <a:ext cx="29495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24, 48.4 (26)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48" name="Rectangle 378"/>
          <p:cNvSpPr>
            <a:spLocks noChangeArrowheads="1"/>
          </p:cNvSpPr>
          <p:nvPr/>
        </p:nvSpPr>
        <p:spPr bwMode="auto">
          <a:xfrm>
            <a:off x="6625169" y="1836494"/>
            <a:ext cx="29495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24, 48.4 (26)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49" name="Rectangle 379"/>
          <p:cNvSpPr>
            <a:spLocks noChangeArrowheads="1"/>
          </p:cNvSpPr>
          <p:nvPr/>
        </p:nvSpPr>
        <p:spPr bwMode="auto">
          <a:xfrm>
            <a:off x="6625168" y="1892545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131 (23.8)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0" name="Rectangle 380"/>
          <p:cNvSpPr>
            <a:spLocks noChangeArrowheads="1"/>
          </p:cNvSpPr>
          <p:nvPr/>
        </p:nvSpPr>
        <p:spPr bwMode="auto">
          <a:xfrm>
            <a:off x="6625168" y="1949695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131 (23.8)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1" name="Rectangle 381"/>
          <p:cNvSpPr>
            <a:spLocks noChangeArrowheads="1"/>
          </p:cNvSpPr>
          <p:nvPr/>
        </p:nvSpPr>
        <p:spPr bwMode="auto">
          <a:xfrm>
            <a:off x="6625168" y="2005746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46, 119 (163)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2" name="Rectangle 382"/>
          <p:cNvSpPr>
            <a:spLocks noChangeArrowheads="1"/>
          </p:cNvSpPr>
          <p:nvPr/>
        </p:nvSpPr>
        <p:spPr bwMode="auto">
          <a:xfrm>
            <a:off x="6625168" y="2062896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46, 119 (163)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3" name="Rectangle 383"/>
          <p:cNvSpPr>
            <a:spLocks noChangeArrowheads="1"/>
          </p:cNvSpPr>
          <p:nvPr/>
        </p:nvSpPr>
        <p:spPr bwMode="auto">
          <a:xfrm>
            <a:off x="6625168" y="2120046"/>
            <a:ext cx="8656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840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4" name="Rectangle 384"/>
          <p:cNvSpPr>
            <a:spLocks noChangeArrowheads="1"/>
          </p:cNvSpPr>
          <p:nvPr/>
        </p:nvSpPr>
        <p:spPr bwMode="auto">
          <a:xfrm>
            <a:off x="6625169" y="2346448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86.2 (13.5)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5" name="Rectangle 385"/>
          <p:cNvSpPr>
            <a:spLocks noChangeArrowheads="1"/>
          </p:cNvSpPr>
          <p:nvPr/>
        </p:nvSpPr>
        <p:spPr bwMode="auto">
          <a:xfrm>
            <a:off x="6625169" y="2402499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86.2 (13.5)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6" name="Rectangle 386"/>
          <p:cNvSpPr>
            <a:spLocks noChangeArrowheads="1"/>
          </p:cNvSpPr>
          <p:nvPr/>
        </p:nvSpPr>
        <p:spPr bwMode="auto">
          <a:xfrm>
            <a:off x="6625169" y="2459649"/>
            <a:ext cx="29495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9, 142 (91.8)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7" name="Rectangle 387"/>
          <p:cNvSpPr>
            <a:spLocks noChangeArrowheads="1"/>
          </p:cNvSpPr>
          <p:nvPr/>
        </p:nvSpPr>
        <p:spPr bwMode="auto">
          <a:xfrm>
            <a:off x="6625169" y="2516799"/>
            <a:ext cx="28052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14, .16 (.32)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8" name="Rectangle 388"/>
          <p:cNvSpPr>
            <a:spLocks noChangeArrowheads="1"/>
          </p:cNvSpPr>
          <p:nvPr/>
        </p:nvSpPr>
        <p:spPr bwMode="auto">
          <a:xfrm>
            <a:off x="6625168" y="2572850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15, 178 (34.4)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9" name="Rectangle 389"/>
          <p:cNvSpPr>
            <a:spLocks noChangeArrowheads="1"/>
          </p:cNvSpPr>
          <p:nvPr/>
        </p:nvSpPr>
        <p:spPr bwMode="auto">
          <a:xfrm>
            <a:off x="6625168" y="2630000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15, 175 (33.2)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0" name="Rectangle 390"/>
          <p:cNvSpPr>
            <a:spLocks noChangeArrowheads="1"/>
          </p:cNvSpPr>
          <p:nvPr/>
        </p:nvSpPr>
        <p:spPr bwMode="auto">
          <a:xfrm>
            <a:off x="6625168" y="2686051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15, 178 (34.4)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1" name="Rectangle 391"/>
          <p:cNvSpPr>
            <a:spLocks noChangeArrowheads="1"/>
          </p:cNvSpPr>
          <p:nvPr/>
        </p:nvSpPr>
        <p:spPr bwMode="auto">
          <a:xfrm>
            <a:off x="6625169" y="2743201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24, 15.6 (18.4)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2" name="Rectangle 392"/>
          <p:cNvSpPr>
            <a:spLocks noChangeArrowheads="1"/>
          </p:cNvSpPr>
          <p:nvPr/>
        </p:nvSpPr>
        <p:spPr bwMode="auto">
          <a:xfrm>
            <a:off x="6625169" y="2799252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24, 15.6 (18.4)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3" name="Rectangle 393"/>
          <p:cNvSpPr>
            <a:spLocks noChangeArrowheads="1"/>
          </p:cNvSpPr>
          <p:nvPr/>
        </p:nvSpPr>
        <p:spPr bwMode="auto">
          <a:xfrm>
            <a:off x="6625169" y="2856402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94.8 (23.8)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4" name="Rectangle 394"/>
          <p:cNvSpPr>
            <a:spLocks noChangeArrowheads="1"/>
          </p:cNvSpPr>
          <p:nvPr/>
        </p:nvSpPr>
        <p:spPr bwMode="auto">
          <a:xfrm>
            <a:off x="6625169" y="2913552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94.8 (16.2)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5" name="Rectangle 395"/>
          <p:cNvSpPr>
            <a:spLocks noChangeArrowheads="1"/>
          </p:cNvSpPr>
          <p:nvPr/>
        </p:nvSpPr>
        <p:spPr bwMode="auto">
          <a:xfrm>
            <a:off x="6625168" y="2969603"/>
            <a:ext cx="8656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216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6" name="Rectangle 396"/>
          <p:cNvSpPr>
            <a:spLocks noChangeArrowheads="1"/>
          </p:cNvSpPr>
          <p:nvPr/>
        </p:nvSpPr>
        <p:spPr bwMode="auto">
          <a:xfrm>
            <a:off x="6625169" y="3196005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13, 94.2 (32.1)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7" name="Rectangle 397"/>
          <p:cNvSpPr>
            <a:spLocks noChangeArrowheads="1"/>
          </p:cNvSpPr>
          <p:nvPr/>
        </p:nvSpPr>
        <p:spPr bwMode="auto">
          <a:xfrm>
            <a:off x="6625168" y="3253155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9, 65.4 (54.8)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8" name="Rectangle 398"/>
          <p:cNvSpPr>
            <a:spLocks noChangeArrowheads="1"/>
          </p:cNvSpPr>
          <p:nvPr/>
        </p:nvSpPr>
        <p:spPr bwMode="auto">
          <a:xfrm>
            <a:off x="6625168" y="3311404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14, 4.3 (12.3)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9" name="Rectangle 399"/>
          <p:cNvSpPr>
            <a:spLocks noChangeArrowheads="1"/>
          </p:cNvSpPr>
          <p:nvPr/>
        </p:nvSpPr>
        <p:spPr bwMode="auto">
          <a:xfrm>
            <a:off x="6625168" y="3366356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15, 38.3 (7.2)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0" name="Rectangle 400"/>
          <p:cNvSpPr>
            <a:spLocks noChangeArrowheads="1"/>
          </p:cNvSpPr>
          <p:nvPr/>
        </p:nvSpPr>
        <p:spPr bwMode="auto">
          <a:xfrm>
            <a:off x="6625168" y="3424605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14, 187 (35.5)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1" name="Rectangle 401"/>
          <p:cNvSpPr>
            <a:spLocks noChangeArrowheads="1"/>
          </p:cNvSpPr>
          <p:nvPr/>
        </p:nvSpPr>
        <p:spPr bwMode="auto">
          <a:xfrm>
            <a:off x="6625168" y="3479557"/>
            <a:ext cx="26609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30, 28.5 (5)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2" name="Rectangle 402"/>
          <p:cNvSpPr>
            <a:spLocks noChangeArrowheads="1"/>
          </p:cNvSpPr>
          <p:nvPr/>
        </p:nvSpPr>
        <p:spPr bwMode="auto">
          <a:xfrm>
            <a:off x="6625169" y="3537806"/>
            <a:ext cx="5770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95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3" name="Rectangle 403"/>
          <p:cNvSpPr>
            <a:spLocks noChangeArrowheads="1"/>
          </p:cNvSpPr>
          <p:nvPr/>
        </p:nvSpPr>
        <p:spPr bwMode="auto">
          <a:xfrm>
            <a:off x="6625169" y="3763109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18.3 (3.42)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4" name="Rectangle 404"/>
          <p:cNvSpPr>
            <a:spLocks noChangeArrowheads="1"/>
          </p:cNvSpPr>
          <p:nvPr/>
        </p:nvSpPr>
        <p:spPr bwMode="auto">
          <a:xfrm>
            <a:off x="6625169" y="3821357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18.3 (3.42)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5" name="Rectangle 405"/>
          <p:cNvSpPr>
            <a:spLocks noChangeArrowheads="1"/>
          </p:cNvSpPr>
          <p:nvPr/>
        </p:nvSpPr>
        <p:spPr bwMode="auto">
          <a:xfrm>
            <a:off x="6625168" y="3876309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19.2 (4.1)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6" name="Rectangle 407"/>
          <p:cNvSpPr>
            <a:spLocks noChangeArrowheads="1"/>
          </p:cNvSpPr>
          <p:nvPr/>
        </p:nvSpPr>
        <p:spPr bwMode="auto">
          <a:xfrm>
            <a:off x="6625168" y="3934559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19.2 (4.1)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7" name="Rectangle 408"/>
          <p:cNvSpPr>
            <a:spLocks noChangeArrowheads="1"/>
          </p:cNvSpPr>
          <p:nvPr/>
        </p:nvSpPr>
        <p:spPr bwMode="auto">
          <a:xfrm>
            <a:off x="6625168" y="3989511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34, 2.8 (14.8)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8" name="Rectangle 409"/>
          <p:cNvSpPr>
            <a:spLocks noChangeArrowheads="1"/>
          </p:cNvSpPr>
          <p:nvPr/>
        </p:nvSpPr>
        <p:spPr bwMode="auto">
          <a:xfrm>
            <a:off x="6625168" y="4047759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29, 3.3 (13.4)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9" name="Rectangle 410"/>
          <p:cNvSpPr>
            <a:spLocks noChangeArrowheads="1"/>
          </p:cNvSpPr>
          <p:nvPr/>
        </p:nvSpPr>
        <p:spPr bwMode="auto">
          <a:xfrm>
            <a:off x="6625169" y="4104909"/>
            <a:ext cx="29495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24, 41 (37.1)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0" name="Rectangle 411"/>
          <p:cNvSpPr>
            <a:spLocks noChangeArrowheads="1"/>
          </p:cNvSpPr>
          <p:nvPr/>
        </p:nvSpPr>
        <p:spPr bwMode="auto">
          <a:xfrm>
            <a:off x="6625169" y="4160961"/>
            <a:ext cx="29495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24, 41 (37.1)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1" name="Rectangle 412"/>
          <p:cNvSpPr>
            <a:spLocks noChangeArrowheads="1"/>
          </p:cNvSpPr>
          <p:nvPr/>
        </p:nvSpPr>
        <p:spPr bwMode="auto">
          <a:xfrm>
            <a:off x="6625169" y="4218111"/>
            <a:ext cx="28052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46, 1.7 (2.6)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2" name="Rectangle 413"/>
          <p:cNvSpPr>
            <a:spLocks noChangeArrowheads="1"/>
          </p:cNvSpPr>
          <p:nvPr/>
        </p:nvSpPr>
        <p:spPr bwMode="auto">
          <a:xfrm>
            <a:off x="6625169" y="4274161"/>
            <a:ext cx="28052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46, 1.7 (2.6)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3" name="Rectangle 414"/>
          <p:cNvSpPr>
            <a:spLocks noChangeArrowheads="1"/>
          </p:cNvSpPr>
          <p:nvPr/>
        </p:nvSpPr>
        <p:spPr bwMode="auto">
          <a:xfrm>
            <a:off x="6625168" y="4331311"/>
            <a:ext cx="8656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303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4" name="Rectangle 415"/>
          <p:cNvSpPr>
            <a:spLocks noChangeArrowheads="1"/>
          </p:cNvSpPr>
          <p:nvPr/>
        </p:nvSpPr>
        <p:spPr bwMode="auto">
          <a:xfrm>
            <a:off x="6625169" y="4557713"/>
            <a:ext cx="19396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9, 16 (3)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5" name="Rectangle 416"/>
          <p:cNvSpPr>
            <a:spLocks noChangeArrowheads="1"/>
          </p:cNvSpPr>
          <p:nvPr/>
        </p:nvSpPr>
        <p:spPr bwMode="auto">
          <a:xfrm>
            <a:off x="6625168" y="4614863"/>
            <a:ext cx="35586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17, -13.4 (4.12)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6" name="Rectangle 417"/>
          <p:cNvSpPr>
            <a:spLocks noChangeArrowheads="1"/>
          </p:cNvSpPr>
          <p:nvPr/>
        </p:nvSpPr>
        <p:spPr bwMode="auto">
          <a:xfrm>
            <a:off x="6625169" y="4670915"/>
            <a:ext cx="32701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17, -12.8 (4.2)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7" name="Rectangle 418"/>
          <p:cNvSpPr>
            <a:spLocks noChangeArrowheads="1"/>
          </p:cNvSpPr>
          <p:nvPr/>
        </p:nvSpPr>
        <p:spPr bwMode="auto">
          <a:xfrm>
            <a:off x="6625169" y="4728065"/>
            <a:ext cx="28373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19, -11.9 (2)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8" name="Rectangle 419"/>
          <p:cNvSpPr>
            <a:spLocks noChangeArrowheads="1"/>
          </p:cNvSpPr>
          <p:nvPr/>
        </p:nvSpPr>
        <p:spPr bwMode="auto">
          <a:xfrm>
            <a:off x="6625168" y="4784115"/>
            <a:ext cx="35586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19, -12.4 (1.95)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9" name="Rectangle 420"/>
          <p:cNvSpPr>
            <a:spLocks noChangeArrowheads="1"/>
          </p:cNvSpPr>
          <p:nvPr/>
        </p:nvSpPr>
        <p:spPr bwMode="auto">
          <a:xfrm>
            <a:off x="6625168" y="4841265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24, 16.5 (3.6)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0" name="Rectangle 421"/>
          <p:cNvSpPr>
            <a:spLocks noChangeArrowheads="1"/>
          </p:cNvSpPr>
          <p:nvPr/>
        </p:nvSpPr>
        <p:spPr bwMode="auto">
          <a:xfrm>
            <a:off x="6625169" y="4898415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26, 17.1 (21.2)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1" name="Rectangle 422"/>
          <p:cNvSpPr>
            <a:spLocks noChangeArrowheads="1"/>
          </p:cNvSpPr>
          <p:nvPr/>
        </p:nvSpPr>
        <p:spPr bwMode="auto">
          <a:xfrm>
            <a:off x="6625168" y="4954466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26, 13.5 (4.6)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2" name="Rectangle 423"/>
          <p:cNvSpPr>
            <a:spLocks noChangeArrowheads="1"/>
          </p:cNvSpPr>
          <p:nvPr/>
        </p:nvSpPr>
        <p:spPr bwMode="auto">
          <a:xfrm>
            <a:off x="6625169" y="5011616"/>
            <a:ext cx="32701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9, -.934 (1.07)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3" name="Rectangle 424"/>
          <p:cNvSpPr>
            <a:spLocks noChangeArrowheads="1"/>
          </p:cNvSpPr>
          <p:nvPr/>
        </p:nvSpPr>
        <p:spPr bwMode="auto">
          <a:xfrm>
            <a:off x="6625168" y="5067667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14, .27 (.797)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4" name="Rectangle 425"/>
          <p:cNvSpPr>
            <a:spLocks noChangeArrowheads="1"/>
          </p:cNvSpPr>
          <p:nvPr/>
        </p:nvSpPr>
        <p:spPr bwMode="auto">
          <a:xfrm>
            <a:off x="6625169" y="5124817"/>
            <a:ext cx="32701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15, -8.69 (.79)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5" name="Rectangle 426"/>
          <p:cNvSpPr>
            <a:spLocks noChangeArrowheads="1"/>
          </p:cNvSpPr>
          <p:nvPr/>
        </p:nvSpPr>
        <p:spPr bwMode="auto">
          <a:xfrm>
            <a:off x="6625169" y="5180868"/>
            <a:ext cx="32701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15, -8.69 (.79)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6" name="Rectangle 427"/>
          <p:cNvSpPr>
            <a:spLocks noChangeArrowheads="1"/>
          </p:cNvSpPr>
          <p:nvPr/>
        </p:nvSpPr>
        <p:spPr bwMode="auto">
          <a:xfrm>
            <a:off x="6625168" y="5238018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14, 172 (19.8)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7" name="Rectangle 428"/>
          <p:cNvSpPr>
            <a:spLocks noChangeArrowheads="1"/>
          </p:cNvSpPr>
          <p:nvPr/>
        </p:nvSpPr>
        <p:spPr bwMode="auto">
          <a:xfrm>
            <a:off x="6625168" y="5294069"/>
            <a:ext cx="298159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30, -1.22 (.3)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8" name="Rectangle 429"/>
          <p:cNvSpPr>
            <a:spLocks noChangeArrowheads="1"/>
          </p:cNvSpPr>
          <p:nvPr/>
        </p:nvSpPr>
        <p:spPr bwMode="auto">
          <a:xfrm>
            <a:off x="6625168" y="5351219"/>
            <a:ext cx="8656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254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0" name="Rectangle 431"/>
          <p:cNvSpPr>
            <a:spLocks noChangeArrowheads="1"/>
          </p:cNvSpPr>
          <p:nvPr/>
        </p:nvSpPr>
        <p:spPr bwMode="auto">
          <a:xfrm>
            <a:off x="6625169" y="985838"/>
            <a:ext cx="19556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N, mean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1" name="Rectangle 432"/>
          <p:cNvSpPr>
            <a:spLocks noChangeArrowheads="1"/>
          </p:cNvSpPr>
          <p:nvPr/>
        </p:nvSpPr>
        <p:spPr bwMode="auto">
          <a:xfrm>
            <a:off x="7467601" y="1213340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49, 156 (39.6)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2" name="Rectangle 433"/>
          <p:cNvSpPr>
            <a:spLocks noChangeArrowheads="1"/>
          </p:cNvSpPr>
          <p:nvPr/>
        </p:nvSpPr>
        <p:spPr bwMode="auto">
          <a:xfrm>
            <a:off x="7467601" y="1269390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61, 138 (45.6)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3" name="Rectangle 434"/>
          <p:cNvSpPr>
            <a:spLocks noChangeArrowheads="1"/>
          </p:cNvSpPr>
          <p:nvPr/>
        </p:nvSpPr>
        <p:spPr bwMode="auto">
          <a:xfrm>
            <a:off x="7467601" y="1326540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186 (29.4)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4" name="Rectangle 435"/>
          <p:cNvSpPr>
            <a:spLocks noChangeArrowheads="1"/>
          </p:cNvSpPr>
          <p:nvPr/>
        </p:nvSpPr>
        <p:spPr bwMode="auto">
          <a:xfrm>
            <a:off x="7467601" y="1382591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32, 164 (45.4)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5" name="Rectangle 436"/>
          <p:cNvSpPr>
            <a:spLocks noChangeArrowheads="1"/>
          </p:cNvSpPr>
          <p:nvPr/>
        </p:nvSpPr>
        <p:spPr bwMode="auto">
          <a:xfrm>
            <a:off x="7467601" y="1439741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32, 169 (45.8)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6" name="Rectangle 437"/>
          <p:cNvSpPr>
            <a:spLocks noChangeArrowheads="1"/>
          </p:cNvSpPr>
          <p:nvPr/>
        </p:nvSpPr>
        <p:spPr bwMode="auto">
          <a:xfrm>
            <a:off x="7467601" y="1495792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186 (38.6)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7" name="Rectangle 438"/>
          <p:cNvSpPr>
            <a:spLocks noChangeArrowheads="1"/>
          </p:cNvSpPr>
          <p:nvPr/>
        </p:nvSpPr>
        <p:spPr bwMode="auto">
          <a:xfrm>
            <a:off x="7467602" y="1552942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17, 6.2 (19.7)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8" name="Rectangle 439"/>
          <p:cNvSpPr>
            <a:spLocks noChangeArrowheads="1"/>
          </p:cNvSpPr>
          <p:nvPr/>
        </p:nvSpPr>
        <p:spPr bwMode="auto">
          <a:xfrm>
            <a:off x="7467602" y="1608993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18, 6.2 (19.7)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9" name="Rectangle 440"/>
          <p:cNvSpPr>
            <a:spLocks noChangeArrowheads="1"/>
          </p:cNvSpPr>
          <p:nvPr/>
        </p:nvSpPr>
        <p:spPr bwMode="auto">
          <a:xfrm>
            <a:off x="7467602" y="1666143"/>
            <a:ext cx="35586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327, -.85 (5.79)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0" name="Rectangle 441"/>
          <p:cNvSpPr>
            <a:spLocks noChangeArrowheads="1"/>
          </p:cNvSpPr>
          <p:nvPr/>
        </p:nvSpPr>
        <p:spPr bwMode="auto">
          <a:xfrm>
            <a:off x="7467602" y="1723293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13, 740 (303)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1" name="Rectangle 442"/>
          <p:cNvSpPr>
            <a:spLocks noChangeArrowheads="1"/>
          </p:cNvSpPr>
          <p:nvPr/>
        </p:nvSpPr>
        <p:spPr bwMode="auto">
          <a:xfrm>
            <a:off x="7467602" y="1779344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20, 49.7 (21.9)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2" name="Rectangle 443"/>
          <p:cNvSpPr>
            <a:spLocks noChangeArrowheads="1"/>
          </p:cNvSpPr>
          <p:nvPr/>
        </p:nvSpPr>
        <p:spPr bwMode="auto">
          <a:xfrm>
            <a:off x="7467602" y="1836494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30.9 (23.5)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3" name="Rectangle 444"/>
          <p:cNvSpPr>
            <a:spLocks noChangeArrowheads="1"/>
          </p:cNvSpPr>
          <p:nvPr/>
        </p:nvSpPr>
        <p:spPr bwMode="auto">
          <a:xfrm>
            <a:off x="7467602" y="1892545"/>
            <a:ext cx="28052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24, 111 (19)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4" name="Rectangle 445"/>
          <p:cNvSpPr>
            <a:spLocks noChangeArrowheads="1"/>
          </p:cNvSpPr>
          <p:nvPr/>
        </p:nvSpPr>
        <p:spPr bwMode="auto">
          <a:xfrm>
            <a:off x="7467601" y="1949695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22, 133 (22.1)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5" name="Rectangle 446"/>
          <p:cNvSpPr>
            <a:spLocks noChangeArrowheads="1"/>
          </p:cNvSpPr>
          <p:nvPr/>
        </p:nvSpPr>
        <p:spPr bwMode="auto">
          <a:xfrm>
            <a:off x="7467601" y="2005746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47, 84.1 (122)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6" name="Rectangle 447"/>
          <p:cNvSpPr>
            <a:spLocks noChangeArrowheads="1"/>
          </p:cNvSpPr>
          <p:nvPr/>
        </p:nvSpPr>
        <p:spPr bwMode="auto">
          <a:xfrm>
            <a:off x="7467601" y="2062896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48, 35.5 (132)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7" name="Rectangle 448"/>
          <p:cNvSpPr>
            <a:spLocks noChangeArrowheads="1"/>
          </p:cNvSpPr>
          <p:nvPr/>
        </p:nvSpPr>
        <p:spPr bwMode="auto">
          <a:xfrm>
            <a:off x="7467602" y="2120046"/>
            <a:ext cx="8656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785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8" name="Rectangle 449"/>
          <p:cNvSpPr>
            <a:spLocks noChangeArrowheads="1"/>
          </p:cNvSpPr>
          <p:nvPr/>
        </p:nvSpPr>
        <p:spPr bwMode="auto">
          <a:xfrm>
            <a:off x="7467602" y="2346448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32, 85.3 (18.6)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9" name="Rectangle 450"/>
          <p:cNvSpPr>
            <a:spLocks noChangeArrowheads="1"/>
          </p:cNvSpPr>
          <p:nvPr/>
        </p:nvSpPr>
        <p:spPr bwMode="auto">
          <a:xfrm>
            <a:off x="7467602" y="2402499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93.1 (15.1)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0" name="Rectangle 451"/>
          <p:cNvSpPr>
            <a:spLocks noChangeArrowheads="1"/>
          </p:cNvSpPr>
          <p:nvPr/>
        </p:nvSpPr>
        <p:spPr bwMode="auto">
          <a:xfrm>
            <a:off x="7467602" y="2459649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7, 9.59 (91.6)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1" name="Rectangle 452"/>
          <p:cNvSpPr>
            <a:spLocks noChangeArrowheads="1"/>
          </p:cNvSpPr>
          <p:nvPr/>
        </p:nvSpPr>
        <p:spPr bwMode="auto">
          <a:xfrm>
            <a:off x="7467601" y="2516799"/>
            <a:ext cx="26609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13, 0 (.174)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2" name="Rectangle 453"/>
          <p:cNvSpPr>
            <a:spLocks noChangeArrowheads="1"/>
          </p:cNvSpPr>
          <p:nvPr/>
        </p:nvSpPr>
        <p:spPr bwMode="auto">
          <a:xfrm>
            <a:off x="7467601" y="2572850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15, 163 (38.3)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" name="Rectangle 454"/>
          <p:cNvSpPr>
            <a:spLocks noChangeArrowheads="1"/>
          </p:cNvSpPr>
          <p:nvPr/>
        </p:nvSpPr>
        <p:spPr bwMode="auto">
          <a:xfrm>
            <a:off x="7467601" y="2630000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13, 176 (45.5)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4" name="Rectangle 455"/>
          <p:cNvSpPr>
            <a:spLocks noChangeArrowheads="1"/>
          </p:cNvSpPr>
          <p:nvPr/>
        </p:nvSpPr>
        <p:spPr bwMode="auto">
          <a:xfrm>
            <a:off x="7467601" y="2686051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13, 180 (41.8)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5" name="Rectangle 456"/>
          <p:cNvSpPr>
            <a:spLocks noChangeArrowheads="1"/>
          </p:cNvSpPr>
          <p:nvPr/>
        </p:nvSpPr>
        <p:spPr bwMode="auto">
          <a:xfrm>
            <a:off x="7467602" y="2743201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6.69 (17.7)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6" name="Rectangle 457"/>
          <p:cNvSpPr>
            <a:spLocks noChangeArrowheads="1"/>
          </p:cNvSpPr>
          <p:nvPr/>
        </p:nvSpPr>
        <p:spPr bwMode="auto">
          <a:xfrm>
            <a:off x="7467602" y="2799252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20, 17.9 (17.7)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7" name="Rectangle 458"/>
          <p:cNvSpPr>
            <a:spLocks noChangeArrowheads="1"/>
          </p:cNvSpPr>
          <p:nvPr/>
        </p:nvSpPr>
        <p:spPr bwMode="auto">
          <a:xfrm>
            <a:off x="7467602" y="2856402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22, 97.9 (16.7)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8" name="Rectangle 459"/>
          <p:cNvSpPr>
            <a:spLocks noChangeArrowheads="1"/>
          </p:cNvSpPr>
          <p:nvPr/>
        </p:nvSpPr>
        <p:spPr bwMode="auto">
          <a:xfrm>
            <a:off x="7467602" y="2913552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24, 85.4 (16.1)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9" name="Rectangle 460"/>
          <p:cNvSpPr>
            <a:spLocks noChangeArrowheads="1"/>
          </p:cNvSpPr>
          <p:nvPr/>
        </p:nvSpPr>
        <p:spPr bwMode="auto">
          <a:xfrm>
            <a:off x="7467602" y="2969603"/>
            <a:ext cx="8656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209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0" name="Rectangle 461"/>
          <p:cNvSpPr>
            <a:spLocks noChangeArrowheads="1"/>
          </p:cNvSpPr>
          <p:nvPr/>
        </p:nvSpPr>
        <p:spPr bwMode="auto">
          <a:xfrm>
            <a:off x="7467601" y="3196005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13, 102 (54.4)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1" name="Rectangle 462"/>
          <p:cNvSpPr>
            <a:spLocks noChangeArrowheads="1"/>
          </p:cNvSpPr>
          <p:nvPr/>
        </p:nvSpPr>
        <p:spPr bwMode="auto">
          <a:xfrm>
            <a:off x="7467602" y="3253155"/>
            <a:ext cx="29495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7, 119 (57.8)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2" name="Rectangle 463"/>
          <p:cNvSpPr>
            <a:spLocks noChangeArrowheads="1"/>
          </p:cNvSpPr>
          <p:nvPr/>
        </p:nvSpPr>
        <p:spPr bwMode="auto">
          <a:xfrm>
            <a:off x="7467602" y="3311404"/>
            <a:ext cx="32701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13, -3.1 (8.61)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3" name="Rectangle 464"/>
          <p:cNvSpPr>
            <a:spLocks noChangeArrowheads="1"/>
          </p:cNvSpPr>
          <p:nvPr/>
        </p:nvSpPr>
        <p:spPr bwMode="auto">
          <a:xfrm>
            <a:off x="7467602" y="3366356"/>
            <a:ext cx="29495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13, 33.1 (10)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4" name="Rectangle 465"/>
          <p:cNvSpPr>
            <a:spLocks noChangeArrowheads="1"/>
          </p:cNvSpPr>
          <p:nvPr/>
        </p:nvSpPr>
        <p:spPr bwMode="auto">
          <a:xfrm>
            <a:off x="7467601" y="3424605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15, 179 (30.2)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5" name="Rectangle 466"/>
          <p:cNvSpPr>
            <a:spLocks noChangeArrowheads="1"/>
          </p:cNvSpPr>
          <p:nvPr/>
        </p:nvSpPr>
        <p:spPr bwMode="auto">
          <a:xfrm>
            <a:off x="7467602" y="3479557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30, 25.8 (3.4)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6" name="Rectangle 467"/>
          <p:cNvSpPr>
            <a:spLocks noChangeArrowheads="1"/>
          </p:cNvSpPr>
          <p:nvPr/>
        </p:nvSpPr>
        <p:spPr bwMode="auto">
          <a:xfrm>
            <a:off x="7467602" y="3537806"/>
            <a:ext cx="5770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91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7" name="Rectangle 468"/>
          <p:cNvSpPr>
            <a:spLocks noChangeArrowheads="1"/>
          </p:cNvSpPr>
          <p:nvPr/>
        </p:nvSpPr>
        <p:spPr bwMode="auto">
          <a:xfrm>
            <a:off x="7467602" y="3763109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32, 16.5 (4.7)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8" name="Rectangle 469"/>
          <p:cNvSpPr>
            <a:spLocks noChangeArrowheads="1"/>
          </p:cNvSpPr>
          <p:nvPr/>
        </p:nvSpPr>
        <p:spPr bwMode="auto">
          <a:xfrm>
            <a:off x="7467602" y="3821357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18.9 (5.04)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9" name="Rectangle 470"/>
          <p:cNvSpPr>
            <a:spLocks noChangeArrowheads="1"/>
          </p:cNvSpPr>
          <p:nvPr/>
        </p:nvSpPr>
        <p:spPr bwMode="auto">
          <a:xfrm>
            <a:off x="7467602" y="3876309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32, 18.3 (5.77)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0" name="Rectangle 471"/>
          <p:cNvSpPr>
            <a:spLocks noChangeArrowheads="1"/>
          </p:cNvSpPr>
          <p:nvPr/>
        </p:nvSpPr>
        <p:spPr bwMode="auto">
          <a:xfrm>
            <a:off x="7467602" y="3934559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18.9 (4.6)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1" name="Rectangle 472"/>
          <p:cNvSpPr>
            <a:spLocks noChangeArrowheads="1"/>
          </p:cNvSpPr>
          <p:nvPr/>
        </p:nvSpPr>
        <p:spPr bwMode="auto">
          <a:xfrm>
            <a:off x="7467602" y="3989511"/>
            <a:ext cx="32701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18, -2.6 (11.9)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2" name="Rectangle 473"/>
          <p:cNvSpPr>
            <a:spLocks noChangeArrowheads="1"/>
          </p:cNvSpPr>
          <p:nvPr/>
        </p:nvSpPr>
        <p:spPr bwMode="auto">
          <a:xfrm>
            <a:off x="7467602" y="4047759"/>
            <a:ext cx="32701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18, -2.6 (11.9)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3" name="Rectangle 474"/>
          <p:cNvSpPr>
            <a:spLocks noChangeArrowheads="1"/>
          </p:cNvSpPr>
          <p:nvPr/>
        </p:nvSpPr>
        <p:spPr bwMode="auto">
          <a:xfrm>
            <a:off x="7467602" y="4104909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15.3 (39.9)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4" name="Rectangle 475"/>
          <p:cNvSpPr>
            <a:spLocks noChangeArrowheads="1"/>
          </p:cNvSpPr>
          <p:nvPr/>
        </p:nvSpPr>
        <p:spPr bwMode="auto">
          <a:xfrm>
            <a:off x="7467602" y="4160961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20, 45.1 (34.8)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5" name="Rectangle 476"/>
          <p:cNvSpPr>
            <a:spLocks noChangeArrowheads="1"/>
          </p:cNvSpPr>
          <p:nvPr/>
        </p:nvSpPr>
        <p:spPr bwMode="auto">
          <a:xfrm>
            <a:off x="7467601" y="4218111"/>
            <a:ext cx="2083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48, .4 (2)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6" name="Rectangle 477"/>
          <p:cNvSpPr>
            <a:spLocks noChangeArrowheads="1"/>
          </p:cNvSpPr>
          <p:nvPr/>
        </p:nvSpPr>
        <p:spPr bwMode="auto">
          <a:xfrm>
            <a:off x="7467601" y="4274161"/>
            <a:ext cx="2083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47, .8 (3)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7" name="Rectangle 478"/>
          <p:cNvSpPr>
            <a:spLocks noChangeArrowheads="1"/>
          </p:cNvSpPr>
          <p:nvPr/>
        </p:nvSpPr>
        <p:spPr bwMode="auto">
          <a:xfrm>
            <a:off x="7467602" y="4331311"/>
            <a:ext cx="8656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290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8" name="Rectangle 479"/>
          <p:cNvSpPr>
            <a:spLocks noChangeArrowheads="1"/>
          </p:cNvSpPr>
          <p:nvPr/>
        </p:nvSpPr>
        <p:spPr bwMode="auto">
          <a:xfrm>
            <a:off x="7467602" y="4557713"/>
            <a:ext cx="19396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9, 15 (3)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9" name="Rectangle 480"/>
          <p:cNvSpPr>
            <a:spLocks noChangeArrowheads="1"/>
          </p:cNvSpPr>
          <p:nvPr/>
        </p:nvSpPr>
        <p:spPr bwMode="auto">
          <a:xfrm>
            <a:off x="7467602" y="4614863"/>
            <a:ext cx="32701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7, -13.1 (3.87)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0" name="Rectangle 481"/>
          <p:cNvSpPr>
            <a:spLocks noChangeArrowheads="1"/>
          </p:cNvSpPr>
          <p:nvPr/>
        </p:nvSpPr>
        <p:spPr bwMode="auto">
          <a:xfrm>
            <a:off x="7467602" y="4670915"/>
            <a:ext cx="32701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8, -13.1 (3.87)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1" name="Rectangle 482"/>
          <p:cNvSpPr>
            <a:spLocks noChangeArrowheads="1"/>
          </p:cNvSpPr>
          <p:nvPr/>
        </p:nvSpPr>
        <p:spPr bwMode="auto">
          <a:xfrm>
            <a:off x="7467602" y="4728065"/>
            <a:ext cx="32701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18, -13.5 (1.1)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2" name="Rectangle 483"/>
          <p:cNvSpPr>
            <a:spLocks noChangeArrowheads="1"/>
          </p:cNvSpPr>
          <p:nvPr/>
        </p:nvSpPr>
        <p:spPr bwMode="auto">
          <a:xfrm>
            <a:off x="7467602" y="4784115"/>
            <a:ext cx="35586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18, -13.4 (1.12)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3" name="Rectangle 484"/>
          <p:cNvSpPr>
            <a:spLocks noChangeArrowheads="1"/>
          </p:cNvSpPr>
          <p:nvPr/>
        </p:nvSpPr>
        <p:spPr bwMode="auto">
          <a:xfrm>
            <a:off x="7467602" y="4841265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15.5 (2.6)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4" name="Rectangle 485"/>
          <p:cNvSpPr>
            <a:spLocks noChangeArrowheads="1"/>
          </p:cNvSpPr>
          <p:nvPr/>
        </p:nvSpPr>
        <p:spPr bwMode="auto">
          <a:xfrm>
            <a:off x="7467602" y="4898415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20, 7.5 (19.3)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5" name="Rectangle 486"/>
          <p:cNvSpPr>
            <a:spLocks noChangeArrowheads="1"/>
          </p:cNvSpPr>
          <p:nvPr/>
        </p:nvSpPr>
        <p:spPr bwMode="auto">
          <a:xfrm>
            <a:off x="7467602" y="4954466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29, 16.6 (6.8)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6" name="Rectangle 487"/>
          <p:cNvSpPr>
            <a:spLocks noChangeArrowheads="1"/>
          </p:cNvSpPr>
          <p:nvPr/>
        </p:nvSpPr>
        <p:spPr bwMode="auto">
          <a:xfrm>
            <a:off x="7467602" y="5011616"/>
            <a:ext cx="32701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7, -1.29 (1.41)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7" name="Rectangle 488"/>
          <p:cNvSpPr>
            <a:spLocks noChangeArrowheads="1"/>
          </p:cNvSpPr>
          <p:nvPr/>
        </p:nvSpPr>
        <p:spPr bwMode="auto">
          <a:xfrm>
            <a:off x="7467602" y="5067667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13, 1.23 (.637)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8" name="Rectangle 489"/>
          <p:cNvSpPr>
            <a:spLocks noChangeArrowheads="1"/>
          </p:cNvSpPr>
          <p:nvPr/>
        </p:nvSpPr>
        <p:spPr bwMode="auto">
          <a:xfrm>
            <a:off x="7467602" y="5124817"/>
            <a:ext cx="35586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15, -9.73 (1.21)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9" name="Rectangle 490"/>
          <p:cNvSpPr>
            <a:spLocks noChangeArrowheads="1"/>
          </p:cNvSpPr>
          <p:nvPr/>
        </p:nvSpPr>
        <p:spPr bwMode="auto">
          <a:xfrm>
            <a:off x="7467602" y="5180868"/>
            <a:ext cx="32701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13, -8.93 (.99)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0" name="Rectangle 491"/>
          <p:cNvSpPr>
            <a:spLocks noChangeArrowheads="1"/>
          </p:cNvSpPr>
          <p:nvPr/>
        </p:nvSpPr>
        <p:spPr bwMode="auto">
          <a:xfrm>
            <a:off x="7467601" y="5238018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15, 176 (15.9)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1" name="Rectangle 492"/>
          <p:cNvSpPr>
            <a:spLocks noChangeArrowheads="1"/>
          </p:cNvSpPr>
          <p:nvPr/>
        </p:nvSpPr>
        <p:spPr bwMode="auto">
          <a:xfrm>
            <a:off x="7467602" y="5294069"/>
            <a:ext cx="32701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30, -1.28 (.28)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2" name="Rectangle 493"/>
          <p:cNvSpPr>
            <a:spLocks noChangeArrowheads="1"/>
          </p:cNvSpPr>
          <p:nvPr/>
        </p:nvSpPr>
        <p:spPr bwMode="auto">
          <a:xfrm>
            <a:off x="7467602" y="5351219"/>
            <a:ext cx="8656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227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3" name="Rectangle 494"/>
          <p:cNvSpPr>
            <a:spLocks noChangeArrowheads="1"/>
          </p:cNvSpPr>
          <p:nvPr/>
        </p:nvSpPr>
        <p:spPr bwMode="auto">
          <a:xfrm>
            <a:off x="7467602" y="1042988"/>
            <a:ext cx="30136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(SD); Control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4" name="Rectangle 495"/>
          <p:cNvSpPr>
            <a:spLocks noChangeArrowheads="1"/>
          </p:cNvSpPr>
          <p:nvPr/>
        </p:nvSpPr>
        <p:spPr bwMode="auto">
          <a:xfrm>
            <a:off x="7467602" y="985838"/>
            <a:ext cx="19556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N, mean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5" name="Rectangle 496"/>
          <p:cNvSpPr>
            <a:spLocks noChangeArrowheads="1"/>
          </p:cNvSpPr>
          <p:nvPr/>
        </p:nvSpPr>
        <p:spPr bwMode="auto">
          <a:xfrm>
            <a:off x="8250768" y="1213340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8.03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6" name="Rectangle 497"/>
          <p:cNvSpPr>
            <a:spLocks noChangeArrowheads="1"/>
          </p:cNvSpPr>
          <p:nvPr/>
        </p:nvSpPr>
        <p:spPr bwMode="auto">
          <a:xfrm>
            <a:off x="8250768" y="1269390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8.35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7" name="Rectangle 498"/>
          <p:cNvSpPr>
            <a:spLocks noChangeArrowheads="1"/>
          </p:cNvSpPr>
          <p:nvPr/>
        </p:nvSpPr>
        <p:spPr bwMode="auto">
          <a:xfrm>
            <a:off x="8250768" y="1326540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5.59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8" name="Rectangle 499"/>
          <p:cNvSpPr>
            <a:spLocks noChangeArrowheads="1"/>
          </p:cNvSpPr>
          <p:nvPr/>
        </p:nvSpPr>
        <p:spPr bwMode="auto">
          <a:xfrm>
            <a:off x="8250768" y="1382591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5.93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9" name="Rectangle 500"/>
          <p:cNvSpPr>
            <a:spLocks noChangeArrowheads="1"/>
          </p:cNvSpPr>
          <p:nvPr/>
        </p:nvSpPr>
        <p:spPr bwMode="auto">
          <a:xfrm>
            <a:off x="8250768" y="1439741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5.93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0" name="Rectangle 501"/>
          <p:cNvSpPr>
            <a:spLocks noChangeArrowheads="1"/>
          </p:cNvSpPr>
          <p:nvPr/>
        </p:nvSpPr>
        <p:spPr bwMode="auto">
          <a:xfrm>
            <a:off x="8250768" y="1495792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5.61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1" name="Rectangle 502"/>
          <p:cNvSpPr>
            <a:spLocks noChangeArrowheads="1"/>
          </p:cNvSpPr>
          <p:nvPr/>
        </p:nvSpPr>
        <p:spPr bwMode="auto">
          <a:xfrm>
            <a:off x="8250768" y="1552942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5.20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2" name="Rectangle 503"/>
          <p:cNvSpPr>
            <a:spLocks noChangeArrowheads="1"/>
          </p:cNvSpPr>
          <p:nvPr/>
        </p:nvSpPr>
        <p:spPr bwMode="auto">
          <a:xfrm>
            <a:off x="8250768" y="1608993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4.94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3" name="Rectangle 504"/>
          <p:cNvSpPr>
            <a:spLocks noChangeArrowheads="1"/>
          </p:cNvSpPr>
          <p:nvPr/>
        </p:nvSpPr>
        <p:spPr bwMode="auto">
          <a:xfrm>
            <a:off x="8250768" y="1666143"/>
            <a:ext cx="12984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11.04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4" name="Rectangle 505"/>
          <p:cNvSpPr>
            <a:spLocks noChangeArrowheads="1"/>
          </p:cNvSpPr>
          <p:nvPr/>
        </p:nvSpPr>
        <p:spPr bwMode="auto">
          <a:xfrm>
            <a:off x="8250768" y="1723293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3.34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5" name="Rectangle 506"/>
          <p:cNvSpPr>
            <a:spLocks noChangeArrowheads="1"/>
          </p:cNvSpPr>
          <p:nvPr/>
        </p:nvSpPr>
        <p:spPr bwMode="auto">
          <a:xfrm>
            <a:off x="8250768" y="1779344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5.22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6" name="Rectangle 507"/>
          <p:cNvSpPr>
            <a:spLocks noChangeArrowheads="1"/>
          </p:cNvSpPr>
          <p:nvPr/>
        </p:nvSpPr>
        <p:spPr bwMode="auto">
          <a:xfrm>
            <a:off x="8250768" y="1836494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5.37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7" name="Rectangle 508"/>
          <p:cNvSpPr>
            <a:spLocks noChangeArrowheads="1"/>
          </p:cNvSpPr>
          <p:nvPr/>
        </p:nvSpPr>
        <p:spPr bwMode="auto">
          <a:xfrm>
            <a:off x="8250768" y="1892545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5.22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8" name="Rectangle 509"/>
          <p:cNvSpPr>
            <a:spLocks noChangeArrowheads="1"/>
          </p:cNvSpPr>
          <p:nvPr/>
        </p:nvSpPr>
        <p:spPr bwMode="auto">
          <a:xfrm>
            <a:off x="8250768" y="1949695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5.42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9" name="Rectangle 510"/>
          <p:cNvSpPr>
            <a:spLocks noChangeArrowheads="1"/>
          </p:cNvSpPr>
          <p:nvPr/>
        </p:nvSpPr>
        <p:spPr bwMode="auto">
          <a:xfrm>
            <a:off x="8250768" y="2005746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7.43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0" name="Rectangle 511"/>
          <p:cNvSpPr>
            <a:spLocks noChangeArrowheads="1"/>
          </p:cNvSpPr>
          <p:nvPr/>
        </p:nvSpPr>
        <p:spPr bwMode="auto">
          <a:xfrm>
            <a:off x="8250768" y="2062896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7.37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1" name="Rectangle 512"/>
          <p:cNvSpPr>
            <a:spLocks noChangeArrowheads="1"/>
          </p:cNvSpPr>
          <p:nvPr/>
        </p:nvSpPr>
        <p:spPr bwMode="auto">
          <a:xfrm>
            <a:off x="8250768" y="2120046"/>
            <a:ext cx="15869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100.00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2" name="Rectangle 513"/>
          <p:cNvSpPr>
            <a:spLocks noChangeArrowheads="1"/>
          </p:cNvSpPr>
          <p:nvPr/>
        </p:nvSpPr>
        <p:spPr bwMode="auto">
          <a:xfrm>
            <a:off x="8250768" y="2346448"/>
            <a:ext cx="12984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11.70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3" name="Rectangle 514"/>
          <p:cNvSpPr>
            <a:spLocks noChangeArrowheads="1"/>
          </p:cNvSpPr>
          <p:nvPr/>
        </p:nvSpPr>
        <p:spPr bwMode="auto">
          <a:xfrm>
            <a:off x="8250768" y="2402499"/>
            <a:ext cx="12984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10.86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4" name="Rectangle 515"/>
          <p:cNvSpPr>
            <a:spLocks noChangeArrowheads="1"/>
          </p:cNvSpPr>
          <p:nvPr/>
        </p:nvSpPr>
        <p:spPr bwMode="auto">
          <a:xfrm>
            <a:off x="8250768" y="2459649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4.18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5" name="Rectangle 516"/>
          <p:cNvSpPr>
            <a:spLocks noChangeArrowheads="1"/>
          </p:cNvSpPr>
          <p:nvPr/>
        </p:nvSpPr>
        <p:spPr bwMode="auto">
          <a:xfrm>
            <a:off x="8250768" y="2516799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7.37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6" name="Rectangle 517"/>
          <p:cNvSpPr>
            <a:spLocks noChangeArrowheads="1"/>
          </p:cNvSpPr>
          <p:nvPr/>
        </p:nvSpPr>
        <p:spPr bwMode="auto">
          <a:xfrm>
            <a:off x="8250768" y="2572850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8.07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7" name="Rectangle 518"/>
          <p:cNvSpPr>
            <a:spLocks noChangeArrowheads="1"/>
          </p:cNvSpPr>
          <p:nvPr/>
        </p:nvSpPr>
        <p:spPr bwMode="auto">
          <a:xfrm>
            <a:off x="8250768" y="2630000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7.79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8" name="Rectangle 519"/>
          <p:cNvSpPr>
            <a:spLocks noChangeArrowheads="1"/>
          </p:cNvSpPr>
          <p:nvPr/>
        </p:nvSpPr>
        <p:spPr bwMode="auto">
          <a:xfrm>
            <a:off x="8250768" y="2686051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7.79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9" name="Rectangle 520"/>
          <p:cNvSpPr>
            <a:spLocks noChangeArrowheads="1"/>
          </p:cNvSpPr>
          <p:nvPr/>
        </p:nvSpPr>
        <p:spPr bwMode="auto">
          <a:xfrm>
            <a:off x="8250768" y="2743201"/>
            <a:ext cx="12984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10.73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0" name="Rectangle 521"/>
          <p:cNvSpPr>
            <a:spLocks noChangeArrowheads="1"/>
          </p:cNvSpPr>
          <p:nvPr/>
        </p:nvSpPr>
        <p:spPr bwMode="auto">
          <a:xfrm>
            <a:off x="8250768" y="2799252"/>
            <a:ext cx="12984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10.24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1" name="Rectangle 522"/>
          <p:cNvSpPr>
            <a:spLocks noChangeArrowheads="1"/>
          </p:cNvSpPr>
          <p:nvPr/>
        </p:nvSpPr>
        <p:spPr bwMode="auto">
          <a:xfrm>
            <a:off x="8250768" y="2856402"/>
            <a:ext cx="12984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10.63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2" name="Rectangle 523"/>
          <p:cNvSpPr>
            <a:spLocks noChangeArrowheads="1"/>
          </p:cNvSpPr>
          <p:nvPr/>
        </p:nvSpPr>
        <p:spPr bwMode="auto">
          <a:xfrm>
            <a:off x="8250768" y="2913552"/>
            <a:ext cx="12984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10.66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3" name="Rectangle 524"/>
          <p:cNvSpPr>
            <a:spLocks noChangeArrowheads="1"/>
          </p:cNvSpPr>
          <p:nvPr/>
        </p:nvSpPr>
        <p:spPr bwMode="auto">
          <a:xfrm>
            <a:off x="8250768" y="2969603"/>
            <a:ext cx="15869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100.00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4" name="Rectangle 525"/>
          <p:cNvSpPr>
            <a:spLocks noChangeArrowheads="1"/>
          </p:cNvSpPr>
          <p:nvPr/>
        </p:nvSpPr>
        <p:spPr bwMode="auto">
          <a:xfrm>
            <a:off x="8250768" y="3196005"/>
            <a:ext cx="12984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16.21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5" name="Rectangle 526"/>
          <p:cNvSpPr>
            <a:spLocks noChangeArrowheads="1"/>
          </p:cNvSpPr>
          <p:nvPr/>
        </p:nvSpPr>
        <p:spPr bwMode="auto">
          <a:xfrm>
            <a:off x="8250768" y="3253155"/>
            <a:ext cx="12984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10.96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6" name="Rectangle 527"/>
          <p:cNvSpPr>
            <a:spLocks noChangeArrowheads="1"/>
          </p:cNvSpPr>
          <p:nvPr/>
        </p:nvSpPr>
        <p:spPr bwMode="auto">
          <a:xfrm>
            <a:off x="8250768" y="3311404"/>
            <a:ext cx="12984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16.00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7" name="Rectangle 528"/>
          <p:cNvSpPr>
            <a:spLocks noChangeArrowheads="1"/>
          </p:cNvSpPr>
          <p:nvPr/>
        </p:nvSpPr>
        <p:spPr bwMode="auto">
          <a:xfrm>
            <a:off x="8250768" y="3366356"/>
            <a:ext cx="12984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16.43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8" name="Rectangle 529"/>
          <p:cNvSpPr>
            <a:spLocks noChangeArrowheads="1"/>
          </p:cNvSpPr>
          <p:nvPr/>
        </p:nvSpPr>
        <p:spPr bwMode="auto">
          <a:xfrm>
            <a:off x="8250768" y="3424605"/>
            <a:ext cx="12984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17.15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9" name="Rectangle 530"/>
          <p:cNvSpPr>
            <a:spLocks noChangeArrowheads="1"/>
          </p:cNvSpPr>
          <p:nvPr/>
        </p:nvSpPr>
        <p:spPr bwMode="auto">
          <a:xfrm>
            <a:off x="8250768" y="3479557"/>
            <a:ext cx="12984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23.25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0" name="Rectangle 531"/>
          <p:cNvSpPr>
            <a:spLocks noChangeArrowheads="1"/>
          </p:cNvSpPr>
          <p:nvPr/>
        </p:nvSpPr>
        <p:spPr bwMode="auto">
          <a:xfrm>
            <a:off x="8250768" y="3537806"/>
            <a:ext cx="15869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100.00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1" name="Rectangle 532"/>
          <p:cNvSpPr>
            <a:spLocks noChangeArrowheads="1"/>
          </p:cNvSpPr>
          <p:nvPr/>
        </p:nvSpPr>
        <p:spPr bwMode="auto">
          <a:xfrm>
            <a:off x="8250768" y="3763109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9.59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2" name="Rectangle 533"/>
          <p:cNvSpPr>
            <a:spLocks noChangeArrowheads="1"/>
          </p:cNvSpPr>
          <p:nvPr/>
        </p:nvSpPr>
        <p:spPr bwMode="auto">
          <a:xfrm>
            <a:off x="8250768" y="3821357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8.71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3" name="Rectangle 534"/>
          <p:cNvSpPr>
            <a:spLocks noChangeArrowheads="1"/>
          </p:cNvSpPr>
          <p:nvPr/>
        </p:nvSpPr>
        <p:spPr bwMode="auto">
          <a:xfrm>
            <a:off x="8250768" y="3876309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9.78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4" name="Rectangle 535"/>
          <p:cNvSpPr>
            <a:spLocks noChangeArrowheads="1"/>
          </p:cNvSpPr>
          <p:nvPr/>
        </p:nvSpPr>
        <p:spPr bwMode="auto">
          <a:xfrm>
            <a:off x="8250768" y="3934559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8.74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5" name="Rectangle 536"/>
          <p:cNvSpPr>
            <a:spLocks noChangeArrowheads="1"/>
          </p:cNvSpPr>
          <p:nvPr/>
        </p:nvSpPr>
        <p:spPr bwMode="auto">
          <a:xfrm>
            <a:off x="8250768" y="3989511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8.08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6" name="Rectangle 537"/>
          <p:cNvSpPr>
            <a:spLocks noChangeArrowheads="1"/>
          </p:cNvSpPr>
          <p:nvPr/>
        </p:nvSpPr>
        <p:spPr bwMode="auto">
          <a:xfrm>
            <a:off x="8250768" y="4047759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7.57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7" name="Rectangle 538"/>
          <p:cNvSpPr>
            <a:spLocks noChangeArrowheads="1"/>
          </p:cNvSpPr>
          <p:nvPr/>
        </p:nvSpPr>
        <p:spPr bwMode="auto">
          <a:xfrm>
            <a:off x="8250768" y="4104909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8.09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8" name="Rectangle 539"/>
          <p:cNvSpPr>
            <a:spLocks noChangeArrowheads="1"/>
          </p:cNvSpPr>
          <p:nvPr/>
        </p:nvSpPr>
        <p:spPr bwMode="auto">
          <a:xfrm>
            <a:off x="8250768" y="4160961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7.61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9" name="Rectangle 540"/>
          <p:cNvSpPr>
            <a:spLocks noChangeArrowheads="1"/>
          </p:cNvSpPr>
          <p:nvPr/>
        </p:nvSpPr>
        <p:spPr bwMode="auto">
          <a:xfrm>
            <a:off x="8250768" y="4218111"/>
            <a:ext cx="12984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15.78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0" name="Rectangle 541"/>
          <p:cNvSpPr>
            <a:spLocks noChangeArrowheads="1"/>
          </p:cNvSpPr>
          <p:nvPr/>
        </p:nvSpPr>
        <p:spPr bwMode="auto">
          <a:xfrm>
            <a:off x="8250768" y="4274161"/>
            <a:ext cx="12984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16.04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1" name="Rectangle 542"/>
          <p:cNvSpPr>
            <a:spLocks noChangeArrowheads="1"/>
          </p:cNvSpPr>
          <p:nvPr/>
        </p:nvSpPr>
        <p:spPr bwMode="auto">
          <a:xfrm>
            <a:off x="8250768" y="4331311"/>
            <a:ext cx="15869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100.00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2" name="Rectangle 543"/>
          <p:cNvSpPr>
            <a:spLocks noChangeArrowheads="1"/>
          </p:cNvSpPr>
          <p:nvPr/>
        </p:nvSpPr>
        <p:spPr bwMode="auto">
          <a:xfrm>
            <a:off x="8250768" y="4557713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5.58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3" name="Rectangle 544"/>
          <p:cNvSpPr>
            <a:spLocks noChangeArrowheads="1"/>
          </p:cNvSpPr>
          <p:nvPr/>
        </p:nvSpPr>
        <p:spPr bwMode="auto">
          <a:xfrm>
            <a:off x="8250768" y="4614863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5.93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4" name="Rectangle 545"/>
          <p:cNvSpPr>
            <a:spLocks noChangeArrowheads="1"/>
          </p:cNvSpPr>
          <p:nvPr/>
        </p:nvSpPr>
        <p:spPr bwMode="auto">
          <a:xfrm>
            <a:off x="8250768" y="4670915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6.21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5" name="Rectangle 546"/>
          <p:cNvSpPr>
            <a:spLocks noChangeArrowheads="1"/>
          </p:cNvSpPr>
          <p:nvPr/>
        </p:nvSpPr>
        <p:spPr bwMode="auto">
          <a:xfrm>
            <a:off x="8250768" y="4728065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7.48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6" name="Rectangle 547"/>
          <p:cNvSpPr>
            <a:spLocks noChangeArrowheads="1"/>
          </p:cNvSpPr>
          <p:nvPr/>
        </p:nvSpPr>
        <p:spPr bwMode="auto">
          <a:xfrm>
            <a:off x="8250768" y="4784115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7.69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7" name="Rectangle 548"/>
          <p:cNvSpPr>
            <a:spLocks noChangeArrowheads="1"/>
          </p:cNvSpPr>
          <p:nvPr/>
        </p:nvSpPr>
        <p:spPr bwMode="auto">
          <a:xfrm>
            <a:off x="8250768" y="4841265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8.59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8" name="Rectangle 549"/>
          <p:cNvSpPr>
            <a:spLocks noChangeArrowheads="1"/>
          </p:cNvSpPr>
          <p:nvPr/>
        </p:nvSpPr>
        <p:spPr bwMode="auto">
          <a:xfrm>
            <a:off x="8250768" y="4898415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8.33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9" name="Rectangle 550"/>
          <p:cNvSpPr>
            <a:spLocks noChangeArrowheads="1"/>
          </p:cNvSpPr>
          <p:nvPr/>
        </p:nvSpPr>
        <p:spPr bwMode="auto">
          <a:xfrm>
            <a:off x="8250768" y="4954466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8.83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0" name="Rectangle 551"/>
          <p:cNvSpPr>
            <a:spLocks noChangeArrowheads="1"/>
          </p:cNvSpPr>
          <p:nvPr/>
        </p:nvSpPr>
        <p:spPr bwMode="auto">
          <a:xfrm>
            <a:off x="8250768" y="5011616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5.18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1" name="Rectangle 552"/>
          <p:cNvSpPr>
            <a:spLocks noChangeArrowheads="1"/>
          </p:cNvSpPr>
          <p:nvPr/>
        </p:nvSpPr>
        <p:spPr bwMode="auto">
          <a:xfrm>
            <a:off x="8250768" y="5067667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6.21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2" name="Rectangle 553"/>
          <p:cNvSpPr>
            <a:spLocks noChangeArrowheads="1"/>
          </p:cNvSpPr>
          <p:nvPr/>
        </p:nvSpPr>
        <p:spPr bwMode="auto">
          <a:xfrm>
            <a:off x="8250768" y="5124817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6.81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3" name="Rectangle 554"/>
          <p:cNvSpPr>
            <a:spLocks noChangeArrowheads="1"/>
          </p:cNvSpPr>
          <p:nvPr/>
        </p:nvSpPr>
        <p:spPr bwMode="auto">
          <a:xfrm>
            <a:off x="8250768" y="5180868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6.95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4" name="Rectangle 555"/>
          <p:cNvSpPr>
            <a:spLocks noChangeArrowheads="1"/>
          </p:cNvSpPr>
          <p:nvPr/>
        </p:nvSpPr>
        <p:spPr bwMode="auto">
          <a:xfrm>
            <a:off x="8250768" y="5238018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7.09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5" name="Rectangle 556"/>
          <p:cNvSpPr>
            <a:spLocks noChangeArrowheads="1"/>
          </p:cNvSpPr>
          <p:nvPr/>
        </p:nvSpPr>
        <p:spPr bwMode="auto">
          <a:xfrm>
            <a:off x="8250768" y="5294069"/>
            <a:ext cx="10099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9.13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6" name="Rectangle 557"/>
          <p:cNvSpPr>
            <a:spLocks noChangeArrowheads="1"/>
          </p:cNvSpPr>
          <p:nvPr/>
        </p:nvSpPr>
        <p:spPr bwMode="auto">
          <a:xfrm>
            <a:off x="8250768" y="5351219"/>
            <a:ext cx="15869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100.00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7" name="Rectangle 558"/>
          <p:cNvSpPr>
            <a:spLocks noChangeArrowheads="1"/>
          </p:cNvSpPr>
          <p:nvPr/>
        </p:nvSpPr>
        <p:spPr bwMode="auto">
          <a:xfrm>
            <a:off x="8250769" y="1042988"/>
            <a:ext cx="16030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Weight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8" name="Rectangle 559"/>
          <p:cNvSpPr>
            <a:spLocks noChangeArrowheads="1"/>
          </p:cNvSpPr>
          <p:nvPr/>
        </p:nvSpPr>
        <p:spPr bwMode="auto">
          <a:xfrm>
            <a:off x="8250769" y="985838"/>
            <a:ext cx="4488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%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9" name="Rectangle 560"/>
          <p:cNvSpPr>
            <a:spLocks noChangeArrowheads="1"/>
          </p:cNvSpPr>
          <p:nvPr/>
        </p:nvSpPr>
        <p:spPr bwMode="auto">
          <a:xfrm>
            <a:off x="5691718" y="1213340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-0.20 (-0.57, 0.16)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0" name="Rectangle 561"/>
          <p:cNvSpPr>
            <a:spLocks noChangeArrowheads="1"/>
          </p:cNvSpPr>
          <p:nvPr/>
        </p:nvSpPr>
        <p:spPr bwMode="auto">
          <a:xfrm>
            <a:off x="5691718" y="1269390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0.25 (-0.10, 0.59)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1" name="Rectangle 562"/>
          <p:cNvSpPr>
            <a:spLocks noChangeArrowheads="1"/>
          </p:cNvSpPr>
          <p:nvPr/>
        </p:nvSpPr>
        <p:spPr bwMode="auto">
          <a:xfrm>
            <a:off x="5691718" y="1326540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-0.30 (-0.85, 0.26)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2" name="Rectangle 563"/>
          <p:cNvSpPr>
            <a:spLocks noChangeArrowheads="1"/>
          </p:cNvSpPr>
          <p:nvPr/>
        </p:nvSpPr>
        <p:spPr bwMode="auto">
          <a:xfrm>
            <a:off x="5691718" y="1382591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0.32 (-0.21, 0.85)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3" name="Rectangle 564"/>
          <p:cNvSpPr>
            <a:spLocks noChangeArrowheads="1"/>
          </p:cNvSpPr>
          <p:nvPr/>
        </p:nvSpPr>
        <p:spPr bwMode="auto">
          <a:xfrm>
            <a:off x="5691718" y="1439741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0.31 (-0.22, 0.83)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4" name="Rectangle 565"/>
          <p:cNvSpPr>
            <a:spLocks noChangeArrowheads="1"/>
          </p:cNvSpPr>
          <p:nvPr/>
        </p:nvSpPr>
        <p:spPr bwMode="auto">
          <a:xfrm>
            <a:off x="5691718" y="1495792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-0.12 (-0.68, 0.43)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5" name="Rectangle 566"/>
          <p:cNvSpPr>
            <a:spLocks noChangeArrowheads="1"/>
          </p:cNvSpPr>
          <p:nvPr/>
        </p:nvSpPr>
        <p:spPr bwMode="auto">
          <a:xfrm>
            <a:off x="5691717" y="1552942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0.60 (0.01, 1.20)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6" name="Rectangle 567"/>
          <p:cNvSpPr>
            <a:spLocks noChangeArrowheads="1"/>
          </p:cNvSpPr>
          <p:nvPr/>
        </p:nvSpPr>
        <p:spPr bwMode="auto">
          <a:xfrm>
            <a:off x="5691717" y="1608993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0.96 (0.34, 1.58)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7" name="Rectangle 568"/>
          <p:cNvSpPr>
            <a:spLocks noChangeArrowheads="1"/>
          </p:cNvSpPr>
          <p:nvPr/>
        </p:nvSpPr>
        <p:spPr bwMode="auto">
          <a:xfrm>
            <a:off x="5691717" y="1666143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0.46 (0.31, 0.62)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8" name="Rectangle 569"/>
          <p:cNvSpPr>
            <a:spLocks noChangeArrowheads="1"/>
          </p:cNvSpPr>
          <p:nvPr/>
        </p:nvSpPr>
        <p:spPr bwMode="auto">
          <a:xfrm>
            <a:off x="5691717" y="1723293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1.12 (0.29, 1.96)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9" name="Rectangle 570"/>
          <p:cNvSpPr>
            <a:spLocks noChangeArrowheads="1"/>
          </p:cNvSpPr>
          <p:nvPr/>
        </p:nvSpPr>
        <p:spPr bwMode="auto">
          <a:xfrm>
            <a:off x="5691718" y="1779344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-0.05 (-0.64, 0.54)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0" name="Rectangle 571"/>
          <p:cNvSpPr>
            <a:spLocks noChangeArrowheads="1"/>
          </p:cNvSpPr>
          <p:nvPr/>
        </p:nvSpPr>
        <p:spPr bwMode="auto">
          <a:xfrm>
            <a:off x="5691717" y="1836494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0.70 (0.12, 1.28)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1" name="Rectangle 572"/>
          <p:cNvSpPr>
            <a:spLocks noChangeArrowheads="1"/>
          </p:cNvSpPr>
          <p:nvPr/>
        </p:nvSpPr>
        <p:spPr bwMode="auto">
          <a:xfrm>
            <a:off x="5691717" y="1892545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0.94 (0.35, 1.54)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2" name="Rectangle 573"/>
          <p:cNvSpPr>
            <a:spLocks noChangeArrowheads="1"/>
          </p:cNvSpPr>
          <p:nvPr/>
        </p:nvSpPr>
        <p:spPr bwMode="auto">
          <a:xfrm>
            <a:off x="5691718" y="1949695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-0.05 (-0.62, 0.52)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3" name="Rectangle 574"/>
          <p:cNvSpPr>
            <a:spLocks noChangeArrowheads="1"/>
          </p:cNvSpPr>
          <p:nvPr/>
        </p:nvSpPr>
        <p:spPr bwMode="auto">
          <a:xfrm>
            <a:off x="5691718" y="2005746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0.24 (-0.17, 0.65)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4" name="Rectangle 575"/>
          <p:cNvSpPr>
            <a:spLocks noChangeArrowheads="1"/>
          </p:cNvSpPr>
          <p:nvPr/>
        </p:nvSpPr>
        <p:spPr bwMode="auto">
          <a:xfrm>
            <a:off x="5691717" y="2062896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0.56 (0.15, 0.97)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5" name="Rectangle 576"/>
          <p:cNvSpPr>
            <a:spLocks noChangeArrowheads="1"/>
          </p:cNvSpPr>
          <p:nvPr/>
        </p:nvSpPr>
        <p:spPr bwMode="auto">
          <a:xfrm>
            <a:off x="5691717" y="2120046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0.33 (0.15, 0.51)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6" name="Rectangle 577"/>
          <p:cNvSpPr>
            <a:spLocks noChangeArrowheads="1"/>
          </p:cNvSpPr>
          <p:nvPr/>
        </p:nvSpPr>
        <p:spPr bwMode="auto">
          <a:xfrm>
            <a:off x="5691718" y="2346448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0.05 (-0.47, 0.58)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7" name="Rectangle 578"/>
          <p:cNvSpPr>
            <a:spLocks noChangeArrowheads="1"/>
          </p:cNvSpPr>
          <p:nvPr/>
        </p:nvSpPr>
        <p:spPr bwMode="auto">
          <a:xfrm>
            <a:off x="5691718" y="2402499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-0.47 (-1.04, 0.09)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8" name="Rectangle 579"/>
          <p:cNvSpPr>
            <a:spLocks noChangeArrowheads="1"/>
          </p:cNvSpPr>
          <p:nvPr/>
        </p:nvSpPr>
        <p:spPr bwMode="auto">
          <a:xfrm>
            <a:off x="5691717" y="2459649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1.36 (0.23, 2.49)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9" name="Rectangle 580"/>
          <p:cNvSpPr>
            <a:spLocks noChangeArrowheads="1"/>
          </p:cNvSpPr>
          <p:nvPr/>
        </p:nvSpPr>
        <p:spPr bwMode="auto">
          <a:xfrm>
            <a:off x="5691718" y="2516799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0.60 (-0.18, 1.37)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0" name="Rectangle 581"/>
          <p:cNvSpPr>
            <a:spLocks noChangeArrowheads="1"/>
          </p:cNvSpPr>
          <p:nvPr/>
        </p:nvSpPr>
        <p:spPr bwMode="auto">
          <a:xfrm>
            <a:off x="5691718" y="2572850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0.38 (-0.34, 1.11)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1" name="Rectangle 582"/>
          <p:cNvSpPr>
            <a:spLocks noChangeArrowheads="1"/>
          </p:cNvSpPr>
          <p:nvPr/>
        </p:nvSpPr>
        <p:spPr bwMode="auto">
          <a:xfrm>
            <a:off x="5691718" y="2630000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-0.03 (-0.77, 0.71)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2" name="Rectangle 583"/>
          <p:cNvSpPr>
            <a:spLocks noChangeArrowheads="1"/>
          </p:cNvSpPr>
          <p:nvPr/>
        </p:nvSpPr>
        <p:spPr bwMode="auto">
          <a:xfrm>
            <a:off x="5691718" y="2686051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-0.04 (-0.79, 0.70)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3" name="Rectangle 584"/>
          <p:cNvSpPr>
            <a:spLocks noChangeArrowheads="1"/>
          </p:cNvSpPr>
          <p:nvPr/>
        </p:nvSpPr>
        <p:spPr bwMode="auto">
          <a:xfrm>
            <a:off x="5691718" y="2743201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0.49 (-0.08, 1.06)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4" name="Rectangle 585"/>
          <p:cNvSpPr>
            <a:spLocks noChangeArrowheads="1"/>
          </p:cNvSpPr>
          <p:nvPr/>
        </p:nvSpPr>
        <p:spPr bwMode="auto">
          <a:xfrm>
            <a:off x="5691718" y="2799252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-0.13 (-0.72, 0.47)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5" name="Rectangle 586"/>
          <p:cNvSpPr>
            <a:spLocks noChangeArrowheads="1"/>
          </p:cNvSpPr>
          <p:nvPr/>
        </p:nvSpPr>
        <p:spPr bwMode="auto">
          <a:xfrm>
            <a:off x="5691718" y="2856402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-0.15 (-0.72, 0.43)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6" name="Rectangle 587"/>
          <p:cNvSpPr>
            <a:spLocks noChangeArrowheads="1"/>
          </p:cNvSpPr>
          <p:nvPr/>
        </p:nvSpPr>
        <p:spPr bwMode="auto">
          <a:xfrm>
            <a:off x="5691717" y="2913552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0.57 (0.00, 1.15)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7" name="Rectangle 588"/>
          <p:cNvSpPr>
            <a:spLocks noChangeArrowheads="1"/>
          </p:cNvSpPr>
          <p:nvPr/>
        </p:nvSpPr>
        <p:spPr bwMode="auto">
          <a:xfrm>
            <a:off x="5691718" y="2969603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0.17 (-0.09, 0.42)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8" name="Rectangle 589"/>
          <p:cNvSpPr>
            <a:spLocks noChangeArrowheads="1"/>
          </p:cNvSpPr>
          <p:nvPr/>
        </p:nvSpPr>
        <p:spPr bwMode="auto">
          <a:xfrm>
            <a:off x="5691718" y="3196005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-0.17 (-0.94, 0.60)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9" name="Rectangle 590"/>
          <p:cNvSpPr>
            <a:spLocks noChangeArrowheads="1"/>
          </p:cNvSpPr>
          <p:nvPr/>
        </p:nvSpPr>
        <p:spPr bwMode="auto">
          <a:xfrm>
            <a:off x="5691718" y="3253155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-0.91 (-1.96, 0.15)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0" name="Rectangle 591"/>
          <p:cNvSpPr>
            <a:spLocks noChangeArrowheads="1"/>
          </p:cNvSpPr>
          <p:nvPr/>
        </p:nvSpPr>
        <p:spPr bwMode="auto">
          <a:xfrm>
            <a:off x="5691718" y="3311404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0.67 (-0.11, 1.45)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1" name="Rectangle 592"/>
          <p:cNvSpPr>
            <a:spLocks noChangeArrowheads="1"/>
          </p:cNvSpPr>
          <p:nvPr/>
        </p:nvSpPr>
        <p:spPr bwMode="auto">
          <a:xfrm>
            <a:off x="5691718" y="3366356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0.59 (-0.17, 1.35)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2" name="Rectangle 593"/>
          <p:cNvSpPr>
            <a:spLocks noChangeArrowheads="1"/>
          </p:cNvSpPr>
          <p:nvPr/>
        </p:nvSpPr>
        <p:spPr bwMode="auto">
          <a:xfrm>
            <a:off x="5691718" y="3424605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0.24 (-0.49, 0.97)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3" name="Rectangle 594"/>
          <p:cNvSpPr>
            <a:spLocks noChangeArrowheads="1"/>
          </p:cNvSpPr>
          <p:nvPr/>
        </p:nvSpPr>
        <p:spPr bwMode="auto">
          <a:xfrm>
            <a:off x="5691717" y="3479557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0.62 (0.10, 1.14)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4" name="Rectangle 595"/>
          <p:cNvSpPr>
            <a:spLocks noChangeArrowheads="1"/>
          </p:cNvSpPr>
          <p:nvPr/>
        </p:nvSpPr>
        <p:spPr bwMode="auto">
          <a:xfrm>
            <a:off x="5691718" y="3537806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0.26 (-0.15, 0.68)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5" name="Rectangle 596"/>
          <p:cNvSpPr>
            <a:spLocks noChangeArrowheads="1"/>
          </p:cNvSpPr>
          <p:nvPr/>
        </p:nvSpPr>
        <p:spPr bwMode="auto">
          <a:xfrm>
            <a:off x="5691718" y="3763109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0.42 (-0.11, 0.95)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6" name="Rectangle 597"/>
          <p:cNvSpPr>
            <a:spLocks noChangeArrowheads="1"/>
          </p:cNvSpPr>
          <p:nvPr/>
        </p:nvSpPr>
        <p:spPr bwMode="auto">
          <a:xfrm>
            <a:off x="5691718" y="3821357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-0.15 (-0.70, 0.41)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7" name="Rectangle 598"/>
          <p:cNvSpPr>
            <a:spLocks noChangeArrowheads="1"/>
          </p:cNvSpPr>
          <p:nvPr/>
        </p:nvSpPr>
        <p:spPr bwMode="auto">
          <a:xfrm>
            <a:off x="5691718" y="3876309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0.16 (-0.37, 0.68)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8" name="Rectangle 599"/>
          <p:cNvSpPr>
            <a:spLocks noChangeArrowheads="1"/>
          </p:cNvSpPr>
          <p:nvPr/>
        </p:nvSpPr>
        <p:spPr bwMode="auto">
          <a:xfrm>
            <a:off x="5691718" y="3934559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0.06 (-0.50, 0.61)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9" name="Rectangle 600"/>
          <p:cNvSpPr>
            <a:spLocks noChangeArrowheads="1"/>
          </p:cNvSpPr>
          <p:nvPr/>
        </p:nvSpPr>
        <p:spPr bwMode="auto">
          <a:xfrm>
            <a:off x="5691718" y="3989511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0.38 (-0.19, 0.96)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0" name="Rectangle 601"/>
          <p:cNvSpPr>
            <a:spLocks noChangeArrowheads="1"/>
          </p:cNvSpPr>
          <p:nvPr/>
        </p:nvSpPr>
        <p:spPr bwMode="auto">
          <a:xfrm>
            <a:off x="5691718" y="4047759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0.45 (-0.14, 1.05)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1" name="Rectangle 602"/>
          <p:cNvSpPr>
            <a:spLocks noChangeArrowheads="1"/>
          </p:cNvSpPr>
          <p:nvPr/>
        </p:nvSpPr>
        <p:spPr bwMode="auto">
          <a:xfrm>
            <a:off x="5691717" y="4104909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0.66 (0.08, 1.23)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2" name="Rectangle 603"/>
          <p:cNvSpPr>
            <a:spLocks noChangeArrowheads="1"/>
          </p:cNvSpPr>
          <p:nvPr/>
        </p:nvSpPr>
        <p:spPr bwMode="auto">
          <a:xfrm>
            <a:off x="5691718" y="4160961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-0.11 (-0.71, 0.48)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3" name="Rectangle 604"/>
          <p:cNvSpPr>
            <a:spLocks noChangeArrowheads="1"/>
          </p:cNvSpPr>
          <p:nvPr/>
        </p:nvSpPr>
        <p:spPr bwMode="auto">
          <a:xfrm>
            <a:off x="5691717" y="4218111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0.56 (0.14, 0.97)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4" name="Rectangle 605"/>
          <p:cNvSpPr>
            <a:spLocks noChangeArrowheads="1"/>
          </p:cNvSpPr>
          <p:nvPr/>
        </p:nvSpPr>
        <p:spPr bwMode="auto">
          <a:xfrm>
            <a:off x="5691718" y="4274161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0.32 (-0.09, 0.73)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5" name="Rectangle 606"/>
          <p:cNvSpPr>
            <a:spLocks noChangeArrowheads="1"/>
          </p:cNvSpPr>
          <p:nvPr/>
        </p:nvSpPr>
        <p:spPr bwMode="auto">
          <a:xfrm>
            <a:off x="5691717" y="4331311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0.30 (0.13, 0.46)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608"/>
          <p:cNvSpPr>
            <a:spLocks noChangeArrowheads="1"/>
          </p:cNvSpPr>
          <p:nvPr/>
        </p:nvSpPr>
        <p:spPr bwMode="auto">
          <a:xfrm>
            <a:off x="5691718" y="4557713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0.32 (-0.61, 1.25)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609"/>
          <p:cNvSpPr>
            <a:spLocks noChangeArrowheads="1"/>
          </p:cNvSpPr>
          <p:nvPr/>
        </p:nvSpPr>
        <p:spPr bwMode="auto">
          <a:xfrm>
            <a:off x="5691718" y="4614863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-0.07 (-0.95, 0.81)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610"/>
          <p:cNvSpPr>
            <a:spLocks noChangeArrowheads="1"/>
          </p:cNvSpPr>
          <p:nvPr/>
        </p:nvSpPr>
        <p:spPr bwMode="auto">
          <a:xfrm>
            <a:off x="5691718" y="4670915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0.07 (-0.77, 0.91)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611"/>
          <p:cNvSpPr>
            <a:spLocks noChangeArrowheads="1"/>
          </p:cNvSpPr>
          <p:nvPr/>
        </p:nvSpPr>
        <p:spPr bwMode="auto">
          <a:xfrm>
            <a:off x="5691717" y="4728065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0.96 (0.28, 1.65)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612"/>
          <p:cNvSpPr>
            <a:spLocks noChangeArrowheads="1"/>
          </p:cNvSpPr>
          <p:nvPr/>
        </p:nvSpPr>
        <p:spPr bwMode="auto">
          <a:xfrm>
            <a:off x="5691718" y="4784115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0.61 (-0.05, 1.27)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613"/>
          <p:cNvSpPr>
            <a:spLocks noChangeArrowheads="1"/>
          </p:cNvSpPr>
          <p:nvPr/>
        </p:nvSpPr>
        <p:spPr bwMode="auto">
          <a:xfrm>
            <a:off x="5691718" y="4841265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0.31 (-0.25, 0.88)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614"/>
          <p:cNvSpPr>
            <a:spLocks noChangeArrowheads="1"/>
          </p:cNvSpPr>
          <p:nvPr/>
        </p:nvSpPr>
        <p:spPr bwMode="auto">
          <a:xfrm>
            <a:off x="5691718" y="4898415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0.46 (-0.13, 1.05)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615"/>
          <p:cNvSpPr>
            <a:spLocks noChangeArrowheads="1"/>
          </p:cNvSpPr>
          <p:nvPr/>
        </p:nvSpPr>
        <p:spPr bwMode="auto">
          <a:xfrm>
            <a:off x="5691718" y="4954466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-0.52 (-1.06, 0.02)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616"/>
          <p:cNvSpPr>
            <a:spLocks noChangeArrowheads="1"/>
          </p:cNvSpPr>
          <p:nvPr/>
        </p:nvSpPr>
        <p:spPr bwMode="auto">
          <a:xfrm>
            <a:off x="5691718" y="5011616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0.27 (-0.72, 1.27)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617"/>
          <p:cNvSpPr>
            <a:spLocks noChangeArrowheads="1"/>
          </p:cNvSpPr>
          <p:nvPr/>
        </p:nvSpPr>
        <p:spPr bwMode="auto">
          <a:xfrm>
            <a:off x="5691718" y="5067667"/>
            <a:ext cx="43441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-1.28 (-2.13, -0.44)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618"/>
          <p:cNvSpPr>
            <a:spLocks noChangeArrowheads="1"/>
          </p:cNvSpPr>
          <p:nvPr/>
        </p:nvSpPr>
        <p:spPr bwMode="auto">
          <a:xfrm>
            <a:off x="5691717" y="5124817"/>
            <a:ext cx="381515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0.99 (0.23, 1.75)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619"/>
          <p:cNvSpPr>
            <a:spLocks noChangeArrowheads="1"/>
          </p:cNvSpPr>
          <p:nvPr/>
        </p:nvSpPr>
        <p:spPr bwMode="auto">
          <a:xfrm>
            <a:off x="5691718" y="5180868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0.26 (-0.48, 1.01)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620"/>
          <p:cNvSpPr>
            <a:spLocks noChangeArrowheads="1"/>
          </p:cNvSpPr>
          <p:nvPr/>
        </p:nvSpPr>
        <p:spPr bwMode="auto">
          <a:xfrm>
            <a:off x="5691718" y="5238018"/>
            <a:ext cx="41678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-0.21 (-0.94, 0.52)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Rectangle 621"/>
          <p:cNvSpPr>
            <a:spLocks noChangeArrowheads="1"/>
          </p:cNvSpPr>
          <p:nvPr/>
        </p:nvSpPr>
        <p:spPr bwMode="auto">
          <a:xfrm>
            <a:off x="5691718" y="5294069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0.20 (-0.30, 0.71)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622"/>
          <p:cNvSpPr>
            <a:spLocks noChangeArrowheads="1"/>
          </p:cNvSpPr>
          <p:nvPr/>
        </p:nvSpPr>
        <p:spPr bwMode="auto">
          <a:xfrm>
            <a:off x="5691718" y="5351219"/>
            <a:ext cx="3991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0.18 (-0.12, 0.48)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623"/>
          <p:cNvSpPr>
            <a:spLocks noChangeArrowheads="1"/>
          </p:cNvSpPr>
          <p:nvPr/>
        </p:nvSpPr>
        <p:spPr bwMode="auto">
          <a:xfrm>
            <a:off x="5691718" y="1042988"/>
            <a:ext cx="33182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SMD (95% CI)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624"/>
          <p:cNvSpPr>
            <a:spLocks noChangeArrowheads="1"/>
          </p:cNvSpPr>
          <p:nvPr/>
        </p:nvSpPr>
        <p:spPr bwMode="auto">
          <a:xfrm>
            <a:off x="6625167" y="1213340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70, 148 (35.2)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625"/>
          <p:cNvSpPr>
            <a:spLocks noChangeArrowheads="1"/>
          </p:cNvSpPr>
          <p:nvPr/>
        </p:nvSpPr>
        <p:spPr bwMode="auto">
          <a:xfrm>
            <a:off x="6625167" y="1269390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70, 148 (35.2)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626"/>
          <p:cNvSpPr>
            <a:spLocks noChangeArrowheads="1"/>
          </p:cNvSpPr>
          <p:nvPr/>
        </p:nvSpPr>
        <p:spPr bwMode="auto">
          <a:xfrm>
            <a:off x="6625167" y="1326540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177 (31.9)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627"/>
          <p:cNvSpPr>
            <a:spLocks noChangeArrowheads="1"/>
          </p:cNvSpPr>
          <p:nvPr/>
        </p:nvSpPr>
        <p:spPr bwMode="auto">
          <a:xfrm>
            <a:off x="6625167" y="1382591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177 (31.9)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628"/>
          <p:cNvSpPr>
            <a:spLocks noChangeArrowheads="1"/>
          </p:cNvSpPr>
          <p:nvPr/>
        </p:nvSpPr>
        <p:spPr bwMode="auto">
          <a:xfrm>
            <a:off x="6625167" y="1439741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182 (33.6)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629"/>
          <p:cNvSpPr>
            <a:spLocks noChangeArrowheads="1"/>
          </p:cNvSpPr>
          <p:nvPr/>
        </p:nvSpPr>
        <p:spPr bwMode="auto">
          <a:xfrm>
            <a:off x="6625167" y="1495792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182 (33.6)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630"/>
          <p:cNvSpPr>
            <a:spLocks noChangeArrowheads="1"/>
          </p:cNvSpPr>
          <p:nvPr/>
        </p:nvSpPr>
        <p:spPr bwMode="auto">
          <a:xfrm>
            <a:off x="6625167" y="1552942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34, 24.4 (33.6)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Rectangle 631"/>
          <p:cNvSpPr>
            <a:spLocks noChangeArrowheads="1"/>
          </p:cNvSpPr>
          <p:nvPr/>
        </p:nvSpPr>
        <p:spPr bwMode="auto">
          <a:xfrm>
            <a:off x="6625167" y="1608993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29, 26.6 (21.5)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Rectangle 632"/>
          <p:cNvSpPr>
            <a:spLocks noChangeArrowheads="1"/>
          </p:cNvSpPr>
          <p:nvPr/>
        </p:nvSpPr>
        <p:spPr bwMode="auto">
          <a:xfrm>
            <a:off x="6625167" y="1666143"/>
            <a:ext cx="36708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334, 1.61 (4.74)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Rectangle 633"/>
          <p:cNvSpPr>
            <a:spLocks noChangeArrowheads="1"/>
          </p:cNvSpPr>
          <p:nvPr/>
        </p:nvSpPr>
        <p:spPr bwMode="auto">
          <a:xfrm>
            <a:off x="6625167" y="1723293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13, 1339 (664)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" name="Rectangle 634"/>
          <p:cNvSpPr>
            <a:spLocks noChangeArrowheads="1"/>
          </p:cNvSpPr>
          <p:nvPr/>
        </p:nvSpPr>
        <p:spPr bwMode="auto">
          <a:xfrm>
            <a:off x="6625168" y="1779344"/>
            <a:ext cx="29495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24, 48.4 (26)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Rectangle 635"/>
          <p:cNvSpPr>
            <a:spLocks noChangeArrowheads="1"/>
          </p:cNvSpPr>
          <p:nvPr/>
        </p:nvSpPr>
        <p:spPr bwMode="auto">
          <a:xfrm>
            <a:off x="6625168" y="1836494"/>
            <a:ext cx="29495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24, 48.4 (26)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" name="Rectangle 636"/>
          <p:cNvSpPr>
            <a:spLocks noChangeArrowheads="1"/>
          </p:cNvSpPr>
          <p:nvPr/>
        </p:nvSpPr>
        <p:spPr bwMode="auto">
          <a:xfrm>
            <a:off x="6625167" y="1892545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131 (23.8)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Rectangle 637"/>
          <p:cNvSpPr>
            <a:spLocks noChangeArrowheads="1"/>
          </p:cNvSpPr>
          <p:nvPr/>
        </p:nvSpPr>
        <p:spPr bwMode="auto">
          <a:xfrm>
            <a:off x="6625167" y="1949695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131 (23.8)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Rectangle 638"/>
          <p:cNvSpPr>
            <a:spLocks noChangeArrowheads="1"/>
          </p:cNvSpPr>
          <p:nvPr/>
        </p:nvSpPr>
        <p:spPr bwMode="auto">
          <a:xfrm>
            <a:off x="6625167" y="2005746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46, 119 (163)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" name="Rectangle 639"/>
          <p:cNvSpPr>
            <a:spLocks noChangeArrowheads="1"/>
          </p:cNvSpPr>
          <p:nvPr/>
        </p:nvSpPr>
        <p:spPr bwMode="auto">
          <a:xfrm>
            <a:off x="6625167" y="2062896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46, 119 (163)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" name="Rectangle 640"/>
          <p:cNvSpPr>
            <a:spLocks noChangeArrowheads="1"/>
          </p:cNvSpPr>
          <p:nvPr/>
        </p:nvSpPr>
        <p:spPr bwMode="auto">
          <a:xfrm>
            <a:off x="6625167" y="2120046"/>
            <a:ext cx="8656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840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" name="Rectangle 641"/>
          <p:cNvSpPr>
            <a:spLocks noChangeArrowheads="1"/>
          </p:cNvSpPr>
          <p:nvPr/>
        </p:nvSpPr>
        <p:spPr bwMode="auto">
          <a:xfrm>
            <a:off x="6625167" y="2346448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86.2 (13.5)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Rectangle 642"/>
          <p:cNvSpPr>
            <a:spLocks noChangeArrowheads="1"/>
          </p:cNvSpPr>
          <p:nvPr/>
        </p:nvSpPr>
        <p:spPr bwMode="auto">
          <a:xfrm>
            <a:off x="6625167" y="2402499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86.2 (13.5)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Rectangle 643"/>
          <p:cNvSpPr>
            <a:spLocks noChangeArrowheads="1"/>
          </p:cNvSpPr>
          <p:nvPr/>
        </p:nvSpPr>
        <p:spPr bwMode="auto">
          <a:xfrm>
            <a:off x="6625168" y="2459649"/>
            <a:ext cx="29495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9, 142 (91.8)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Rectangle 644"/>
          <p:cNvSpPr>
            <a:spLocks noChangeArrowheads="1"/>
          </p:cNvSpPr>
          <p:nvPr/>
        </p:nvSpPr>
        <p:spPr bwMode="auto">
          <a:xfrm>
            <a:off x="6625167" y="2516799"/>
            <a:ext cx="28052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14, .16 (.32)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Rectangle 645"/>
          <p:cNvSpPr>
            <a:spLocks noChangeArrowheads="1"/>
          </p:cNvSpPr>
          <p:nvPr/>
        </p:nvSpPr>
        <p:spPr bwMode="auto">
          <a:xfrm>
            <a:off x="6625167" y="2572850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15, 178 (34.4)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Rectangle 646"/>
          <p:cNvSpPr>
            <a:spLocks noChangeArrowheads="1"/>
          </p:cNvSpPr>
          <p:nvPr/>
        </p:nvSpPr>
        <p:spPr bwMode="auto">
          <a:xfrm>
            <a:off x="6625167" y="2630000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15, 175 (33.2)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Rectangle 647"/>
          <p:cNvSpPr>
            <a:spLocks noChangeArrowheads="1"/>
          </p:cNvSpPr>
          <p:nvPr/>
        </p:nvSpPr>
        <p:spPr bwMode="auto">
          <a:xfrm>
            <a:off x="6625167" y="2686051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15, 178 (34.4)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" name="Rectangle 648"/>
          <p:cNvSpPr>
            <a:spLocks noChangeArrowheads="1"/>
          </p:cNvSpPr>
          <p:nvPr/>
        </p:nvSpPr>
        <p:spPr bwMode="auto">
          <a:xfrm>
            <a:off x="6625167" y="2743201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24, 15.6 (18.4)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" name="Rectangle 649"/>
          <p:cNvSpPr>
            <a:spLocks noChangeArrowheads="1"/>
          </p:cNvSpPr>
          <p:nvPr/>
        </p:nvSpPr>
        <p:spPr bwMode="auto">
          <a:xfrm>
            <a:off x="6625167" y="2799252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24, 15.6 (18.4)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3" name="Rectangle 650"/>
          <p:cNvSpPr>
            <a:spLocks noChangeArrowheads="1"/>
          </p:cNvSpPr>
          <p:nvPr/>
        </p:nvSpPr>
        <p:spPr bwMode="auto">
          <a:xfrm>
            <a:off x="6625167" y="2856402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94.8 (23.8)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4" name="Rectangle 651"/>
          <p:cNvSpPr>
            <a:spLocks noChangeArrowheads="1"/>
          </p:cNvSpPr>
          <p:nvPr/>
        </p:nvSpPr>
        <p:spPr bwMode="auto">
          <a:xfrm>
            <a:off x="6625167" y="2913552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94.8 (16.2)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" name="Rectangle 652"/>
          <p:cNvSpPr>
            <a:spLocks noChangeArrowheads="1"/>
          </p:cNvSpPr>
          <p:nvPr/>
        </p:nvSpPr>
        <p:spPr bwMode="auto">
          <a:xfrm>
            <a:off x="6625167" y="2969603"/>
            <a:ext cx="8656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216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Rectangle 653"/>
          <p:cNvSpPr>
            <a:spLocks noChangeArrowheads="1"/>
          </p:cNvSpPr>
          <p:nvPr/>
        </p:nvSpPr>
        <p:spPr bwMode="auto">
          <a:xfrm>
            <a:off x="6625167" y="3196005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13, 94.2 (32.1)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" name="Rectangle 654"/>
          <p:cNvSpPr>
            <a:spLocks noChangeArrowheads="1"/>
          </p:cNvSpPr>
          <p:nvPr/>
        </p:nvSpPr>
        <p:spPr bwMode="auto">
          <a:xfrm>
            <a:off x="6625167" y="3253155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9, 65.4 (54.8)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8" name="Rectangle 655"/>
          <p:cNvSpPr>
            <a:spLocks noChangeArrowheads="1"/>
          </p:cNvSpPr>
          <p:nvPr/>
        </p:nvSpPr>
        <p:spPr bwMode="auto">
          <a:xfrm>
            <a:off x="6625167" y="3311404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14, 4.3 (12.3)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9" name="Rectangle 656"/>
          <p:cNvSpPr>
            <a:spLocks noChangeArrowheads="1"/>
          </p:cNvSpPr>
          <p:nvPr/>
        </p:nvSpPr>
        <p:spPr bwMode="auto">
          <a:xfrm>
            <a:off x="6625167" y="3366356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15, 38.3 (7.2)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0" name="Rectangle 657"/>
          <p:cNvSpPr>
            <a:spLocks noChangeArrowheads="1"/>
          </p:cNvSpPr>
          <p:nvPr/>
        </p:nvSpPr>
        <p:spPr bwMode="auto">
          <a:xfrm>
            <a:off x="6625167" y="3424605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14, 187 (35.5)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1" name="Rectangle 658"/>
          <p:cNvSpPr>
            <a:spLocks noChangeArrowheads="1"/>
          </p:cNvSpPr>
          <p:nvPr/>
        </p:nvSpPr>
        <p:spPr bwMode="auto">
          <a:xfrm>
            <a:off x="6625167" y="3479557"/>
            <a:ext cx="26609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30, 28.5 (5)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2" name="Rectangle 659"/>
          <p:cNvSpPr>
            <a:spLocks noChangeArrowheads="1"/>
          </p:cNvSpPr>
          <p:nvPr/>
        </p:nvSpPr>
        <p:spPr bwMode="auto">
          <a:xfrm>
            <a:off x="6625167" y="3537806"/>
            <a:ext cx="5770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95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3" name="Rectangle 660"/>
          <p:cNvSpPr>
            <a:spLocks noChangeArrowheads="1"/>
          </p:cNvSpPr>
          <p:nvPr/>
        </p:nvSpPr>
        <p:spPr bwMode="auto">
          <a:xfrm>
            <a:off x="6625167" y="3763109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18.3 (3.42)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4" name="Rectangle 661"/>
          <p:cNvSpPr>
            <a:spLocks noChangeArrowheads="1"/>
          </p:cNvSpPr>
          <p:nvPr/>
        </p:nvSpPr>
        <p:spPr bwMode="auto">
          <a:xfrm>
            <a:off x="6625167" y="3821357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18.3 (3.42)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5" name="Rectangle 662"/>
          <p:cNvSpPr>
            <a:spLocks noChangeArrowheads="1"/>
          </p:cNvSpPr>
          <p:nvPr/>
        </p:nvSpPr>
        <p:spPr bwMode="auto">
          <a:xfrm>
            <a:off x="6625167" y="3876309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19.2 (4.1)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6" name="Rectangle 663"/>
          <p:cNvSpPr>
            <a:spLocks noChangeArrowheads="1"/>
          </p:cNvSpPr>
          <p:nvPr/>
        </p:nvSpPr>
        <p:spPr bwMode="auto">
          <a:xfrm>
            <a:off x="6625167" y="3934559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25, 19.2 (4.1)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7" name="Rectangle 664"/>
          <p:cNvSpPr>
            <a:spLocks noChangeArrowheads="1"/>
          </p:cNvSpPr>
          <p:nvPr/>
        </p:nvSpPr>
        <p:spPr bwMode="auto">
          <a:xfrm>
            <a:off x="6625167" y="3989511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34, 2.8 (14.8)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8" name="Rectangle 665"/>
          <p:cNvSpPr>
            <a:spLocks noChangeArrowheads="1"/>
          </p:cNvSpPr>
          <p:nvPr/>
        </p:nvSpPr>
        <p:spPr bwMode="auto">
          <a:xfrm>
            <a:off x="6625167" y="4047759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29, 3.3 (13.4)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9" name="Rectangle 666"/>
          <p:cNvSpPr>
            <a:spLocks noChangeArrowheads="1"/>
          </p:cNvSpPr>
          <p:nvPr/>
        </p:nvSpPr>
        <p:spPr bwMode="auto">
          <a:xfrm>
            <a:off x="6625168" y="4104909"/>
            <a:ext cx="29495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24, 41 (37.1)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" name="Rectangle 667"/>
          <p:cNvSpPr>
            <a:spLocks noChangeArrowheads="1"/>
          </p:cNvSpPr>
          <p:nvPr/>
        </p:nvSpPr>
        <p:spPr bwMode="auto">
          <a:xfrm>
            <a:off x="6625168" y="4160961"/>
            <a:ext cx="29495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24, 41 (37.1)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" name="Rectangle 668"/>
          <p:cNvSpPr>
            <a:spLocks noChangeArrowheads="1"/>
          </p:cNvSpPr>
          <p:nvPr/>
        </p:nvSpPr>
        <p:spPr bwMode="auto">
          <a:xfrm>
            <a:off x="6625167" y="4218111"/>
            <a:ext cx="28052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46, 1.7 (2.6)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" name="Rectangle 669"/>
          <p:cNvSpPr>
            <a:spLocks noChangeArrowheads="1"/>
          </p:cNvSpPr>
          <p:nvPr/>
        </p:nvSpPr>
        <p:spPr bwMode="auto">
          <a:xfrm>
            <a:off x="6625167" y="4274161"/>
            <a:ext cx="28052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46, 1.7 (2.6)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" name="Rectangle 670"/>
          <p:cNvSpPr>
            <a:spLocks noChangeArrowheads="1"/>
          </p:cNvSpPr>
          <p:nvPr/>
        </p:nvSpPr>
        <p:spPr bwMode="auto">
          <a:xfrm>
            <a:off x="6625167" y="4331311"/>
            <a:ext cx="8656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303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" name="Rectangle 671"/>
          <p:cNvSpPr>
            <a:spLocks noChangeArrowheads="1"/>
          </p:cNvSpPr>
          <p:nvPr/>
        </p:nvSpPr>
        <p:spPr bwMode="auto">
          <a:xfrm>
            <a:off x="6625167" y="4557713"/>
            <a:ext cx="19396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9, 16 (3)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" name="Rectangle 672"/>
          <p:cNvSpPr>
            <a:spLocks noChangeArrowheads="1"/>
          </p:cNvSpPr>
          <p:nvPr/>
        </p:nvSpPr>
        <p:spPr bwMode="auto">
          <a:xfrm>
            <a:off x="6625167" y="4614863"/>
            <a:ext cx="35586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17, -13.4 (4.12)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6" name="Rectangle 673"/>
          <p:cNvSpPr>
            <a:spLocks noChangeArrowheads="1"/>
          </p:cNvSpPr>
          <p:nvPr/>
        </p:nvSpPr>
        <p:spPr bwMode="auto">
          <a:xfrm>
            <a:off x="6625167" y="4670915"/>
            <a:ext cx="32701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17, -12.8 (4.2)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7" name="Rectangle 674"/>
          <p:cNvSpPr>
            <a:spLocks noChangeArrowheads="1"/>
          </p:cNvSpPr>
          <p:nvPr/>
        </p:nvSpPr>
        <p:spPr bwMode="auto">
          <a:xfrm>
            <a:off x="6625167" y="4728065"/>
            <a:ext cx="28373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19, -11.9 (2)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8" name="Rectangle 675"/>
          <p:cNvSpPr>
            <a:spLocks noChangeArrowheads="1"/>
          </p:cNvSpPr>
          <p:nvPr/>
        </p:nvSpPr>
        <p:spPr bwMode="auto">
          <a:xfrm>
            <a:off x="6625167" y="4784115"/>
            <a:ext cx="35586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19, -12.4 (1.95)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9" name="Rectangle 676"/>
          <p:cNvSpPr>
            <a:spLocks noChangeArrowheads="1"/>
          </p:cNvSpPr>
          <p:nvPr/>
        </p:nvSpPr>
        <p:spPr bwMode="auto">
          <a:xfrm>
            <a:off x="6625167" y="4841265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24, 16.5 (3.6)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0" name="Rectangle 677"/>
          <p:cNvSpPr>
            <a:spLocks noChangeArrowheads="1"/>
          </p:cNvSpPr>
          <p:nvPr/>
        </p:nvSpPr>
        <p:spPr bwMode="auto">
          <a:xfrm>
            <a:off x="6625167" y="4898415"/>
            <a:ext cx="33823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26, 17.1 (21.2)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1" name="Rectangle 678"/>
          <p:cNvSpPr>
            <a:spLocks noChangeArrowheads="1"/>
          </p:cNvSpPr>
          <p:nvPr/>
        </p:nvSpPr>
        <p:spPr bwMode="auto">
          <a:xfrm>
            <a:off x="6625167" y="4954466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26, 13.5 (4.6)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2" name="Rectangle 679"/>
          <p:cNvSpPr>
            <a:spLocks noChangeArrowheads="1"/>
          </p:cNvSpPr>
          <p:nvPr/>
        </p:nvSpPr>
        <p:spPr bwMode="auto">
          <a:xfrm>
            <a:off x="6625167" y="5011616"/>
            <a:ext cx="32701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9, -.934 (1.07)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3" name="Rectangle 680"/>
          <p:cNvSpPr>
            <a:spLocks noChangeArrowheads="1"/>
          </p:cNvSpPr>
          <p:nvPr/>
        </p:nvSpPr>
        <p:spPr bwMode="auto">
          <a:xfrm>
            <a:off x="6625167" y="5067667"/>
            <a:ext cx="309380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14, .27 (.797)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4" name="Rectangle 681"/>
          <p:cNvSpPr>
            <a:spLocks noChangeArrowheads="1"/>
          </p:cNvSpPr>
          <p:nvPr/>
        </p:nvSpPr>
        <p:spPr bwMode="auto">
          <a:xfrm>
            <a:off x="6625167" y="5124817"/>
            <a:ext cx="32701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15, -8.69 (.79)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5" name="Rectangle 682"/>
          <p:cNvSpPr>
            <a:spLocks noChangeArrowheads="1"/>
          </p:cNvSpPr>
          <p:nvPr/>
        </p:nvSpPr>
        <p:spPr bwMode="auto">
          <a:xfrm>
            <a:off x="6625167" y="5180868"/>
            <a:ext cx="327013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15, -8.69 (.79)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6" name="Rectangle 683"/>
          <p:cNvSpPr>
            <a:spLocks noChangeArrowheads="1"/>
          </p:cNvSpPr>
          <p:nvPr/>
        </p:nvSpPr>
        <p:spPr bwMode="auto">
          <a:xfrm>
            <a:off x="6625167" y="5238018"/>
            <a:ext cx="323807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14, 172 (19.8)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7" name="Rectangle 684"/>
          <p:cNvSpPr>
            <a:spLocks noChangeArrowheads="1"/>
          </p:cNvSpPr>
          <p:nvPr/>
        </p:nvSpPr>
        <p:spPr bwMode="auto">
          <a:xfrm>
            <a:off x="6625167" y="5294069"/>
            <a:ext cx="298159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30, -1.22 (.3)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8" name="Rectangle 685"/>
          <p:cNvSpPr>
            <a:spLocks noChangeArrowheads="1"/>
          </p:cNvSpPr>
          <p:nvPr/>
        </p:nvSpPr>
        <p:spPr bwMode="auto">
          <a:xfrm>
            <a:off x="6625167" y="5351219"/>
            <a:ext cx="8656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254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9" name="Rectangle 686"/>
          <p:cNvSpPr>
            <a:spLocks noChangeArrowheads="1"/>
          </p:cNvSpPr>
          <p:nvPr/>
        </p:nvSpPr>
        <p:spPr bwMode="auto">
          <a:xfrm>
            <a:off x="6625167" y="1042988"/>
            <a:ext cx="2500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(SD); </a:t>
            </a:r>
            <a:r>
              <a:rPr lang="fr-FR" altLang="fr-FR" sz="400" dirty="0" smtClean="0">
                <a:solidFill>
                  <a:srgbClr val="000000"/>
                </a:solidFill>
              </a:rPr>
              <a:t>WBV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0" name="Rectangle 687"/>
          <p:cNvSpPr>
            <a:spLocks noChangeArrowheads="1"/>
          </p:cNvSpPr>
          <p:nvPr/>
        </p:nvSpPr>
        <p:spPr bwMode="auto">
          <a:xfrm>
            <a:off x="6625167" y="985838"/>
            <a:ext cx="19556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N, mean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1" name="Freeform 688"/>
          <p:cNvSpPr>
            <a:spLocks/>
          </p:cNvSpPr>
          <p:nvPr/>
        </p:nvSpPr>
        <p:spPr bwMode="auto">
          <a:xfrm>
            <a:off x="3782484" y="1213339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92" name="Freeform 689"/>
          <p:cNvSpPr>
            <a:spLocks/>
          </p:cNvSpPr>
          <p:nvPr/>
        </p:nvSpPr>
        <p:spPr bwMode="auto">
          <a:xfrm>
            <a:off x="4076700" y="1269390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93" name="Freeform 690"/>
          <p:cNvSpPr>
            <a:spLocks/>
          </p:cNvSpPr>
          <p:nvPr/>
        </p:nvSpPr>
        <p:spPr bwMode="auto">
          <a:xfrm>
            <a:off x="3721100" y="1326540"/>
            <a:ext cx="69851" cy="35169"/>
          </a:xfrm>
          <a:custGeom>
            <a:avLst/>
            <a:gdLst>
              <a:gd name="T0" fmla="*/ 16 w 33"/>
              <a:gd name="T1" fmla="*/ 0 h 32"/>
              <a:gd name="T2" fmla="*/ 0 w 33"/>
              <a:gd name="T3" fmla="*/ 16 h 32"/>
              <a:gd name="T4" fmla="*/ 16 w 33"/>
              <a:gd name="T5" fmla="*/ 32 h 32"/>
              <a:gd name="T6" fmla="*/ 33 w 33"/>
              <a:gd name="T7" fmla="*/ 16 h 32"/>
              <a:gd name="T8" fmla="*/ 16 w 33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3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94" name="Freeform 691"/>
          <p:cNvSpPr>
            <a:spLocks/>
          </p:cNvSpPr>
          <p:nvPr/>
        </p:nvSpPr>
        <p:spPr bwMode="auto">
          <a:xfrm>
            <a:off x="4121151" y="1382591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95" name="Freeform 692"/>
          <p:cNvSpPr>
            <a:spLocks/>
          </p:cNvSpPr>
          <p:nvPr/>
        </p:nvSpPr>
        <p:spPr bwMode="auto">
          <a:xfrm>
            <a:off x="4112684" y="1439741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96" name="Freeform 693"/>
          <p:cNvSpPr>
            <a:spLocks/>
          </p:cNvSpPr>
          <p:nvPr/>
        </p:nvSpPr>
        <p:spPr bwMode="auto">
          <a:xfrm>
            <a:off x="3833284" y="1495792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97" name="Freeform 694"/>
          <p:cNvSpPr>
            <a:spLocks/>
          </p:cNvSpPr>
          <p:nvPr/>
        </p:nvSpPr>
        <p:spPr bwMode="auto">
          <a:xfrm>
            <a:off x="4305300" y="1552942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98" name="Freeform 695"/>
          <p:cNvSpPr>
            <a:spLocks/>
          </p:cNvSpPr>
          <p:nvPr/>
        </p:nvSpPr>
        <p:spPr bwMode="auto">
          <a:xfrm>
            <a:off x="4538134" y="1610092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99" name="Freeform 696"/>
          <p:cNvSpPr>
            <a:spLocks/>
          </p:cNvSpPr>
          <p:nvPr/>
        </p:nvSpPr>
        <p:spPr bwMode="auto">
          <a:xfrm>
            <a:off x="4214284" y="1666143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00" name="Freeform 697"/>
          <p:cNvSpPr>
            <a:spLocks/>
          </p:cNvSpPr>
          <p:nvPr/>
        </p:nvSpPr>
        <p:spPr bwMode="auto">
          <a:xfrm>
            <a:off x="4641851" y="1723293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01" name="Freeform 698"/>
          <p:cNvSpPr>
            <a:spLocks/>
          </p:cNvSpPr>
          <p:nvPr/>
        </p:nvSpPr>
        <p:spPr bwMode="auto">
          <a:xfrm>
            <a:off x="3879851" y="1779344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02" name="Freeform 699"/>
          <p:cNvSpPr>
            <a:spLocks/>
          </p:cNvSpPr>
          <p:nvPr/>
        </p:nvSpPr>
        <p:spPr bwMode="auto">
          <a:xfrm>
            <a:off x="4366684" y="1836494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03" name="Freeform 700"/>
          <p:cNvSpPr>
            <a:spLocks/>
          </p:cNvSpPr>
          <p:nvPr/>
        </p:nvSpPr>
        <p:spPr bwMode="auto">
          <a:xfrm>
            <a:off x="4525434" y="1892545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04" name="Freeform 701"/>
          <p:cNvSpPr>
            <a:spLocks/>
          </p:cNvSpPr>
          <p:nvPr/>
        </p:nvSpPr>
        <p:spPr bwMode="auto">
          <a:xfrm>
            <a:off x="3879851" y="1949695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05" name="Freeform 702"/>
          <p:cNvSpPr>
            <a:spLocks/>
          </p:cNvSpPr>
          <p:nvPr/>
        </p:nvSpPr>
        <p:spPr bwMode="auto">
          <a:xfrm>
            <a:off x="4070351" y="2006845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06" name="Freeform 703"/>
          <p:cNvSpPr>
            <a:spLocks/>
          </p:cNvSpPr>
          <p:nvPr/>
        </p:nvSpPr>
        <p:spPr bwMode="auto">
          <a:xfrm>
            <a:off x="4277784" y="2062896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07" name="Freeform 704"/>
          <p:cNvSpPr>
            <a:spLocks/>
          </p:cNvSpPr>
          <p:nvPr/>
        </p:nvSpPr>
        <p:spPr bwMode="auto">
          <a:xfrm>
            <a:off x="3947584" y="2346448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08" name="Freeform 705"/>
          <p:cNvSpPr>
            <a:spLocks/>
          </p:cNvSpPr>
          <p:nvPr/>
        </p:nvSpPr>
        <p:spPr bwMode="auto">
          <a:xfrm>
            <a:off x="3606800" y="2403597"/>
            <a:ext cx="67733" cy="36269"/>
          </a:xfrm>
          <a:custGeom>
            <a:avLst/>
            <a:gdLst>
              <a:gd name="T0" fmla="*/ 16 w 32"/>
              <a:gd name="T1" fmla="*/ 0 h 33"/>
              <a:gd name="T2" fmla="*/ 0 w 32"/>
              <a:gd name="T3" fmla="*/ 16 h 33"/>
              <a:gd name="T4" fmla="*/ 16 w 32"/>
              <a:gd name="T5" fmla="*/ 33 h 33"/>
              <a:gd name="T6" fmla="*/ 32 w 32"/>
              <a:gd name="T7" fmla="*/ 16 h 33"/>
              <a:gd name="T8" fmla="*/ 16 w 32"/>
              <a:gd name="T9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3">
                <a:moveTo>
                  <a:pt x="16" y="0"/>
                </a:moveTo>
                <a:lnTo>
                  <a:pt x="0" y="16"/>
                </a:lnTo>
                <a:lnTo>
                  <a:pt x="16" y="33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09" name="Freeform 706"/>
          <p:cNvSpPr>
            <a:spLocks/>
          </p:cNvSpPr>
          <p:nvPr/>
        </p:nvSpPr>
        <p:spPr bwMode="auto">
          <a:xfrm>
            <a:off x="4794251" y="2459649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10" name="Freeform 707"/>
          <p:cNvSpPr>
            <a:spLocks/>
          </p:cNvSpPr>
          <p:nvPr/>
        </p:nvSpPr>
        <p:spPr bwMode="auto">
          <a:xfrm>
            <a:off x="4298951" y="2516799"/>
            <a:ext cx="67733" cy="36269"/>
          </a:xfrm>
          <a:custGeom>
            <a:avLst/>
            <a:gdLst>
              <a:gd name="T0" fmla="*/ 16 w 32"/>
              <a:gd name="T1" fmla="*/ 0 h 33"/>
              <a:gd name="T2" fmla="*/ 0 w 32"/>
              <a:gd name="T3" fmla="*/ 16 h 33"/>
              <a:gd name="T4" fmla="*/ 16 w 32"/>
              <a:gd name="T5" fmla="*/ 33 h 33"/>
              <a:gd name="T6" fmla="*/ 32 w 32"/>
              <a:gd name="T7" fmla="*/ 16 h 33"/>
              <a:gd name="T8" fmla="*/ 16 w 32"/>
              <a:gd name="T9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3">
                <a:moveTo>
                  <a:pt x="16" y="0"/>
                </a:moveTo>
                <a:lnTo>
                  <a:pt x="0" y="16"/>
                </a:lnTo>
                <a:lnTo>
                  <a:pt x="16" y="33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11" name="Freeform 708"/>
          <p:cNvSpPr>
            <a:spLocks/>
          </p:cNvSpPr>
          <p:nvPr/>
        </p:nvSpPr>
        <p:spPr bwMode="auto">
          <a:xfrm>
            <a:off x="4163484" y="2572850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12" name="Freeform 709"/>
          <p:cNvSpPr>
            <a:spLocks/>
          </p:cNvSpPr>
          <p:nvPr/>
        </p:nvSpPr>
        <p:spPr bwMode="auto">
          <a:xfrm>
            <a:off x="3892551" y="2630000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13" name="Freeform 710"/>
          <p:cNvSpPr>
            <a:spLocks/>
          </p:cNvSpPr>
          <p:nvPr/>
        </p:nvSpPr>
        <p:spPr bwMode="auto">
          <a:xfrm>
            <a:off x="3886200" y="2686051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14" name="Freeform 711"/>
          <p:cNvSpPr>
            <a:spLocks/>
          </p:cNvSpPr>
          <p:nvPr/>
        </p:nvSpPr>
        <p:spPr bwMode="auto">
          <a:xfrm>
            <a:off x="4229100" y="2743201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15" name="Freeform 712"/>
          <p:cNvSpPr>
            <a:spLocks/>
          </p:cNvSpPr>
          <p:nvPr/>
        </p:nvSpPr>
        <p:spPr bwMode="auto">
          <a:xfrm>
            <a:off x="3833284" y="2799251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16" name="Freeform 713"/>
          <p:cNvSpPr>
            <a:spLocks/>
          </p:cNvSpPr>
          <p:nvPr/>
        </p:nvSpPr>
        <p:spPr bwMode="auto">
          <a:xfrm>
            <a:off x="3818467" y="2856401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17" name="Freeform 714"/>
          <p:cNvSpPr>
            <a:spLocks/>
          </p:cNvSpPr>
          <p:nvPr/>
        </p:nvSpPr>
        <p:spPr bwMode="auto">
          <a:xfrm>
            <a:off x="4286251" y="2913551"/>
            <a:ext cx="67733" cy="36269"/>
          </a:xfrm>
          <a:custGeom>
            <a:avLst/>
            <a:gdLst>
              <a:gd name="T0" fmla="*/ 16 w 32"/>
              <a:gd name="T1" fmla="*/ 0 h 33"/>
              <a:gd name="T2" fmla="*/ 0 w 32"/>
              <a:gd name="T3" fmla="*/ 17 h 33"/>
              <a:gd name="T4" fmla="*/ 16 w 32"/>
              <a:gd name="T5" fmla="*/ 33 h 33"/>
              <a:gd name="T6" fmla="*/ 32 w 32"/>
              <a:gd name="T7" fmla="*/ 17 h 33"/>
              <a:gd name="T8" fmla="*/ 16 w 32"/>
              <a:gd name="T9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3">
                <a:moveTo>
                  <a:pt x="16" y="0"/>
                </a:moveTo>
                <a:lnTo>
                  <a:pt x="0" y="17"/>
                </a:lnTo>
                <a:lnTo>
                  <a:pt x="16" y="33"/>
                </a:lnTo>
                <a:lnTo>
                  <a:pt x="32" y="17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18" name="Freeform 715"/>
          <p:cNvSpPr>
            <a:spLocks/>
          </p:cNvSpPr>
          <p:nvPr/>
        </p:nvSpPr>
        <p:spPr bwMode="auto">
          <a:xfrm>
            <a:off x="3801534" y="3198203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19" name="Freeform 716"/>
          <p:cNvSpPr>
            <a:spLocks/>
          </p:cNvSpPr>
          <p:nvPr/>
        </p:nvSpPr>
        <p:spPr bwMode="auto">
          <a:xfrm>
            <a:off x="3325284" y="3253154"/>
            <a:ext cx="67733" cy="36269"/>
          </a:xfrm>
          <a:custGeom>
            <a:avLst/>
            <a:gdLst>
              <a:gd name="T0" fmla="*/ 16 w 32"/>
              <a:gd name="T1" fmla="*/ 0 h 33"/>
              <a:gd name="T2" fmla="*/ 0 w 32"/>
              <a:gd name="T3" fmla="*/ 16 h 33"/>
              <a:gd name="T4" fmla="*/ 16 w 32"/>
              <a:gd name="T5" fmla="*/ 33 h 33"/>
              <a:gd name="T6" fmla="*/ 32 w 32"/>
              <a:gd name="T7" fmla="*/ 16 h 33"/>
              <a:gd name="T8" fmla="*/ 16 w 32"/>
              <a:gd name="T9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3">
                <a:moveTo>
                  <a:pt x="16" y="0"/>
                </a:moveTo>
                <a:lnTo>
                  <a:pt x="0" y="16"/>
                </a:lnTo>
                <a:lnTo>
                  <a:pt x="16" y="33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20" name="Freeform 717"/>
          <p:cNvSpPr>
            <a:spLocks/>
          </p:cNvSpPr>
          <p:nvPr/>
        </p:nvSpPr>
        <p:spPr bwMode="auto">
          <a:xfrm>
            <a:off x="4349751" y="3311403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21" name="Freeform 718"/>
          <p:cNvSpPr>
            <a:spLocks/>
          </p:cNvSpPr>
          <p:nvPr/>
        </p:nvSpPr>
        <p:spPr bwMode="auto">
          <a:xfrm>
            <a:off x="4294718" y="3366355"/>
            <a:ext cx="67733" cy="36269"/>
          </a:xfrm>
          <a:custGeom>
            <a:avLst/>
            <a:gdLst>
              <a:gd name="T0" fmla="*/ 16 w 32"/>
              <a:gd name="T1" fmla="*/ 0 h 33"/>
              <a:gd name="T2" fmla="*/ 0 w 32"/>
              <a:gd name="T3" fmla="*/ 16 h 33"/>
              <a:gd name="T4" fmla="*/ 16 w 32"/>
              <a:gd name="T5" fmla="*/ 33 h 33"/>
              <a:gd name="T6" fmla="*/ 32 w 32"/>
              <a:gd name="T7" fmla="*/ 16 h 33"/>
              <a:gd name="T8" fmla="*/ 16 w 32"/>
              <a:gd name="T9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3">
                <a:moveTo>
                  <a:pt x="16" y="0"/>
                </a:moveTo>
                <a:lnTo>
                  <a:pt x="0" y="16"/>
                </a:lnTo>
                <a:lnTo>
                  <a:pt x="16" y="33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22" name="Freeform 719"/>
          <p:cNvSpPr>
            <a:spLocks/>
          </p:cNvSpPr>
          <p:nvPr/>
        </p:nvSpPr>
        <p:spPr bwMode="auto">
          <a:xfrm>
            <a:off x="4070351" y="3424605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23" name="Freeform 720"/>
          <p:cNvSpPr>
            <a:spLocks/>
          </p:cNvSpPr>
          <p:nvPr/>
        </p:nvSpPr>
        <p:spPr bwMode="auto">
          <a:xfrm>
            <a:off x="4320118" y="3479557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24" name="Freeform 721"/>
          <p:cNvSpPr>
            <a:spLocks/>
          </p:cNvSpPr>
          <p:nvPr/>
        </p:nvSpPr>
        <p:spPr bwMode="auto">
          <a:xfrm>
            <a:off x="4182534" y="3763108"/>
            <a:ext cx="67733" cy="36269"/>
          </a:xfrm>
          <a:custGeom>
            <a:avLst/>
            <a:gdLst>
              <a:gd name="T0" fmla="*/ 16 w 32"/>
              <a:gd name="T1" fmla="*/ 0 h 33"/>
              <a:gd name="T2" fmla="*/ 0 w 32"/>
              <a:gd name="T3" fmla="*/ 17 h 33"/>
              <a:gd name="T4" fmla="*/ 16 w 32"/>
              <a:gd name="T5" fmla="*/ 33 h 33"/>
              <a:gd name="T6" fmla="*/ 32 w 32"/>
              <a:gd name="T7" fmla="*/ 17 h 33"/>
              <a:gd name="T8" fmla="*/ 16 w 32"/>
              <a:gd name="T9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3">
                <a:moveTo>
                  <a:pt x="16" y="0"/>
                </a:moveTo>
                <a:lnTo>
                  <a:pt x="0" y="17"/>
                </a:lnTo>
                <a:lnTo>
                  <a:pt x="16" y="33"/>
                </a:lnTo>
                <a:lnTo>
                  <a:pt x="32" y="17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25" name="Freeform 722"/>
          <p:cNvSpPr>
            <a:spLocks/>
          </p:cNvSpPr>
          <p:nvPr/>
        </p:nvSpPr>
        <p:spPr bwMode="auto">
          <a:xfrm>
            <a:off x="3818467" y="3821357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26" name="Freeform 723"/>
          <p:cNvSpPr>
            <a:spLocks/>
          </p:cNvSpPr>
          <p:nvPr/>
        </p:nvSpPr>
        <p:spPr bwMode="auto">
          <a:xfrm>
            <a:off x="4015317" y="3876309"/>
            <a:ext cx="69851" cy="36269"/>
          </a:xfrm>
          <a:custGeom>
            <a:avLst/>
            <a:gdLst>
              <a:gd name="T0" fmla="*/ 17 w 33"/>
              <a:gd name="T1" fmla="*/ 0 h 33"/>
              <a:gd name="T2" fmla="*/ 0 w 33"/>
              <a:gd name="T3" fmla="*/ 17 h 33"/>
              <a:gd name="T4" fmla="*/ 17 w 33"/>
              <a:gd name="T5" fmla="*/ 33 h 33"/>
              <a:gd name="T6" fmla="*/ 33 w 33"/>
              <a:gd name="T7" fmla="*/ 17 h 33"/>
              <a:gd name="T8" fmla="*/ 17 w 33"/>
              <a:gd name="T9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33">
                <a:moveTo>
                  <a:pt x="17" y="0"/>
                </a:moveTo>
                <a:lnTo>
                  <a:pt x="0" y="17"/>
                </a:lnTo>
                <a:lnTo>
                  <a:pt x="17" y="33"/>
                </a:lnTo>
                <a:lnTo>
                  <a:pt x="33" y="17"/>
                </a:lnTo>
                <a:lnTo>
                  <a:pt x="17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27" name="Freeform 724"/>
          <p:cNvSpPr>
            <a:spLocks/>
          </p:cNvSpPr>
          <p:nvPr/>
        </p:nvSpPr>
        <p:spPr bwMode="auto">
          <a:xfrm>
            <a:off x="3951818" y="3934559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28" name="Freeform 725"/>
          <p:cNvSpPr>
            <a:spLocks/>
          </p:cNvSpPr>
          <p:nvPr/>
        </p:nvSpPr>
        <p:spPr bwMode="auto">
          <a:xfrm>
            <a:off x="4161367" y="3989510"/>
            <a:ext cx="67733" cy="36269"/>
          </a:xfrm>
          <a:custGeom>
            <a:avLst/>
            <a:gdLst>
              <a:gd name="T0" fmla="*/ 16 w 32"/>
              <a:gd name="T1" fmla="*/ 0 h 33"/>
              <a:gd name="T2" fmla="*/ 0 w 32"/>
              <a:gd name="T3" fmla="*/ 17 h 33"/>
              <a:gd name="T4" fmla="*/ 16 w 32"/>
              <a:gd name="T5" fmla="*/ 33 h 33"/>
              <a:gd name="T6" fmla="*/ 32 w 32"/>
              <a:gd name="T7" fmla="*/ 17 h 33"/>
              <a:gd name="T8" fmla="*/ 16 w 32"/>
              <a:gd name="T9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3">
                <a:moveTo>
                  <a:pt x="16" y="0"/>
                </a:moveTo>
                <a:lnTo>
                  <a:pt x="0" y="17"/>
                </a:lnTo>
                <a:lnTo>
                  <a:pt x="16" y="33"/>
                </a:lnTo>
                <a:lnTo>
                  <a:pt x="32" y="17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29" name="Freeform 726"/>
          <p:cNvSpPr>
            <a:spLocks/>
          </p:cNvSpPr>
          <p:nvPr/>
        </p:nvSpPr>
        <p:spPr bwMode="auto">
          <a:xfrm>
            <a:off x="4205818" y="4047759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30" name="Freeform 727"/>
          <p:cNvSpPr>
            <a:spLocks/>
          </p:cNvSpPr>
          <p:nvPr/>
        </p:nvSpPr>
        <p:spPr bwMode="auto">
          <a:xfrm>
            <a:off x="4339167" y="4104909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31" name="Freeform 728"/>
          <p:cNvSpPr>
            <a:spLocks/>
          </p:cNvSpPr>
          <p:nvPr/>
        </p:nvSpPr>
        <p:spPr bwMode="auto">
          <a:xfrm>
            <a:off x="3841751" y="4160960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32" name="Freeform 729"/>
          <p:cNvSpPr>
            <a:spLocks/>
          </p:cNvSpPr>
          <p:nvPr/>
        </p:nvSpPr>
        <p:spPr bwMode="auto">
          <a:xfrm>
            <a:off x="4273551" y="4218110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33" name="Freeform 730"/>
          <p:cNvSpPr>
            <a:spLocks/>
          </p:cNvSpPr>
          <p:nvPr/>
        </p:nvSpPr>
        <p:spPr bwMode="auto">
          <a:xfrm>
            <a:off x="4121151" y="4274161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34" name="Freeform 731"/>
          <p:cNvSpPr>
            <a:spLocks/>
          </p:cNvSpPr>
          <p:nvPr/>
        </p:nvSpPr>
        <p:spPr bwMode="auto">
          <a:xfrm>
            <a:off x="4121151" y="4557713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35" name="Freeform 732"/>
          <p:cNvSpPr>
            <a:spLocks/>
          </p:cNvSpPr>
          <p:nvPr/>
        </p:nvSpPr>
        <p:spPr bwMode="auto">
          <a:xfrm>
            <a:off x="3867151" y="4614863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36" name="Freeform 733"/>
          <p:cNvSpPr>
            <a:spLocks/>
          </p:cNvSpPr>
          <p:nvPr/>
        </p:nvSpPr>
        <p:spPr bwMode="auto">
          <a:xfrm>
            <a:off x="3960284" y="4670914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37" name="Freeform 734"/>
          <p:cNvSpPr>
            <a:spLocks/>
          </p:cNvSpPr>
          <p:nvPr/>
        </p:nvSpPr>
        <p:spPr bwMode="auto">
          <a:xfrm>
            <a:off x="4538134" y="4728064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38" name="Freeform 735"/>
          <p:cNvSpPr>
            <a:spLocks/>
          </p:cNvSpPr>
          <p:nvPr/>
        </p:nvSpPr>
        <p:spPr bwMode="auto">
          <a:xfrm>
            <a:off x="4311651" y="4784115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39" name="Freeform 736"/>
          <p:cNvSpPr>
            <a:spLocks/>
          </p:cNvSpPr>
          <p:nvPr/>
        </p:nvSpPr>
        <p:spPr bwMode="auto">
          <a:xfrm>
            <a:off x="4119034" y="4841265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40" name="Freeform 737"/>
          <p:cNvSpPr>
            <a:spLocks/>
          </p:cNvSpPr>
          <p:nvPr/>
        </p:nvSpPr>
        <p:spPr bwMode="auto">
          <a:xfrm>
            <a:off x="4214284" y="4898415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41" name="Freeform 738"/>
          <p:cNvSpPr>
            <a:spLocks/>
          </p:cNvSpPr>
          <p:nvPr/>
        </p:nvSpPr>
        <p:spPr bwMode="auto">
          <a:xfrm>
            <a:off x="3575051" y="4954466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42" name="Freeform 739"/>
          <p:cNvSpPr>
            <a:spLocks/>
          </p:cNvSpPr>
          <p:nvPr/>
        </p:nvSpPr>
        <p:spPr bwMode="auto">
          <a:xfrm>
            <a:off x="4093634" y="5011616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43" name="Freeform 740"/>
          <p:cNvSpPr>
            <a:spLocks/>
          </p:cNvSpPr>
          <p:nvPr/>
        </p:nvSpPr>
        <p:spPr bwMode="auto">
          <a:xfrm>
            <a:off x="3079751" y="5067667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44" name="Freeform 741"/>
          <p:cNvSpPr>
            <a:spLocks/>
          </p:cNvSpPr>
          <p:nvPr/>
        </p:nvSpPr>
        <p:spPr bwMode="auto">
          <a:xfrm>
            <a:off x="4557184" y="5124817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45" name="Freeform 742"/>
          <p:cNvSpPr>
            <a:spLocks/>
          </p:cNvSpPr>
          <p:nvPr/>
        </p:nvSpPr>
        <p:spPr bwMode="auto">
          <a:xfrm>
            <a:off x="4085167" y="5180868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46" name="Freeform 743"/>
          <p:cNvSpPr>
            <a:spLocks/>
          </p:cNvSpPr>
          <p:nvPr/>
        </p:nvSpPr>
        <p:spPr bwMode="auto">
          <a:xfrm>
            <a:off x="3782484" y="5238018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47" name="Freeform 744"/>
          <p:cNvSpPr>
            <a:spLocks/>
          </p:cNvSpPr>
          <p:nvPr/>
        </p:nvSpPr>
        <p:spPr bwMode="auto">
          <a:xfrm>
            <a:off x="4047067" y="5295168"/>
            <a:ext cx="67733" cy="35169"/>
          </a:xfrm>
          <a:custGeom>
            <a:avLst/>
            <a:gdLst>
              <a:gd name="T0" fmla="*/ 16 w 32"/>
              <a:gd name="T1" fmla="*/ 0 h 32"/>
              <a:gd name="T2" fmla="*/ 0 w 32"/>
              <a:gd name="T3" fmla="*/ 16 h 32"/>
              <a:gd name="T4" fmla="*/ 16 w 32"/>
              <a:gd name="T5" fmla="*/ 32 h 32"/>
              <a:gd name="T6" fmla="*/ 32 w 32"/>
              <a:gd name="T7" fmla="*/ 16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0" y="16"/>
                </a:lnTo>
                <a:lnTo>
                  <a:pt x="16" y="32"/>
                </a:lnTo>
                <a:lnTo>
                  <a:pt x="32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48" name="Line 745"/>
          <p:cNvSpPr>
            <a:spLocks noChangeShapeType="1"/>
          </p:cNvSpPr>
          <p:nvPr/>
        </p:nvSpPr>
        <p:spPr bwMode="auto">
          <a:xfrm>
            <a:off x="586318" y="5595205"/>
            <a:ext cx="8066617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49" name="Rectangle 746"/>
          <p:cNvSpPr>
            <a:spLocks noChangeArrowheads="1"/>
          </p:cNvSpPr>
          <p:nvPr/>
        </p:nvSpPr>
        <p:spPr bwMode="auto">
          <a:xfrm>
            <a:off x="2901951" y="5827103"/>
            <a:ext cx="368691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Favors Control  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0" name="Rectangle 747"/>
          <p:cNvSpPr>
            <a:spLocks noChangeArrowheads="1"/>
          </p:cNvSpPr>
          <p:nvPr/>
        </p:nvSpPr>
        <p:spPr bwMode="auto">
          <a:xfrm>
            <a:off x="4557185" y="5827103"/>
            <a:ext cx="30296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Favors WBV 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1" name="Line 748"/>
          <p:cNvSpPr>
            <a:spLocks noChangeShapeType="1"/>
          </p:cNvSpPr>
          <p:nvPr/>
        </p:nvSpPr>
        <p:spPr bwMode="auto">
          <a:xfrm>
            <a:off x="3947584" y="5595205"/>
            <a:ext cx="0" cy="64844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52" name="Rectangle 749"/>
          <p:cNvSpPr>
            <a:spLocks noChangeArrowheads="1"/>
          </p:cNvSpPr>
          <p:nvPr/>
        </p:nvSpPr>
        <p:spPr bwMode="auto">
          <a:xfrm>
            <a:off x="3930651" y="5691921"/>
            <a:ext cx="2885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3" name="Line 750"/>
          <p:cNvSpPr>
            <a:spLocks noChangeShapeType="1"/>
          </p:cNvSpPr>
          <p:nvPr/>
        </p:nvSpPr>
        <p:spPr bwMode="auto">
          <a:xfrm>
            <a:off x="3299884" y="5595205"/>
            <a:ext cx="0" cy="64844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54" name="Rectangle 751"/>
          <p:cNvSpPr>
            <a:spLocks noChangeArrowheads="1"/>
          </p:cNvSpPr>
          <p:nvPr/>
        </p:nvSpPr>
        <p:spPr bwMode="auto">
          <a:xfrm>
            <a:off x="3272367" y="5691921"/>
            <a:ext cx="4648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-1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5" name="Line 752"/>
          <p:cNvSpPr>
            <a:spLocks noChangeShapeType="1"/>
          </p:cNvSpPr>
          <p:nvPr/>
        </p:nvSpPr>
        <p:spPr bwMode="auto">
          <a:xfrm>
            <a:off x="3460751" y="5595205"/>
            <a:ext cx="0" cy="64844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56" name="Rectangle 753"/>
          <p:cNvSpPr>
            <a:spLocks noChangeArrowheads="1"/>
          </p:cNvSpPr>
          <p:nvPr/>
        </p:nvSpPr>
        <p:spPr bwMode="auto">
          <a:xfrm>
            <a:off x="3405718" y="5691921"/>
            <a:ext cx="8976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-.75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7" name="Line 754"/>
          <p:cNvSpPr>
            <a:spLocks noChangeShapeType="1"/>
          </p:cNvSpPr>
          <p:nvPr/>
        </p:nvSpPr>
        <p:spPr bwMode="auto">
          <a:xfrm>
            <a:off x="3623733" y="5595205"/>
            <a:ext cx="0" cy="64844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58" name="Rectangle 755"/>
          <p:cNvSpPr>
            <a:spLocks noChangeArrowheads="1"/>
          </p:cNvSpPr>
          <p:nvPr/>
        </p:nvSpPr>
        <p:spPr bwMode="auto">
          <a:xfrm>
            <a:off x="3583517" y="5691921"/>
            <a:ext cx="6091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-.5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9" name="Line 756"/>
          <p:cNvSpPr>
            <a:spLocks noChangeShapeType="1"/>
          </p:cNvSpPr>
          <p:nvPr/>
        </p:nvSpPr>
        <p:spPr bwMode="auto">
          <a:xfrm>
            <a:off x="3786717" y="5595205"/>
            <a:ext cx="0" cy="64844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60" name="Rectangle 757"/>
          <p:cNvSpPr>
            <a:spLocks noChangeArrowheads="1"/>
          </p:cNvSpPr>
          <p:nvPr/>
        </p:nvSpPr>
        <p:spPr bwMode="auto">
          <a:xfrm>
            <a:off x="3729567" y="5691921"/>
            <a:ext cx="8976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-.25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1" name="Line 758"/>
          <p:cNvSpPr>
            <a:spLocks noChangeShapeType="1"/>
          </p:cNvSpPr>
          <p:nvPr/>
        </p:nvSpPr>
        <p:spPr bwMode="auto">
          <a:xfrm>
            <a:off x="3947584" y="5595205"/>
            <a:ext cx="0" cy="64844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62" name="Rectangle 759"/>
          <p:cNvSpPr>
            <a:spLocks noChangeArrowheads="1"/>
          </p:cNvSpPr>
          <p:nvPr/>
        </p:nvSpPr>
        <p:spPr bwMode="auto">
          <a:xfrm>
            <a:off x="3930651" y="5691921"/>
            <a:ext cx="2885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3" name="Line 760"/>
          <p:cNvSpPr>
            <a:spLocks noChangeShapeType="1"/>
          </p:cNvSpPr>
          <p:nvPr/>
        </p:nvSpPr>
        <p:spPr bwMode="auto">
          <a:xfrm>
            <a:off x="4110567" y="5595205"/>
            <a:ext cx="0" cy="64844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64" name="Rectangle 761"/>
          <p:cNvSpPr>
            <a:spLocks noChangeArrowheads="1"/>
          </p:cNvSpPr>
          <p:nvPr/>
        </p:nvSpPr>
        <p:spPr bwMode="auto">
          <a:xfrm>
            <a:off x="4064000" y="5691921"/>
            <a:ext cx="7213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.25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5" name="Line 762"/>
          <p:cNvSpPr>
            <a:spLocks noChangeShapeType="1"/>
          </p:cNvSpPr>
          <p:nvPr/>
        </p:nvSpPr>
        <p:spPr bwMode="auto">
          <a:xfrm>
            <a:off x="4271433" y="5595205"/>
            <a:ext cx="0" cy="64844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66" name="Rectangle 763"/>
          <p:cNvSpPr>
            <a:spLocks noChangeArrowheads="1"/>
          </p:cNvSpPr>
          <p:nvPr/>
        </p:nvSpPr>
        <p:spPr bwMode="auto">
          <a:xfrm>
            <a:off x="4241800" y="5691921"/>
            <a:ext cx="43282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.5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7" name="Line 764"/>
          <p:cNvSpPr>
            <a:spLocks noChangeShapeType="1"/>
          </p:cNvSpPr>
          <p:nvPr/>
        </p:nvSpPr>
        <p:spPr bwMode="auto">
          <a:xfrm>
            <a:off x="4434417" y="5595205"/>
            <a:ext cx="0" cy="64844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68" name="Rectangle 765"/>
          <p:cNvSpPr>
            <a:spLocks noChangeArrowheads="1"/>
          </p:cNvSpPr>
          <p:nvPr/>
        </p:nvSpPr>
        <p:spPr bwMode="auto">
          <a:xfrm>
            <a:off x="4389967" y="5691921"/>
            <a:ext cx="7213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.75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9" name="Line 766"/>
          <p:cNvSpPr>
            <a:spLocks noChangeShapeType="1"/>
          </p:cNvSpPr>
          <p:nvPr/>
        </p:nvSpPr>
        <p:spPr bwMode="auto">
          <a:xfrm>
            <a:off x="4597400" y="5595205"/>
            <a:ext cx="0" cy="64844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70" name="Rectangle 767"/>
          <p:cNvSpPr>
            <a:spLocks noChangeArrowheads="1"/>
          </p:cNvSpPr>
          <p:nvPr/>
        </p:nvSpPr>
        <p:spPr bwMode="auto">
          <a:xfrm>
            <a:off x="4580467" y="5691921"/>
            <a:ext cx="2885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1" name="Line 768"/>
          <p:cNvSpPr>
            <a:spLocks noChangeShapeType="1"/>
          </p:cNvSpPr>
          <p:nvPr/>
        </p:nvSpPr>
        <p:spPr bwMode="auto">
          <a:xfrm>
            <a:off x="4919133" y="5595205"/>
            <a:ext cx="0" cy="64844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72" name="Rectangle 769"/>
          <p:cNvSpPr>
            <a:spLocks noChangeArrowheads="1"/>
          </p:cNvSpPr>
          <p:nvPr/>
        </p:nvSpPr>
        <p:spPr bwMode="auto">
          <a:xfrm>
            <a:off x="4874684" y="5691921"/>
            <a:ext cx="72136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1.5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3" name="Line 770"/>
          <p:cNvSpPr>
            <a:spLocks noChangeShapeType="1"/>
          </p:cNvSpPr>
          <p:nvPr/>
        </p:nvSpPr>
        <p:spPr bwMode="auto">
          <a:xfrm>
            <a:off x="5245100" y="5595205"/>
            <a:ext cx="0" cy="64844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74" name="Rectangle 771"/>
          <p:cNvSpPr>
            <a:spLocks noChangeArrowheads="1"/>
          </p:cNvSpPr>
          <p:nvPr/>
        </p:nvSpPr>
        <p:spPr bwMode="auto">
          <a:xfrm>
            <a:off x="5228167" y="5691921"/>
            <a:ext cx="28854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3190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2430</Words>
  <Application>Microsoft Office PowerPoint</Application>
  <PresentationFormat>On-screen Show (4:3)</PresentationFormat>
  <Paragraphs>598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Joemar A. Dionaldo</dc:creator>
  <cp:lastModifiedBy>Joemar A. Dionaldo</cp:lastModifiedBy>
  <cp:revision>1</cp:revision>
  <dcterms:created xsi:type="dcterms:W3CDTF">2015-11-10T10:12:06Z</dcterms:created>
  <dcterms:modified xsi:type="dcterms:W3CDTF">2015-11-10T10:12:32Z</dcterms:modified>
</cp:coreProperties>
</file>