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3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76F9-8A9A-47F0-AF7C-90062C180C1C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B1BC-012F-437A-ACF3-C5515C183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15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76F9-8A9A-47F0-AF7C-90062C180C1C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B1BC-012F-437A-ACF3-C5515C183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42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76F9-8A9A-47F0-AF7C-90062C180C1C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B1BC-012F-437A-ACF3-C5515C183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928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76F9-8A9A-47F0-AF7C-90062C180C1C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B1BC-012F-437A-ACF3-C5515C183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4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76F9-8A9A-47F0-AF7C-90062C180C1C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B1BC-012F-437A-ACF3-C5515C183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07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76F9-8A9A-47F0-AF7C-90062C180C1C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B1BC-012F-437A-ACF3-C5515C183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08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76F9-8A9A-47F0-AF7C-90062C180C1C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B1BC-012F-437A-ACF3-C5515C183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173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76F9-8A9A-47F0-AF7C-90062C180C1C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B1BC-012F-437A-ACF3-C5515C183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271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76F9-8A9A-47F0-AF7C-90062C180C1C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B1BC-012F-437A-ACF3-C5515C183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60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76F9-8A9A-47F0-AF7C-90062C180C1C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B1BC-012F-437A-ACF3-C5515C183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01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76F9-8A9A-47F0-AF7C-90062C180C1C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3B1BC-012F-437A-ACF3-C5515C183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983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E76F9-8A9A-47F0-AF7C-90062C180C1C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3B1BC-012F-437A-ACF3-C5515C183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38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5365A2-BF42-408A-8A3D-7A2F62370C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1" r="4456"/>
          <a:stretch/>
        </p:blipFill>
        <p:spPr>
          <a:xfrm>
            <a:off x="57985" y="422267"/>
            <a:ext cx="6293987" cy="24285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A42EE3-C867-4654-951A-54D1C9070D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40" t="11812" r="9217" b="7631"/>
          <a:stretch/>
        </p:blipFill>
        <p:spPr>
          <a:xfrm>
            <a:off x="550627" y="3671183"/>
            <a:ext cx="5756745" cy="2946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4017CB-F88E-4CB5-8C92-890F505DCA53}"/>
              </a:ext>
            </a:extLst>
          </p:cNvPr>
          <p:cNvSpPr txBox="1"/>
          <p:nvPr/>
        </p:nvSpPr>
        <p:spPr>
          <a:xfrm>
            <a:off x="565400" y="151454"/>
            <a:ext cx="500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CE0860-D229-4A5A-8376-F763659DD0C6}"/>
              </a:ext>
            </a:extLst>
          </p:cNvPr>
          <p:cNvSpPr txBox="1"/>
          <p:nvPr/>
        </p:nvSpPr>
        <p:spPr>
          <a:xfrm>
            <a:off x="565400" y="3198492"/>
            <a:ext cx="500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DA93EB-40DB-499B-B0D9-3EF6D80F9D7F}"/>
              </a:ext>
            </a:extLst>
          </p:cNvPr>
          <p:cNvSpPr txBox="1"/>
          <p:nvPr/>
        </p:nvSpPr>
        <p:spPr>
          <a:xfrm>
            <a:off x="6264763" y="945621"/>
            <a:ext cx="6356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Tumor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5827EF-AA4A-4D43-9FF3-C8FBD6B71827}"/>
              </a:ext>
            </a:extLst>
          </p:cNvPr>
          <p:cNvSpPr txBox="1"/>
          <p:nvPr/>
        </p:nvSpPr>
        <p:spPr>
          <a:xfrm>
            <a:off x="6264763" y="1353660"/>
            <a:ext cx="6356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Immune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D1CBF3-DBC6-409E-ABF3-8C069113DD95}"/>
              </a:ext>
            </a:extLst>
          </p:cNvPr>
          <p:cNvSpPr txBox="1"/>
          <p:nvPr/>
        </p:nvSpPr>
        <p:spPr>
          <a:xfrm>
            <a:off x="6264763" y="1761699"/>
            <a:ext cx="6356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Stroma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26CB63-AB7A-48E2-BFEF-A065692FDFC3}"/>
              </a:ext>
            </a:extLst>
          </p:cNvPr>
          <p:cNvSpPr txBox="1"/>
          <p:nvPr/>
        </p:nvSpPr>
        <p:spPr>
          <a:xfrm>
            <a:off x="6264762" y="707146"/>
            <a:ext cx="7382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Tissue Type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DB86B1-09B0-416E-B5EA-64BCB10E291B}"/>
              </a:ext>
            </a:extLst>
          </p:cNvPr>
          <p:cNvSpPr/>
          <p:nvPr/>
        </p:nvSpPr>
        <p:spPr>
          <a:xfrm>
            <a:off x="950084" y="6088566"/>
            <a:ext cx="829651" cy="388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6A16045-EAAF-4B0D-9CB3-78302E96BC75}"/>
              </a:ext>
            </a:extLst>
          </p:cNvPr>
          <p:cNvGrpSpPr/>
          <p:nvPr/>
        </p:nvGrpSpPr>
        <p:grpSpPr>
          <a:xfrm>
            <a:off x="1016250" y="6054224"/>
            <a:ext cx="807466" cy="456746"/>
            <a:chOff x="48324" y="6249142"/>
            <a:chExt cx="807466" cy="456746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071E59D-58B4-462F-A1F1-662E9E93DA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172" t="80190" r="82735" b="12349"/>
            <a:stretch/>
          </p:blipFill>
          <p:spPr>
            <a:xfrm>
              <a:off x="48324" y="6293747"/>
              <a:ext cx="376162" cy="365761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B3874C8-614D-45F6-845E-23D1BBD531B1}"/>
                </a:ext>
              </a:extLst>
            </p:cNvPr>
            <p:cNvSpPr txBox="1"/>
            <p:nvPr/>
          </p:nvSpPr>
          <p:spPr>
            <a:xfrm>
              <a:off x="311611" y="6249142"/>
              <a:ext cx="54417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/>
                <a:t>Tumor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CFEFF9-9846-484C-8EB6-C2B05DCAB58A}"/>
                </a:ext>
              </a:extLst>
            </p:cNvPr>
            <p:cNvSpPr txBox="1"/>
            <p:nvPr/>
          </p:nvSpPr>
          <p:spPr>
            <a:xfrm>
              <a:off x="311610" y="6377488"/>
              <a:ext cx="54417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/>
                <a:t>Immune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B85972-6AA1-4011-8A90-752630F97C47}"/>
                </a:ext>
              </a:extLst>
            </p:cNvPr>
            <p:cNvSpPr txBox="1"/>
            <p:nvPr/>
          </p:nvSpPr>
          <p:spPr>
            <a:xfrm>
              <a:off x="311609" y="6505833"/>
              <a:ext cx="54417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/>
                <a:t>Stroma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3187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Allison Hunt</dc:creator>
  <cp:lastModifiedBy>Allison Hunt</cp:lastModifiedBy>
  <cp:revision>2</cp:revision>
  <dcterms:created xsi:type="dcterms:W3CDTF">2024-01-04T20:26:47Z</dcterms:created>
  <dcterms:modified xsi:type="dcterms:W3CDTF">2024-01-04T20:27:09Z</dcterms:modified>
</cp:coreProperties>
</file>