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3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927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20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89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07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11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54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466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26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05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4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06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43C32-4481-4143-A8D0-89E371B80546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6C97A-3148-4723-AB0E-09290CA8F6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90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" name="Picture 695">
            <a:extLst>
              <a:ext uri="{FF2B5EF4-FFF2-40B4-BE49-F238E27FC236}">
                <a16:creationId xmlns:a16="http://schemas.microsoft.com/office/drawing/2014/main" id="{BA43D635-9392-4A9E-9B15-52F4A1D25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565"/>
            <a:ext cx="1371600" cy="2149692"/>
          </a:xfrm>
          <a:prstGeom prst="rect">
            <a:avLst/>
          </a:prstGeom>
        </p:spPr>
      </p:pic>
      <p:pic>
        <p:nvPicPr>
          <p:cNvPr id="697" name="Picture 696">
            <a:extLst>
              <a:ext uri="{FF2B5EF4-FFF2-40B4-BE49-F238E27FC236}">
                <a16:creationId xmlns:a16="http://schemas.microsoft.com/office/drawing/2014/main" id="{BE7153F7-B586-4A95-9AC4-A546C4AC5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669565"/>
            <a:ext cx="1371600" cy="2149692"/>
          </a:xfrm>
          <a:prstGeom prst="rect">
            <a:avLst/>
          </a:prstGeom>
        </p:spPr>
      </p:pic>
      <p:pic>
        <p:nvPicPr>
          <p:cNvPr id="698" name="Picture 697">
            <a:extLst>
              <a:ext uri="{FF2B5EF4-FFF2-40B4-BE49-F238E27FC236}">
                <a16:creationId xmlns:a16="http://schemas.microsoft.com/office/drawing/2014/main" id="{15ECB940-3197-437A-8243-B7D78F1FF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669565"/>
            <a:ext cx="1371600" cy="2149692"/>
          </a:xfrm>
          <a:prstGeom prst="rect">
            <a:avLst/>
          </a:prstGeom>
        </p:spPr>
      </p:pic>
      <p:pic>
        <p:nvPicPr>
          <p:cNvPr id="699" name="Picture 698">
            <a:extLst>
              <a:ext uri="{FF2B5EF4-FFF2-40B4-BE49-F238E27FC236}">
                <a16:creationId xmlns:a16="http://schemas.microsoft.com/office/drawing/2014/main" id="{25094BBF-F4AF-461F-BE27-76C3AAD58D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669565"/>
            <a:ext cx="1371600" cy="2149692"/>
          </a:xfrm>
          <a:prstGeom prst="rect">
            <a:avLst/>
          </a:prstGeom>
        </p:spPr>
      </p:pic>
      <p:pic>
        <p:nvPicPr>
          <p:cNvPr id="700" name="Picture 699">
            <a:extLst>
              <a:ext uri="{FF2B5EF4-FFF2-40B4-BE49-F238E27FC236}">
                <a16:creationId xmlns:a16="http://schemas.microsoft.com/office/drawing/2014/main" id="{B7990AD7-43D9-4BE8-9971-A4984E1B93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0" y="669565"/>
            <a:ext cx="1371600" cy="2149692"/>
          </a:xfrm>
          <a:prstGeom prst="rect">
            <a:avLst/>
          </a:prstGeom>
        </p:spPr>
      </p:pic>
      <p:pic>
        <p:nvPicPr>
          <p:cNvPr id="701" name="Picture 700">
            <a:extLst>
              <a:ext uri="{FF2B5EF4-FFF2-40B4-BE49-F238E27FC236}">
                <a16:creationId xmlns:a16="http://schemas.microsoft.com/office/drawing/2014/main" id="{CCE7CA13-4541-4BC3-A2BB-6AB14B9A3F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179" y="3133691"/>
            <a:ext cx="1371600" cy="2149692"/>
          </a:xfrm>
          <a:prstGeom prst="rect">
            <a:avLst/>
          </a:prstGeom>
        </p:spPr>
      </p:pic>
      <p:pic>
        <p:nvPicPr>
          <p:cNvPr id="702" name="Picture 701">
            <a:extLst>
              <a:ext uri="{FF2B5EF4-FFF2-40B4-BE49-F238E27FC236}">
                <a16:creationId xmlns:a16="http://schemas.microsoft.com/office/drawing/2014/main" id="{53E91112-6165-4371-8784-AAC9A39D0E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8779" y="3133691"/>
            <a:ext cx="1371600" cy="2161051"/>
          </a:xfrm>
          <a:prstGeom prst="rect">
            <a:avLst/>
          </a:prstGeom>
        </p:spPr>
      </p:pic>
      <p:pic>
        <p:nvPicPr>
          <p:cNvPr id="703" name="Picture 702">
            <a:extLst>
              <a:ext uri="{FF2B5EF4-FFF2-40B4-BE49-F238E27FC236}">
                <a16:creationId xmlns:a16="http://schemas.microsoft.com/office/drawing/2014/main" id="{3D3E27D7-BBB9-4523-B6A0-0A80165AA0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0379" y="3133691"/>
            <a:ext cx="1371600" cy="2149692"/>
          </a:xfrm>
          <a:prstGeom prst="rect">
            <a:avLst/>
          </a:prstGeom>
        </p:spPr>
      </p:pic>
      <p:pic>
        <p:nvPicPr>
          <p:cNvPr id="704" name="Picture 703">
            <a:extLst>
              <a:ext uri="{FF2B5EF4-FFF2-40B4-BE49-F238E27FC236}">
                <a16:creationId xmlns:a16="http://schemas.microsoft.com/office/drawing/2014/main" id="{6025DE16-F5B6-4539-94C2-710472175B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179" y="5609176"/>
            <a:ext cx="1371600" cy="2149692"/>
          </a:xfrm>
          <a:prstGeom prst="rect">
            <a:avLst/>
          </a:prstGeom>
        </p:spPr>
      </p:pic>
      <p:pic>
        <p:nvPicPr>
          <p:cNvPr id="705" name="Picture 704">
            <a:extLst>
              <a:ext uri="{FF2B5EF4-FFF2-40B4-BE49-F238E27FC236}">
                <a16:creationId xmlns:a16="http://schemas.microsoft.com/office/drawing/2014/main" id="{A8535782-622F-4FA7-BA38-F2B924764B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58779" y="5609176"/>
            <a:ext cx="1371600" cy="2149692"/>
          </a:xfrm>
          <a:prstGeom prst="rect">
            <a:avLst/>
          </a:prstGeom>
        </p:spPr>
      </p:pic>
      <p:pic>
        <p:nvPicPr>
          <p:cNvPr id="706" name="Picture 705">
            <a:extLst>
              <a:ext uri="{FF2B5EF4-FFF2-40B4-BE49-F238E27FC236}">
                <a16:creationId xmlns:a16="http://schemas.microsoft.com/office/drawing/2014/main" id="{F6E71CB7-2FAF-4B33-9EED-A61BEB15E78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30379" y="5609176"/>
            <a:ext cx="1371600" cy="2161051"/>
          </a:xfrm>
          <a:prstGeom prst="rect">
            <a:avLst/>
          </a:prstGeom>
        </p:spPr>
      </p:pic>
      <p:pic>
        <p:nvPicPr>
          <p:cNvPr id="707" name="Picture 706">
            <a:extLst>
              <a:ext uri="{FF2B5EF4-FFF2-40B4-BE49-F238E27FC236}">
                <a16:creationId xmlns:a16="http://schemas.microsoft.com/office/drawing/2014/main" id="{5BF43B83-3138-436E-BD5C-6414118EC89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01979" y="5609176"/>
            <a:ext cx="1371600" cy="2149692"/>
          </a:xfrm>
          <a:prstGeom prst="rect">
            <a:avLst/>
          </a:prstGeom>
        </p:spPr>
      </p:pic>
      <p:pic>
        <p:nvPicPr>
          <p:cNvPr id="708" name="Picture 707">
            <a:extLst>
              <a:ext uri="{FF2B5EF4-FFF2-40B4-BE49-F238E27FC236}">
                <a16:creationId xmlns:a16="http://schemas.microsoft.com/office/drawing/2014/main" id="{31FAC41C-E141-486B-BAAA-1B43C21A14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79137" y="3549086"/>
            <a:ext cx="1094442" cy="73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32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Allison Hunt</dc:creator>
  <cp:lastModifiedBy>Allison Hunt</cp:lastModifiedBy>
  <cp:revision>1</cp:revision>
  <dcterms:created xsi:type="dcterms:W3CDTF">2024-01-04T20:29:12Z</dcterms:created>
  <dcterms:modified xsi:type="dcterms:W3CDTF">2024-01-04T20:29:27Z</dcterms:modified>
</cp:coreProperties>
</file>