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3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7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0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1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41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3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1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9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7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3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11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0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9CD54-C71A-432A-B082-150DDDA93AD3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7AEC9-D0EC-4775-BC7F-C4A41352BB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18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B1D2752D-CF20-405B-9708-D1EDA1F72566}"/>
              </a:ext>
            </a:extLst>
          </p:cNvPr>
          <p:cNvSpPr txBox="1"/>
          <p:nvPr/>
        </p:nvSpPr>
        <p:spPr>
          <a:xfrm>
            <a:off x="2305766" y="1243896"/>
            <a:ext cx="1061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NNMT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5340708-4194-425D-9097-C53E2F2A741F}"/>
              </a:ext>
            </a:extLst>
          </p:cNvPr>
          <p:cNvGrpSpPr/>
          <p:nvPr/>
        </p:nvGrpSpPr>
        <p:grpSpPr>
          <a:xfrm>
            <a:off x="5039020" y="2669167"/>
            <a:ext cx="1708481" cy="1158862"/>
            <a:chOff x="9888437" y="1612086"/>
            <a:chExt cx="1801334" cy="115886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E8C2D35-8C9E-43CD-BC1B-6DBB29C956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9822" t="19643" r="7166" b="64035"/>
            <a:stretch/>
          </p:blipFill>
          <p:spPr>
            <a:xfrm>
              <a:off x="10006431" y="1882694"/>
              <a:ext cx="281922" cy="88825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85B83F-3A4B-4922-84EA-964189A81D3C}"/>
                </a:ext>
              </a:extLst>
            </p:cNvPr>
            <p:cNvSpPr txBox="1"/>
            <p:nvPr/>
          </p:nvSpPr>
          <p:spPr>
            <a:xfrm>
              <a:off x="9888437" y="1612086"/>
              <a:ext cx="1424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Collection Type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1B2487-CB29-4256-A529-311D5E5441FC}"/>
                </a:ext>
              </a:extLst>
            </p:cNvPr>
            <p:cNvSpPr txBox="1"/>
            <p:nvPr/>
          </p:nvSpPr>
          <p:spPr>
            <a:xfrm>
              <a:off x="10201006" y="1889918"/>
              <a:ext cx="1469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Enriched Stroma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945FEC6-20A8-48C4-AE3B-D6C0BD77A972}"/>
                </a:ext>
              </a:extLst>
            </p:cNvPr>
            <p:cNvSpPr txBox="1"/>
            <p:nvPr/>
          </p:nvSpPr>
          <p:spPr>
            <a:xfrm>
              <a:off x="10201005" y="2141487"/>
              <a:ext cx="1488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Enriched Tumor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34AC78-3AB1-4198-AA6D-6EE73B8A3C3A}"/>
                </a:ext>
              </a:extLst>
            </p:cNvPr>
            <p:cNvSpPr txBox="1"/>
            <p:nvPr/>
          </p:nvSpPr>
          <p:spPr>
            <a:xfrm>
              <a:off x="10201006" y="2397964"/>
              <a:ext cx="1488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Bulk Tissue</a:t>
              </a:r>
            </a:p>
          </p:txBody>
        </p:sp>
      </p:grp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832434EA-FF54-471D-A735-F175A823AE84}"/>
              </a:ext>
            </a:extLst>
          </p:cNvPr>
          <p:cNvSpPr/>
          <p:nvPr/>
        </p:nvSpPr>
        <p:spPr>
          <a:xfrm rot="5400000">
            <a:off x="2058758" y="1173700"/>
            <a:ext cx="92305" cy="1463040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095D838-1C5C-4557-91E9-E9A8500CA475}"/>
              </a:ext>
            </a:extLst>
          </p:cNvPr>
          <p:cNvSpPr txBox="1"/>
          <p:nvPr/>
        </p:nvSpPr>
        <p:spPr>
          <a:xfrm>
            <a:off x="1985855" y="1584614"/>
            <a:ext cx="238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33646D-2AA2-407A-B369-9A66209328D4}"/>
              </a:ext>
            </a:extLst>
          </p:cNvPr>
          <p:cNvSpPr txBox="1"/>
          <p:nvPr/>
        </p:nvSpPr>
        <p:spPr>
          <a:xfrm rot="16200000">
            <a:off x="-669176" y="3122764"/>
            <a:ext cx="1933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Relative Abundance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12DC3C-AC4F-4DFF-A181-789BAD47B20E}"/>
              </a:ext>
            </a:extLst>
          </p:cNvPr>
          <p:cNvSpPr txBox="1"/>
          <p:nvPr/>
        </p:nvSpPr>
        <p:spPr>
          <a:xfrm>
            <a:off x="567635" y="1963281"/>
            <a:ext cx="1408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Enriched Stroma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B5A4DF-2258-4333-B094-2FD5EC3A8E04}"/>
              </a:ext>
            </a:extLst>
          </p:cNvPr>
          <p:cNvSpPr txBox="1"/>
          <p:nvPr/>
        </p:nvSpPr>
        <p:spPr>
          <a:xfrm>
            <a:off x="2064604" y="1963280"/>
            <a:ext cx="1408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Enriched Tumor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D172502-4043-4EDE-A694-A506DD434805}"/>
              </a:ext>
            </a:extLst>
          </p:cNvPr>
          <p:cNvSpPr txBox="1"/>
          <p:nvPr/>
        </p:nvSpPr>
        <p:spPr>
          <a:xfrm>
            <a:off x="3560866" y="1963280"/>
            <a:ext cx="1408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Bulk Tissue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ACEDCC-0A70-4A1C-A57D-3BEF463D4E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3" t="6928" r="15314" b="4896"/>
          <a:stretch/>
        </p:blipFill>
        <p:spPr>
          <a:xfrm>
            <a:off x="479364" y="2247117"/>
            <a:ext cx="4553712" cy="245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7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Allison Hunt</dc:creator>
  <cp:lastModifiedBy>Allison Hunt</cp:lastModifiedBy>
  <cp:revision>1</cp:revision>
  <dcterms:created xsi:type="dcterms:W3CDTF">2024-01-04T20:30:51Z</dcterms:created>
  <dcterms:modified xsi:type="dcterms:W3CDTF">2024-01-04T20:31:10Z</dcterms:modified>
</cp:coreProperties>
</file>