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4" autoAdjust="0"/>
    <p:restoredTop sz="80443" autoAdjust="0"/>
  </p:normalViewPr>
  <p:slideViewPr>
    <p:cSldViewPr snapToGrid="0">
      <p:cViewPr varScale="1">
        <p:scale>
          <a:sx n="79" d="100"/>
          <a:sy n="79" d="100"/>
        </p:scale>
        <p:origin x="150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199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AEDA Nahomi" userId="0ea2b54c676c1c88" providerId="LiveId" clId="{C8177EE9-0EA2-4BE3-A841-B34B7DF0BE39}"/>
    <pc:docChg chg="undo custSel addSld modSld">
      <pc:chgData name="IMAEDA Nahomi" userId="0ea2b54c676c1c88" providerId="LiveId" clId="{C8177EE9-0EA2-4BE3-A841-B34B7DF0BE39}" dt="2020-06-26T11:59:52.750" v="708" actId="1035"/>
      <pc:docMkLst>
        <pc:docMk/>
      </pc:docMkLst>
      <pc:sldChg chg="addSp delSp modSp mod">
        <pc:chgData name="IMAEDA Nahomi" userId="0ea2b54c676c1c88" providerId="LiveId" clId="{C8177EE9-0EA2-4BE3-A841-B34B7DF0BE39}" dt="2020-06-26T11:59:52.750" v="708" actId="1035"/>
        <pc:sldMkLst>
          <pc:docMk/>
          <pc:sldMk cId="2642878050" sldId="256"/>
        </pc:sldMkLst>
        <pc:spChg chg="add del mod">
          <ac:chgData name="IMAEDA Nahomi" userId="0ea2b54c676c1c88" providerId="LiveId" clId="{C8177EE9-0EA2-4BE3-A841-B34B7DF0BE39}" dt="2020-06-25T13:20:40.775" v="1"/>
          <ac:spMkLst>
            <pc:docMk/>
            <pc:sldMk cId="2642878050" sldId="256"/>
            <ac:spMk id="2" creationId="{A26EB2C5-AFF4-4F95-ADF7-E9EEDCA60E4E}"/>
          </ac:spMkLst>
        </pc:spChg>
        <pc:spChg chg="mod topLvl">
          <ac:chgData name="IMAEDA Nahomi" userId="0ea2b54c676c1c88" providerId="LiveId" clId="{C8177EE9-0EA2-4BE3-A841-B34B7DF0BE39}" dt="2020-06-25T13:29:23.635" v="478" actId="1036"/>
          <ac:spMkLst>
            <pc:docMk/>
            <pc:sldMk cId="2642878050" sldId="256"/>
            <ac:spMk id="5" creationId="{9FA2C2FB-4E6F-4554-A2F2-EBBBFEB9E535}"/>
          </ac:spMkLst>
        </pc:spChg>
        <pc:spChg chg="mod topLvl">
          <ac:chgData name="IMAEDA Nahomi" userId="0ea2b54c676c1c88" providerId="LiveId" clId="{C8177EE9-0EA2-4BE3-A841-B34B7DF0BE39}" dt="2020-06-25T13:33:12.823" v="607" actId="1037"/>
          <ac:spMkLst>
            <pc:docMk/>
            <pc:sldMk cId="2642878050" sldId="256"/>
            <ac:spMk id="6" creationId="{57881ED3-C39D-40FA-9B48-18124262F127}"/>
          </ac:spMkLst>
        </pc:spChg>
        <pc:spChg chg="mod topLvl">
          <ac:chgData name="IMAEDA Nahomi" userId="0ea2b54c676c1c88" providerId="LiveId" clId="{C8177EE9-0EA2-4BE3-A841-B34B7DF0BE39}" dt="2020-06-25T13:29:23.635" v="478" actId="1036"/>
          <ac:spMkLst>
            <pc:docMk/>
            <pc:sldMk cId="2642878050" sldId="256"/>
            <ac:spMk id="7" creationId="{E15A6BF8-51A1-4FB5-8D22-AC928E1AE787}"/>
          </ac:spMkLst>
        </pc:spChg>
        <pc:spChg chg="mod topLvl">
          <ac:chgData name="IMAEDA Nahomi" userId="0ea2b54c676c1c88" providerId="LiveId" clId="{C8177EE9-0EA2-4BE3-A841-B34B7DF0BE39}" dt="2020-06-25T13:29:23.635" v="478" actId="1036"/>
          <ac:spMkLst>
            <pc:docMk/>
            <pc:sldMk cId="2642878050" sldId="256"/>
            <ac:spMk id="8" creationId="{6AD06F4C-71D5-474A-828C-015F418E0D32}"/>
          </ac:spMkLst>
        </pc:spChg>
        <pc:spChg chg="mod topLvl">
          <ac:chgData name="IMAEDA Nahomi" userId="0ea2b54c676c1c88" providerId="LiveId" clId="{C8177EE9-0EA2-4BE3-A841-B34B7DF0BE39}" dt="2020-06-25T13:29:23.635" v="478" actId="1036"/>
          <ac:spMkLst>
            <pc:docMk/>
            <pc:sldMk cId="2642878050" sldId="256"/>
            <ac:spMk id="9" creationId="{53DEFA92-06A7-4073-894E-4D0031834BB4}"/>
          </ac:spMkLst>
        </pc:spChg>
        <pc:spChg chg="del mod topLvl">
          <ac:chgData name="IMAEDA Nahomi" userId="0ea2b54c676c1c88" providerId="LiveId" clId="{C8177EE9-0EA2-4BE3-A841-B34B7DF0BE39}" dt="2020-06-25T13:24:19.038" v="130" actId="478"/>
          <ac:spMkLst>
            <pc:docMk/>
            <pc:sldMk cId="2642878050" sldId="256"/>
            <ac:spMk id="10" creationId="{FDDE2051-DFF8-4013-9F8B-BF3A1F7F0CA0}"/>
          </ac:spMkLst>
        </pc:spChg>
        <pc:spChg chg="mod topLvl">
          <ac:chgData name="IMAEDA Nahomi" userId="0ea2b54c676c1c88" providerId="LiveId" clId="{C8177EE9-0EA2-4BE3-A841-B34B7DF0BE39}" dt="2020-06-25T13:37:24.783" v="665" actId="1036"/>
          <ac:spMkLst>
            <pc:docMk/>
            <pc:sldMk cId="2642878050" sldId="256"/>
            <ac:spMk id="11" creationId="{816F21C0-904D-4D51-8D70-FFD87530884A}"/>
          </ac:spMkLst>
        </pc:spChg>
        <pc:spChg chg="mod topLvl">
          <ac:chgData name="IMAEDA Nahomi" userId="0ea2b54c676c1c88" providerId="LiveId" clId="{C8177EE9-0EA2-4BE3-A841-B34B7DF0BE39}" dt="2020-06-25T13:29:23.635" v="478" actId="1036"/>
          <ac:spMkLst>
            <pc:docMk/>
            <pc:sldMk cId="2642878050" sldId="256"/>
            <ac:spMk id="12" creationId="{6C641339-0334-471B-8A28-73983010C6D7}"/>
          </ac:spMkLst>
        </pc:spChg>
        <pc:spChg chg="mod topLvl">
          <ac:chgData name="IMAEDA Nahomi" userId="0ea2b54c676c1c88" providerId="LiveId" clId="{C8177EE9-0EA2-4BE3-A841-B34B7DF0BE39}" dt="2020-06-25T13:33:44.383" v="629" actId="20577"/>
          <ac:spMkLst>
            <pc:docMk/>
            <pc:sldMk cId="2642878050" sldId="256"/>
            <ac:spMk id="13" creationId="{EC3BF0DE-7D89-4965-9801-CBE51554B82B}"/>
          </ac:spMkLst>
        </pc:spChg>
        <pc:spChg chg="mod topLvl">
          <ac:chgData name="IMAEDA Nahomi" userId="0ea2b54c676c1c88" providerId="LiveId" clId="{C8177EE9-0EA2-4BE3-A841-B34B7DF0BE39}" dt="2020-06-25T13:29:30.973" v="479" actId="1076"/>
          <ac:spMkLst>
            <pc:docMk/>
            <pc:sldMk cId="2642878050" sldId="256"/>
            <ac:spMk id="17" creationId="{324E1A3E-C4C3-4897-A6F8-4BC38CA08E42}"/>
          </ac:spMkLst>
        </pc:spChg>
        <pc:spChg chg="mod topLvl">
          <ac:chgData name="IMAEDA Nahomi" userId="0ea2b54c676c1c88" providerId="LiveId" clId="{C8177EE9-0EA2-4BE3-A841-B34B7DF0BE39}" dt="2020-06-25T13:29:23.635" v="478" actId="1036"/>
          <ac:spMkLst>
            <pc:docMk/>
            <pc:sldMk cId="2642878050" sldId="256"/>
            <ac:spMk id="18" creationId="{529A027B-ABC0-4858-8130-FEBC3F63D390}"/>
          </ac:spMkLst>
        </pc:spChg>
        <pc:spChg chg="mod topLvl">
          <ac:chgData name="IMAEDA Nahomi" userId="0ea2b54c676c1c88" providerId="LiveId" clId="{C8177EE9-0EA2-4BE3-A841-B34B7DF0BE39}" dt="2020-06-25T13:29:23.635" v="478" actId="1036"/>
          <ac:spMkLst>
            <pc:docMk/>
            <pc:sldMk cId="2642878050" sldId="256"/>
            <ac:spMk id="19" creationId="{C7322EAC-9A55-48DE-B825-82DE444712D3}"/>
          </ac:spMkLst>
        </pc:spChg>
        <pc:spChg chg="mod topLvl">
          <ac:chgData name="IMAEDA Nahomi" userId="0ea2b54c676c1c88" providerId="LiveId" clId="{C8177EE9-0EA2-4BE3-A841-B34B7DF0BE39}" dt="2020-06-25T13:29:23.635" v="478" actId="1036"/>
          <ac:spMkLst>
            <pc:docMk/>
            <pc:sldMk cId="2642878050" sldId="256"/>
            <ac:spMk id="22" creationId="{48F62854-8D27-4D73-B72D-22E0B70ADE3F}"/>
          </ac:spMkLst>
        </pc:spChg>
        <pc:spChg chg="del mod topLvl">
          <ac:chgData name="IMAEDA Nahomi" userId="0ea2b54c676c1c88" providerId="LiveId" clId="{C8177EE9-0EA2-4BE3-A841-B34B7DF0BE39}" dt="2020-06-25T13:25:14.570" v="171" actId="478"/>
          <ac:spMkLst>
            <pc:docMk/>
            <pc:sldMk cId="2642878050" sldId="256"/>
            <ac:spMk id="23" creationId="{2B02F316-FB8E-4144-9279-9589F6FC4D80}"/>
          </ac:spMkLst>
        </pc:spChg>
        <pc:spChg chg="mod topLvl">
          <ac:chgData name="IMAEDA Nahomi" userId="0ea2b54c676c1c88" providerId="LiveId" clId="{C8177EE9-0EA2-4BE3-A841-B34B7DF0BE39}" dt="2020-06-25T13:29:23.635" v="478" actId="1036"/>
          <ac:spMkLst>
            <pc:docMk/>
            <pc:sldMk cId="2642878050" sldId="256"/>
            <ac:spMk id="24" creationId="{B20FB25F-CEA5-473A-99D4-A0ECDD472C09}"/>
          </ac:spMkLst>
        </pc:spChg>
        <pc:spChg chg="mod topLvl">
          <ac:chgData name="IMAEDA Nahomi" userId="0ea2b54c676c1c88" providerId="LiveId" clId="{C8177EE9-0EA2-4BE3-A841-B34B7DF0BE39}" dt="2020-06-25T13:29:23.635" v="478" actId="1036"/>
          <ac:spMkLst>
            <pc:docMk/>
            <pc:sldMk cId="2642878050" sldId="256"/>
            <ac:spMk id="25" creationId="{EB9E0E72-DFA0-431D-8334-75935B5ECC72}"/>
          </ac:spMkLst>
        </pc:spChg>
        <pc:spChg chg="mod topLvl">
          <ac:chgData name="IMAEDA Nahomi" userId="0ea2b54c676c1c88" providerId="LiveId" clId="{C8177EE9-0EA2-4BE3-A841-B34B7DF0BE39}" dt="2020-06-25T13:29:23.635" v="478" actId="1036"/>
          <ac:spMkLst>
            <pc:docMk/>
            <pc:sldMk cId="2642878050" sldId="256"/>
            <ac:spMk id="26" creationId="{2E00EB46-2385-413A-B4E6-05AE50485416}"/>
          </ac:spMkLst>
        </pc:spChg>
        <pc:spChg chg="mod">
          <ac:chgData name="IMAEDA Nahomi" userId="0ea2b54c676c1c88" providerId="LiveId" clId="{C8177EE9-0EA2-4BE3-A841-B34B7DF0BE39}" dt="2020-06-26T11:59:37.469" v="707" actId="20577"/>
          <ac:spMkLst>
            <pc:docMk/>
            <pc:sldMk cId="2642878050" sldId="256"/>
            <ac:spMk id="28" creationId="{F59E8300-BB91-4656-9536-1B0DA08D8697}"/>
          </ac:spMkLst>
        </pc:spChg>
        <pc:spChg chg="mod">
          <ac:chgData name="IMAEDA Nahomi" userId="0ea2b54c676c1c88" providerId="LiveId" clId="{C8177EE9-0EA2-4BE3-A841-B34B7DF0BE39}" dt="2020-06-26T11:59:16.800" v="697" actId="1035"/>
          <ac:spMkLst>
            <pc:docMk/>
            <pc:sldMk cId="2642878050" sldId="256"/>
            <ac:spMk id="29" creationId="{F59E8300-BB91-4656-9536-1B0DA08D8697}"/>
          </ac:spMkLst>
        </pc:spChg>
        <pc:spChg chg="add mod">
          <ac:chgData name="IMAEDA Nahomi" userId="0ea2b54c676c1c88" providerId="LiveId" clId="{C8177EE9-0EA2-4BE3-A841-B34B7DF0BE39}" dt="2020-06-25T13:36:25.795" v="639" actId="14100"/>
          <ac:spMkLst>
            <pc:docMk/>
            <pc:sldMk cId="2642878050" sldId="256"/>
            <ac:spMk id="30" creationId="{93BA2950-0D00-4B39-B3DC-E014B50A8466}"/>
          </ac:spMkLst>
        </pc:spChg>
        <pc:spChg chg="add mod">
          <ac:chgData name="IMAEDA Nahomi" userId="0ea2b54c676c1c88" providerId="LiveId" clId="{C8177EE9-0EA2-4BE3-A841-B34B7DF0BE39}" dt="2020-06-25T13:36:18.245" v="638" actId="14100"/>
          <ac:spMkLst>
            <pc:docMk/>
            <pc:sldMk cId="2642878050" sldId="256"/>
            <ac:spMk id="31" creationId="{E0A4D939-2A15-47DB-9893-C1F09318E67C}"/>
          </ac:spMkLst>
        </pc:spChg>
        <pc:spChg chg="add mod">
          <ac:chgData name="IMAEDA Nahomi" userId="0ea2b54c676c1c88" providerId="LiveId" clId="{C8177EE9-0EA2-4BE3-A841-B34B7DF0BE39}" dt="2020-06-25T13:36:49.367" v="642" actId="692"/>
          <ac:spMkLst>
            <pc:docMk/>
            <pc:sldMk cId="2642878050" sldId="256"/>
            <ac:spMk id="32" creationId="{7C5203B2-8B36-4ABD-91DE-2DFA28EDACF6}"/>
          </ac:spMkLst>
        </pc:spChg>
        <pc:spChg chg="add mod">
          <ac:chgData name="IMAEDA Nahomi" userId="0ea2b54c676c1c88" providerId="LiveId" clId="{C8177EE9-0EA2-4BE3-A841-B34B7DF0BE39}" dt="2020-06-25T13:35:59.889" v="635" actId="14100"/>
          <ac:spMkLst>
            <pc:docMk/>
            <pc:sldMk cId="2642878050" sldId="256"/>
            <ac:spMk id="33" creationId="{1B9571BE-BCBA-4A1C-B587-396DB8D580A7}"/>
          </ac:spMkLst>
        </pc:spChg>
        <pc:spChg chg="add mod">
          <ac:chgData name="IMAEDA Nahomi" userId="0ea2b54c676c1c88" providerId="LiveId" clId="{C8177EE9-0EA2-4BE3-A841-B34B7DF0BE39}" dt="2020-06-25T13:37:24.783" v="665" actId="1036"/>
          <ac:spMkLst>
            <pc:docMk/>
            <pc:sldMk cId="2642878050" sldId="256"/>
            <ac:spMk id="34" creationId="{6E6B2ECF-7855-4F6B-B4D2-805A560EAD4F}"/>
          </ac:spMkLst>
        </pc:spChg>
        <pc:spChg chg="add mod">
          <ac:chgData name="IMAEDA Nahomi" userId="0ea2b54c676c1c88" providerId="LiveId" clId="{C8177EE9-0EA2-4BE3-A841-B34B7DF0BE39}" dt="2020-06-25T13:37:24.783" v="665" actId="1036"/>
          <ac:spMkLst>
            <pc:docMk/>
            <pc:sldMk cId="2642878050" sldId="256"/>
            <ac:spMk id="35" creationId="{115D2360-E612-4013-B934-064A984B2A86}"/>
          </ac:spMkLst>
        </pc:spChg>
        <pc:spChg chg="add mod">
          <ac:chgData name="IMAEDA Nahomi" userId="0ea2b54c676c1c88" providerId="LiveId" clId="{C8177EE9-0EA2-4BE3-A841-B34B7DF0BE39}" dt="2020-06-25T13:37:24.783" v="665" actId="1036"/>
          <ac:spMkLst>
            <pc:docMk/>
            <pc:sldMk cId="2642878050" sldId="256"/>
            <ac:spMk id="36" creationId="{352C5129-EA28-44A4-B8BE-3D7FE664F78E}"/>
          </ac:spMkLst>
        </pc:spChg>
        <pc:spChg chg="add mod">
          <ac:chgData name="IMAEDA Nahomi" userId="0ea2b54c676c1c88" providerId="LiveId" clId="{C8177EE9-0EA2-4BE3-A841-B34B7DF0BE39}" dt="2020-06-25T13:37:24.783" v="665" actId="1036"/>
          <ac:spMkLst>
            <pc:docMk/>
            <pc:sldMk cId="2642878050" sldId="256"/>
            <ac:spMk id="37" creationId="{0E7A8EF5-A417-4647-9CD1-DF6BFAB3663E}"/>
          </ac:spMkLst>
        </pc:spChg>
        <pc:spChg chg="add mod">
          <ac:chgData name="IMAEDA Nahomi" userId="0ea2b54c676c1c88" providerId="LiveId" clId="{C8177EE9-0EA2-4BE3-A841-B34B7DF0BE39}" dt="2020-06-25T13:34:28.311" v="630" actId="1076"/>
          <ac:spMkLst>
            <pc:docMk/>
            <pc:sldMk cId="2642878050" sldId="256"/>
            <ac:spMk id="38" creationId="{771591B9-E393-4917-B3CE-F328050AE1C9}"/>
          </ac:spMkLst>
        </pc:spChg>
        <pc:grpChg chg="mod">
          <ac:chgData name="IMAEDA Nahomi" userId="0ea2b54c676c1c88" providerId="LiveId" clId="{C8177EE9-0EA2-4BE3-A841-B34B7DF0BE39}" dt="2020-06-26T11:59:52.750" v="708" actId="1035"/>
          <ac:grpSpMkLst>
            <pc:docMk/>
            <pc:sldMk cId="2642878050" sldId="256"/>
            <ac:grpSpMk id="16" creationId="{03EC761D-A131-4FAC-A59B-949A533765FC}"/>
          </ac:grpSpMkLst>
        </pc:grpChg>
        <pc:grpChg chg="del mod">
          <ac:chgData name="IMAEDA Nahomi" userId="0ea2b54c676c1c88" providerId="LiveId" clId="{C8177EE9-0EA2-4BE3-A841-B34B7DF0BE39}" dt="2020-06-25T13:22:05.139" v="14" actId="165"/>
          <ac:grpSpMkLst>
            <pc:docMk/>
            <pc:sldMk cId="2642878050" sldId="256"/>
            <ac:grpSpMk id="27" creationId="{189B5F97-D2B7-4516-8A49-3F9441DECE1F}"/>
          </ac:grpSpMkLst>
        </pc:grpChg>
        <pc:picChg chg="mod topLvl">
          <ac:chgData name="IMAEDA Nahomi" userId="0ea2b54c676c1c88" providerId="LiveId" clId="{C8177EE9-0EA2-4BE3-A841-B34B7DF0BE39}" dt="2020-06-25T13:29:23.635" v="478" actId="1036"/>
          <ac:picMkLst>
            <pc:docMk/>
            <pc:sldMk cId="2642878050" sldId="256"/>
            <ac:picMk id="20" creationId="{3DB52145-A5F1-400F-8DE0-A8C15B5F484C}"/>
          </ac:picMkLst>
        </pc:picChg>
        <pc:picChg chg="mod topLvl">
          <ac:chgData name="IMAEDA Nahomi" userId="0ea2b54c676c1c88" providerId="LiveId" clId="{C8177EE9-0EA2-4BE3-A841-B34B7DF0BE39}" dt="2020-06-25T13:29:23.635" v="478" actId="1036"/>
          <ac:picMkLst>
            <pc:docMk/>
            <pc:sldMk cId="2642878050" sldId="256"/>
            <ac:picMk id="21" creationId="{41C0029F-DEB1-44D9-9BFD-F3D9234DAE8D}"/>
          </ac:picMkLst>
        </pc:picChg>
        <pc:cxnChg chg="add mod">
          <ac:chgData name="IMAEDA Nahomi" userId="0ea2b54c676c1c88" providerId="LiveId" clId="{C8177EE9-0EA2-4BE3-A841-B34B7DF0BE39}" dt="2020-06-25T13:35:06.294" v="634" actId="1582"/>
          <ac:cxnSpMkLst>
            <pc:docMk/>
            <pc:sldMk cId="2642878050" sldId="256"/>
            <ac:cxnSpMk id="4" creationId="{68D0C409-2AF7-47D5-BF9A-A2C4F0B35D96}"/>
          </ac:cxnSpMkLst>
        </pc:cxnChg>
        <pc:cxnChg chg="del mod topLvl">
          <ac:chgData name="IMAEDA Nahomi" userId="0ea2b54c676c1c88" providerId="LiveId" clId="{C8177EE9-0EA2-4BE3-A841-B34B7DF0BE39}" dt="2020-06-25T13:22:38.004" v="96" actId="478"/>
          <ac:cxnSpMkLst>
            <pc:docMk/>
            <pc:sldMk cId="2642878050" sldId="256"/>
            <ac:cxnSpMk id="14" creationId="{4192AB39-87B3-42CC-996A-6BF7FB2DCEF5}"/>
          </ac:cxnSpMkLst>
        </pc:cxnChg>
        <pc:cxnChg chg="del mod topLvl">
          <ac:chgData name="IMAEDA Nahomi" userId="0ea2b54c676c1c88" providerId="LiveId" clId="{C8177EE9-0EA2-4BE3-A841-B34B7DF0BE39}" dt="2020-06-25T13:22:38.004" v="96" actId="478"/>
          <ac:cxnSpMkLst>
            <pc:docMk/>
            <pc:sldMk cId="2642878050" sldId="256"/>
            <ac:cxnSpMk id="15" creationId="{91DB6F9A-5AD6-4A0F-ACD8-A809E45368BB}"/>
          </ac:cxnSpMkLst>
        </pc:cxnChg>
        <pc:cxnChg chg="del mod topLvl">
          <ac:chgData name="IMAEDA Nahomi" userId="0ea2b54c676c1c88" providerId="LiveId" clId="{C8177EE9-0EA2-4BE3-A841-B34B7DF0BE39}" dt="2020-06-25T13:22:38.004" v="96" actId="478"/>
          <ac:cxnSpMkLst>
            <pc:docMk/>
            <pc:sldMk cId="2642878050" sldId="256"/>
            <ac:cxnSpMk id="16" creationId="{21DED828-71AB-4CC8-ABC4-E1376BC574EE}"/>
          </ac:cxnSpMkLst>
        </pc:cxnChg>
      </pc:sldChg>
      <pc:sldChg chg="add">
        <pc:chgData name="IMAEDA Nahomi" userId="0ea2b54c676c1c88" providerId="LiveId" clId="{C8177EE9-0EA2-4BE3-A841-B34B7DF0BE39}" dt="2020-06-25T13:20:44.039" v="2"/>
        <pc:sldMkLst>
          <pc:docMk/>
          <pc:sldMk cId="239370993" sldId="257"/>
        </pc:sldMkLst>
      </pc:sldChg>
    </pc:docChg>
  </pc:docChgLst>
  <pc:docChgLst>
    <pc:chgData name="IMAEDA Nahomi" userId="0ea2b54c676c1c88" providerId="LiveId" clId="{3E07DCF0-AF81-4EC1-9D4E-3C3E174A7832}"/>
    <pc:docChg chg="modSld">
      <pc:chgData name="IMAEDA Nahomi" userId="0ea2b54c676c1c88" providerId="LiveId" clId="{3E07DCF0-AF81-4EC1-9D4E-3C3E174A7832}" dt="2020-12-18T09:04:52.646" v="1" actId="20577"/>
      <pc:docMkLst>
        <pc:docMk/>
      </pc:docMkLst>
      <pc:sldChg chg="modSp mod">
        <pc:chgData name="IMAEDA Nahomi" userId="0ea2b54c676c1c88" providerId="LiveId" clId="{3E07DCF0-AF81-4EC1-9D4E-3C3E174A7832}" dt="2020-12-18T09:04:52.646" v="1" actId="20577"/>
        <pc:sldMkLst>
          <pc:docMk/>
          <pc:sldMk cId="2642878050" sldId="256"/>
        </pc:sldMkLst>
        <pc:spChg chg="mod">
          <ac:chgData name="IMAEDA Nahomi" userId="0ea2b54c676c1c88" providerId="LiveId" clId="{3E07DCF0-AF81-4EC1-9D4E-3C3E174A7832}" dt="2020-12-18T09:04:52.646" v="1" actId="20577"/>
          <ac:spMkLst>
            <pc:docMk/>
            <pc:sldMk cId="2642878050" sldId="256"/>
            <ac:spMk id="28" creationId="{F59E8300-BB91-4656-9536-1B0DA08D8697}"/>
          </ac:spMkLst>
        </pc:spChg>
      </pc:sldChg>
    </pc:docChg>
  </pc:docChgLst>
  <pc:docChgLst>
    <pc:chgData name="IMAEDA Nahomi" userId="0ea2b54c676c1c88" providerId="LiveId" clId="{6EF590E6-0EED-45A8-9E7C-7BDF512C97D7}"/>
    <pc:docChg chg="modSld">
      <pc:chgData name="IMAEDA Nahomi" userId="0ea2b54c676c1c88" providerId="LiveId" clId="{6EF590E6-0EED-45A8-9E7C-7BDF512C97D7}" dt="2020-06-08T12:54:25.079" v="1" actId="6549"/>
      <pc:docMkLst>
        <pc:docMk/>
      </pc:docMkLst>
      <pc:sldChg chg="modNotesTx">
        <pc:chgData name="IMAEDA Nahomi" userId="0ea2b54c676c1c88" providerId="LiveId" clId="{6EF590E6-0EED-45A8-9E7C-7BDF512C97D7}" dt="2020-06-08T12:54:25.079" v="1" actId="6549"/>
        <pc:sldMkLst>
          <pc:docMk/>
          <pc:sldMk cId="2642878050" sldId="256"/>
        </pc:sldMkLst>
      </pc:sldChg>
    </pc:docChg>
  </pc:docChgLst>
  <pc:docChgLst>
    <pc:chgData name="IMAEDA Nahomi" userId="0ea2b54c676c1c88" providerId="LiveId" clId="{56947BF4-F39B-4317-BE00-12A1DE4928DD}"/>
    <pc:docChg chg="undo custSel delSld modSld">
      <pc:chgData name="IMAEDA Nahomi" userId="0ea2b54c676c1c88" providerId="LiveId" clId="{56947BF4-F39B-4317-BE00-12A1DE4928DD}" dt="2020-06-25T18:45:17.260" v="960" actId="1037"/>
      <pc:docMkLst>
        <pc:docMk/>
      </pc:docMkLst>
      <pc:sldChg chg="addSp delSp modSp mod">
        <pc:chgData name="IMAEDA Nahomi" userId="0ea2b54c676c1c88" providerId="LiveId" clId="{56947BF4-F39B-4317-BE00-12A1DE4928DD}" dt="2020-06-25T18:45:17.260" v="960" actId="1037"/>
        <pc:sldMkLst>
          <pc:docMk/>
          <pc:sldMk cId="2642878050" sldId="256"/>
        </pc:sldMkLst>
        <pc:spChg chg="del">
          <ac:chgData name="IMAEDA Nahomi" userId="0ea2b54c676c1c88" providerId="LiveId" clId="{56947BF4-F39B-4317-BE00-12A1DE4928DD}" dt="2020-06-25T17:24:37.541" v="325" actId="478"/>
          <ac:spMkLst>
            <pc:docMk/>
            <pc:sldMk cId="2642878050" sldId="256"/>
            <ac:spMk id="5" creationId="{9FA2C2FB-4E6F-4554-A2F2-EBBBFEB9E535}"/>
          </ac:spMkLst>
        </pc:spChg>
        <pc:spChg chg="mod ord">
          <ac:chgData name="IMAEDA Nahomi" userId="0ea2b54c676c1c88" providerId="LiveId" clId="{56947BF4-F39B-4317-BE00-12A1DE4928DD}" dt="2020-06-25T17:34:08.058" v="542" actId="1035"/>
          <ac:spMkLst>
            <pc:docMk/>
            <pc:sldMk cId="2642878050" sldId="256"/>
            <ac:spMk id="6" creationId="{57881ED3-C39D-40FA-9B48-18124262F127}"/>
          </ac:spMkLst>
        </pc:spChg>
        <pc:spChg chg="del">
          <ac:chgData name="IMAEDA Nahomi" userId="0ea2b54c676c1c88" providerId="LiveId" clId="{56947BF4-F39B-4317-BE00-12A1DE4928DD}" dt="2020-06-25T17:24:46.758" v="329" actId="478"/>
          <ac:spMkLst>
            <pc:docMk/>
            <pc:sldMk cId="2642878050" sldId="256"/>
            <ac:spMk id="7" creationId="{E15A6BF8-51A1-4FB5-8D22-AC928E1AE787}"/>
          </ac:spMkLst>
        </pc:spChg>
        <pc:spChg chg="del">
          <ac:chgData name="IMAEDA Nahomi" userId="0ea2b54c676c1c88" providerId="LiveId" clId="{56947BF4-F39B-4317-BE00-12A1DE4928DD}" dt="2020-06-25T17:24:37.541" v="325" actId="478"/>
          <ac:spMkLst>
            <pc:docMk/>
            <pc:sldMk cId="2642878050" sldId="256"/>
            <ac:spMk id="8" creationId="{6AD06F4C-71D5-474A-828C-015F418E0D32}"/>
          </ac:spMkLst>
        </pc:spChg>
        <pc:spChg chg="del">
          <ac:chgData name="IMAEDA Nahomi" userId="0ea2b54c676c1c88" providerId="LiveId" clId="{56947BF4-F39B-4317-BE00-12A1DE4928DD}" dt="2020-06-25T17:24:37.541" v="325" actId="478"/>
          <ac:spMkLst>
            <pc:docMk/>
            <pc:sldMk cId="2642878050" sldId="256"/>
            <ac:spMk id="9" creationId="{53DEFA92-06A7-4073-894E-4D0031834BB4}"/>
          </ac:spMkLst>
        </pc:spChg>
        <pc:spChg chg="mod topLvl">
          <ac:chgData name="IMAEDA Nahomi" userId="0ea2b54c676c1c88" providerId="LiveId" clId="{56947BF4-F39B-4317-BE00-12A1DE4928DD}" dt="2020-06-25T17:35:01.177" v="543" actId="165"/>
          <ac:spMkLst>
            <pc:docMk/>
            <pc:sldMk cId="2642878050" sldId="256"/>
            <ac:spMk id="11" creationId="{816F21C0-904D-4D51-8D70-FFD87530884A}"/>
          </ac:spMkLst>
        </pc:spChg>
        <pc:spChg chg="del">
          <ac:chgData name="IMAEDA Nahomi" userId="0ea2b54c676c1c88" providerId="LiveId" clId="{56947BF4-F39B-4317-BE00-12A1DE4928DD}" dt="2020-06-25T17:24:43.878" v="328" actId="478"/>
          <ac:spMkLst>
            <pc:docMk/>
            <pc:sldMk cId="2642878050" sldId="256"/>
            <ac:spMk id="12" creationId="{6C641339-0334-471B-8A28-73983010C6D7}"/>
          </ac:spMkLst>
        </pc:spChg>
        <pc:spChg chg="mod">
          <ac:chgData name="IMAEDA Nahomi" userId="0ea2b54c676c1c88" providerId="LiveId" clId="{56947BF4-F39B-4317-BE00-12A1DE4928DD}" dt="2020-06-25T17:40:44.823" v="878" actId="1036"/>
          <ac:spMkLst>
            <pc:docMk/>
            <pc:sldMk cId="2642878050" sldId="256"/>
            <ac:spMk id="13" creationId="{EC3BF0DE-7D89-4965-9801-CBE51554B82B}"/>
          </ac:spMkLst>
        </pc:spChg>
        <pc:spChg chg="del mod">
          <ac:chgData name="IMAEDA Nahomi" userId="0ea2b54c676c1c88" providerId="LiveId" clId="{56947BF4-F39B-4317-BE00-12A1DE4928DD}" dt="2020-06-25T17:41:31.010" v="885" actId="478"/>
          <ac:spMkLst>
            <pc:docMk/>
            <pc:sldMk cId="2642878050" sldId="256"/>
            <ac:spMk id="17" creationId="{324E1A3E-C4C3-4897-A6F8-4BC38CA08E42}"/>
          </ac:spMkLst>
        </pc:spChg>
        <pc:spChg chg="del mod">
          <ac:chgData name="IMAEDA Nahomi" userId="0ea2b54c676c1c88" providerId="LiveId" clId="{56947BF4-F39B-4317-BE00-12A1DE4928DD}" dt="2020-06-25T17:41:31.010" v="885" actId="478"/>
          <ac:spMkLst>
            <pc:docMk/>
            <pc:sldMk cId="2642878050" sldId="256"/>
            <ac:spMk id="18" creationId="{529A027B-ABC0-4858-8130-FEBC3F63D390}"/>
          </ac:spMkLst>
        </pc:spChg>
        <pc:spChg chg="del mod">
          <ac:chgData name="IMAEDA Nahomi" userId="0ea2b54c676c1c88" providerId="LiveId" clId="{56947BF4-F39B-4317-BE00-12A1DE4928DD}" dt="2020-06-25T17:41:31.010" v="885" actId="478"/>
          <ac:spMkLst>
            <pc:docMk/>
            <pc:sldMk cId="2642878050" sldId="256"/>
            <ac:spMk id="19" creationId="{C7322EAC-9A55-48DE-B825-82DE444712D3}"/>
          </ac:spMkLst>
        </pc:spChg>
        <pc:spChg chg="mod">
          <ac:chgData name="IMAEDA Nahomi" userId="0ea2b54c676c1c88" providerId="LiveId" clId="{56947BF4-F39B-4317-BE00-12A1DE4928DD}" dt="2020-06-25T17:38:06.690" v="662" actId="1076"/>
          <ac:spMkLst>
            <pc:docMk/>
            <pc:sldMk cId="2642878050" sldId="256"/>
            <ac:spMk id="22" creationId="{48F62854-8D27-4D73-B72D-22E0B70ADE3F}"/>
          </ac:spMkLst>
        </pc:spChg>
        <pc:spChg chg="add del mod">
          <ac:chgData name="IMAEDA Nahomi" userId="0ea2b54c676c1c88" providerId="LiveId" clId="{56947BF4-F39B-4317-BE00-12A1DE4928DD}" dt="2020-06-25T17:35:41.749" v="545" actId="478"/>
          <ac:spMkLst>
            <pc:docMk/>
            <pc:sldMk cId="2642878050" sldId="256"/>
            <ac:spMk id="23" creationId="{F17B09CB-A301-496D-A762-CE844D50E8AB}"/>
          </ac:spMkLst>
        </pc:spChg>
        <pc:spChg chg="del">
          <ac:chgData name="IMAEDA Nahomi" userId="0ea2b54c676c1c88" providerId="LiveId" clId="{56947BF4-F39B-4317-BE00-12A1DE4928DD}" dt="2020-06-25T17:24:39.606" v="326" actId="478"/>
          <ac:spMkLst>
            <pc:docMk/>
            <pc:sldMk cId="2642878050" sldId="256"/>
            <ac:spMk id="24" creationId="{B20FB25F-CEA5-473A-99D4-A0ECDD472C09}"/>
          </ac:spMkLst>
        </pc:spChg>
        <pc:spChg chg="del">
          <ac:chgData name="IMAEDA Nahomi" userId="0ea2b54c676c1c88" providerId="LiveId" clId="{56947BF4-F39B-4317-BE00-12A1DE4928DD}" dt="2020-06-25T17:24:41.981" v="327" actId="478"/>
          <ac:spMkLst>
            <pc:docMk/>
            <pc:sldMk cId="2642878050" sldId="256"/>
            <ac:spMk id="25" creationId="{EB9E0E72-DFA0-431D-8334-75935B5ECC72}"/>
          </ac:spMkLst>
        </pc:spChg>
        <pc:spChg chg="del">
          <ac:chgData name="IMAEDA Nahomi" userId="0ea2b54c676c1c88" providerId="LiveId" clId="{56947BF4-F39B-4317-BE00-12A1DE4928DD}" dt="2020-06-25T17:24:37.541" v="325" actId="478"/>
          <ac:spMkLst>
            <pc:docMk/>
            <pc:sldMk cId="2642878050" sldId="256"/>
            <ac:spMk id="26" creationId="{2E00EB46-2385-413A-B4E6-05AE50485416}"/>
          </ac:spMkLst>
        </pc:spChg>
        <pc:spChg chg="mod">
          <ac:chgData name="IMAEDA Nahomi" userId="0ea2b54c676c1c88" providerId="LiveId" clId="{56947BF4-F39B-4317-BE00-12A1DE4928DD}" dt="2020-06-25T18:26:28.446" v="956" actId="20577"/>
          <ac:spMkLst>
            <pc:docMk/>
            <pc:sldMk cId="2642878050" sldId="256"/>
            <ac:spMk id="28" creationId="{F59E8300-BB91-4656-9536-1B0DA08D8697}"/>
          </ac:spMkLst>
        </pc:spChg>
        <pc:spChg chg="mod">
          <ac:chgData name="IMAEDA Nahomi" userId="0ea2b54c676c1c88" providerId="LiveId" clId="{56947BF4-F39B-4317-BE00-12A1DE4928DD}" dt="2020-06-25T17:24:15.421" v="323" actId="255"/>
          <ac:spMkLst>
            <pc:docMk/>
            <pc:sldMk cId="2642878050" sldId="256"/>
            <ac:spMk id="30" creationId="{93BA2950-0D00-4B39-B3DC-E014B50A8466}"/>
          </ac:spMkLst>
        </pc:spChg>
        <pc:spChg chg="mod">
          <ac:chgData name="IMAEDA Nahomi" userId="0ea2b54c676c1c88" providerId="LiveId" clId="{56947BF4-F39B-4317-BE00-12A1DE4928DD}" dt="2020-06-25T17:24:15.421" v="323" actId="255"/>
          <ac:spMkLst>
            <pc:docMk/>
            <pc:sldMk cId="2642878050" sldId="256"/>
            <ac:spMk id="31" creationId="{E0A4D939-2A15-47DB-9893-C1F09318E67C}"/>
          </ac:spMkLst>
        </pc:spChg>
        <pc:spChg chg="mod">
          <ac:chgData name="IMAEDA Nahomi" userId="0ea2b54c676c1c88" providerId="LiveId" clId="{56947BF4-F39B-4317-BE00-12A1DE4928DD}" dt="2020-06-25T17:24:15.421" v="323" actId="255"/>
          <ac:spMkLst>
            <pc:docMk/>
            <pc:sldMk cId="2642878050" sldId="256"/>
            <ac:spMk id="32" creationId="{7C5203B2-8B36-4ABD-91DE-2DFA28EDACF6}"/>
          </ac:spMkLst>
        </pc:spChg>
        <pc:spChg chg="mod">
          <ac:chgData name="IMAEDA Nahomi" userId="0ea2b54c676c1c88" providerId="LiveId" clId="{56947BF4-F39B-4317-BE00-12A1DE4928DD}" dt="2020-06-25T17:24:15.421" v="323" actId="255"/>
          <ac:spMkLst>
            <pc:docMk/>
            <pc:sldMk cId="2642878050" sldId="256"/>
            <ac:spMk id="33" creationId="{1B9571BE-BCBA-4A1C-B587-396DB8D580A7}"/>
          </ac:spMkLst>
        </pc:spChg>
        <pc:spChg chg="mod topLvl">
          <ac:chgData name="IMAEDA Nahomi" userId="0ea2b54c676c1c88" providerId="LiveId" clId="{56947BF4-F39B-4317-BE00-12A1DE4928DD}" dt="2020-06-25T17:35:01.177" v="543" actId="165"/>
          <ac:spMkLst>
            <pc:docMk/>
            <pc:sldMk cId="2642878050" sldId="256"/>
            <ac:spMk id="34" creationId="{6E6B2ECF-7855-4F6B-B4D2-805A560EAD4F}"/>
          </ac:spMkLst>
        </pc:spChg>
        <pc:spChg chg="mod topLvl">
          <ac:chgData name="IMAEDA Nahomi" userId="0ea2b54c676c1c88" providerId="LiveId" clId="{56947BF4-F39B-4317-BE00-12A1DE4928DD}" dt="2020-06-25T17:35:01.177" v="543" actId="165"/>
          <ac:spMkLst>
            <pc:docMk/>
            <pc:sldMk cId="2642878050" sldId="256"/>
            <ac:spMk id="35" creationId="{115D2360-E612-4013-B934-064A984B2A86}"/>
          </ac:spMkLst>
        </pc:spChg>
        <pc:spChg chg="mod topLvl">
          <ac:chgData name="IMAEDA Nahomi" userId="0ea2b54c676c1c88" providerId="LiveId" clId="{56947BF4-F39B-4317-BE00-12A1DE4928DD}" dt="2020-06-25T17:35:01.177" v="543" actId="165"/>
          <ac:spMkLst>
            <pc:docMk/>
            <pc:sldMk cId="2642878050" sldId="256"/>
            <ac:spMk id="36" creationId="{352C5129-EA28-44A4-B8BE-3D7FE664F78E}"/>
          </ac:spMkLst>
        </pc:spChg>
        <pc:spChg chg="mod topLvl">
          <ac:chgData name="IMAEDA Nahomi" userId="0ea2b54c676c1c88" providerId="LiveId" clId="{56947BF4-F39B-4317-BE00-12A1DE4928DD}" dt="2020-06-25T17:35:01.177" v="543" actId="165"/>
          <ac:spMkLst>
            <pc:docMk/>
            <pc:sldMk cId="2642878050" sldId="256"/>
            <ac:spMk id="37" creationId="{0E7A8EF5-A417-4647-9CD1-DF6BFAB3663E}"/>
          </ac:spMkLst>
        </pc:spChg>
        <pc:spChg chg="del mod">
          <ac:chgData name="IMAEDA Nahomi" userId="0ea2b54c676c1c88" providerId="LiveId" clId="{56947BF4-F39B-4317-BE00-12A1DE4928DD}" dt="2020-06-25T17:15:53.702" v="189" actId="478"/>
          <ac:spMkLst>
            <pc:docMk/>
            <pc:sldMk cId="2642878050" sldId="256"/>
            <ac:spMk id="38" creationId="{771591B9-E393-4917-B3CE-F328050AE1C9}"/>
          </ac:spMkLst>
        </pc:spChg>
        <pc:spChg chg="add mod">
          <ac:chgData name="IMAEDA Nahomi" userId="0ea2b54c676c1c88" providerId="LiveId" clId="{56947BF4-F39B-4317-BE00-12A1DE4928DD}" dt="2020-06-25T18:45:17.260" v="960" actId="1037"/>
          <ac:spMkLst>
            <pc:docMk/>
            <pc:sldMk cId="2642878050" sldId="256"/>
            <ac:spMk id="50" creationId="{2C5F166D-C66E-4FB8-BAFA-DCF341AD0E41}"/>
          </ac:spMkLst>
        </pc:spChg>
        <pc:spChg chg="add mod">
          <ac:chgData name="IMAEDA Nahomi" userId="0ea2b54c676c1c88" providerId="LiveId" clId="{56947BF4-F39B-4317-BE00-12A1DE4928DD}" dt="2020-06-25T17:40:09.731" v="796" actId="1035"/>
          <ac:spMkLst>
            <pc:docMk/>
            <pc:sldMk cId="2642878050" sldId="256"/>
            <ac:spMk id="51" creationId="{B27FC115-4508-4342-98C0-7D99BEC172B3}"/>
          </ac:spMkLst>
        </pc:spChg>
        <pc:spChg chg="add mod">
          <ac:chgData name="IMAEDA Nahomi" userId="0ea2b54c676c1c88" providerId="LiveId" clId="{56947BF4-F39B-4317-BE00-12A1DE4928DD}" dt="2020-06-25T17:40:53.922" v="883" actId="1036"/>
          <ac:spMkLst>
            <pc:docMk/>
            <pc:sldMk cId="2642878050" sldId="256"/>
            <ac:spMk id="52" creationId="{DEC4D7F5-6CDF-4E6A-AE32-B8298BAF0DFA}"/>
          </ac:spMkLst>
        </pc:spChg>
        <pc:grpChg chg="add del mod">
          <ac:chgData name="IMAEDA Nahomi" userId="0ea2b54c676c1c88" providerId="LiveId" clId="{56947BF4-F39B-4317-BE00-12A1DE4928DD}" dt="2020-06-25T17:35:01.177" v="543" actId="165"/>
          <ac:grpSpMkLst>
            <pc:docMk/>
            <pc:sldMk cId="2642878050" sldId="256"/>
            <ac:grpSpMk id="15" creationId="{0B58CC54-7E3D-4DDC-B74E-72DF7EC3E953}"/>
          </ac:grpSpMkLst>
        </pc:grpChg>
        <pc:grpChg chg="add mod">
          <ac:chgData name="IMAEDA Nahomi" userId="0ea2b54c676c1c88" providerId="LiveId" clId="{56947BF4-F39B-4317-BE00-12A1DE4928DD}" dt="2020-06-25T17:24:16.974" v="324" actId="1037"/>
          <ac:grpSpMkLst>
            <pc:docMk/>
            <pc:sldMk cId="2642878050" sldId="256"/>
            <ac:grpSpMk id="16" creationId="{03EC761D-A131-4FAC-A59B-949A533765FC}"/>
          </ac:grpSpMkLst>
        </pc:grpChg>
        <pc:picChg chg="add del mod">
          <ac:chgData name="IMAEDA Nahomi" userId="0ea2b54c676c1c88" providerId="LiveId" clId="{56947BF4-F39B-4317-BE00-12A1DE4928DD}" dt="2020-06-25T17:41:41.450" v="887" actId="478"/>
          <ac:picMkLst>
            <pc:docMk/>
            <pc:sldMk cId="2642878050" sldId="256"/>
            <ac:picMk id="2" creationId="{D82EB201-E055-489E-8082-674CFE572F7E}"/>
          </ac:picMkLst>
        </pc:picChg>
        <pc:picChg chg="mod ord">
          <ac:chgData name="IMAEDA Nahomi" userId="0ea2b54c676c1c88" providerId="LiveId" clId="{56947BF4-F39B-4317-BE00-12A1DE4928DD}" dt="2020-06-25T17:28:56.445" v="380" actId="1037"/>
          <ac:picMkLst>
            <pc:docMk/>
            <pc:sldMk cId="2642878050" sldId="256"/>
            <ac:picMk id="20" creationId="{3DB52145-A5F1-400F-8DE0-A8C15B5F484C}"/>
          </ac:picMkLst>
        </pc:picChg>
        <pc:picChg chg="del">
          <ac:chgData name="IMAEDA Nahomi" userId="0ea2b54c676c1c88" providerId="LiveId" clId="{56947BF4-F39B-4317-BE00-12A1DE4928DD}" dt="2020-06-25T17:24:37.541" v="325" actId="478"/>
          <ac:picMkLst>
            <pc:docMk/>
            <pc:sldMk cId="2642878050" sldId="256"/>
            <ac:picMk id="21" creationId="{41C0029F-DEB1-44D9-9BFD-F3D9234DAE8D}"/>
          </ac:picMkLst>
        </pc:picChg>
        <pc:picChg chg="add mod">
          <ac:chgData name="IMAEDA Nahomi" userId="0ea2b54c676c1c88" providerId="LiveId" clId="{56947BF4-F39B-4317-BE00-12A1DE4928DD}" dt="2020-06-25T17:23:42.958" v="292" actId="1037"/>
          <ac:picMkLst>
            <pc:docMk/>
            <pc:sldMk cId="2642878050" sldId="256"/>
            <ac:picMk id="43" creationId="{4AB0047A-F2D4-4948-B23A-029C4154EB23}"/>
          </ac:picMkLst>
        </pc:picChg>
        <pc:picChg chg="add mod">
          <ac:chgData name="IMAEDA Nahomi" userId="0ea2b54c676c1c88" providerId="LiveId" clId="{56947BF4-F39B-4317-BE00-12A1DE4928DD}" dt="2020-06-25T17:23:48.686" v="306" actId="1038"/>
          <ac:picMkLst>
            <pc:docMk/>
            <pc:sldMk cId="2642878050" sldId="256"/>
            <ac:picMk id="44" creationId="{B8CC4381-DAFC-47BF-B9D8-77CB10C42BB0}"/>
          </ac:picMkLst>
        </pc:picChg>
        <pc:picChg chg="add mod">
          <ac:chgData name="IMAEDA Nahomi" userId="0ea2b54c676c1c88" providerId="LiveId" clId="{56947BF4-F39B-4317-BE00-12A1DE4928DD}" dt="2020-06-25T17:23:51.286" v="314" actId="1038"/>
          <ac:picMkLst>
            <pc:docMk/>
            <pc:sldMk cId="2642878050" sldId="256"/>
            <ac:picMk id="45" creationId="{8AE53857-D408-41CA-83F8-D073240EE369}"/>
          </ac:picMkLst>
        </pc:picChg>
        <pc:picChg chg="add del mod">
          <ac:chgData name="IMAEDA Nahomi" userId="0ea2b54c676c1c88" providerId="LiveId" clId="{56947BF4-F39B-4317-BE00-12A1DE4928DD}" dt="2020-06-25T17:23:53.620" v="316" actId="478"/>
          <ac:picMkLst>
            <pc:docMk/>
            <pc:sldMk cId="2642878050" sldId="256"/>
            <ac:picMk id="46" creationId="{11B585CD-65F8-4D4F-83E0-B639729FAC73}"/>
          </ac:picMkLst>
        </pc:picChg>
        <pc:picChg chg="add del mod">
          <ac:chgData name="IMAEDA Nahomi" userId="0ea2b54c676c1c88" providerId="LiveId" clId="{56947BF4-F39B-4317-BE00-12A1DE4928DD}" dt="2020-06-25T17:31:37.788" v="454" actId="478"/>
          <ac:picMkLst>
            <pc:docMk/>
            <pc:sldMk cId="2642878050" sldId="256"/>
            <ac:picMk id="47" creationId="{66F36227-47A0-4D9D-9E85-E0C35118E584}"/>
          </ac:picMkLst>
        </pc:picChg>
        <pc:cxnChg chg="mod topLvl">
          <ac:chgData name="IMAEDA Nahomi" userId="0ea2b54c676c1c88" providerId="LiveId" clId="{56947BF4-F39B-4317-BE00-12A1DE4928DD}" dt="2020-06-25T17:35:01.177" v="543" actId="165"/>
          <ac:cxnSpMkLst>
            <pc:docMk/>
            <pc:sldMk cId="2642878050" sldId="256"/>
            <ac:cxnSpMk id="4" creationId="{68D0C409-2AF7-47D5-BF9A-A2C4F0B35D96}"/>
          </ac:cxnSpMkLst>
        </pc:cxnChg>
        <pc:cxnChg chg="add mod topLvl">
          <ac:chgData name="IMAEDA Nahomi" userId="0ea2b54c676c1c88" providerId="LiveId" clId="{56947BF4-F39B-4317-BE00-12A1DE4928DD}" dt="2020-06-25T17:35:01.177" v="543" actId="165"/>
          <ac:cxnSpMkLst>
            <pc:docMk/>
            <pc:sldMk cId="2642878050" sldId="256"/>
            <ac:cxnSpMk id="10" creationId="{FEB22CD8-384F-4FA7-80A0-7997F944EF50}"/>
          </ac:cxnSpMkLst>
        </pc:cxnChg>
        <pc:cxnChg chg="add mod topLvl">
          <ac:chgData name="IMAEDA Nahomi" userId="0ea2b54c676c1c88" providerId="LiveId" clId="{56947BF4-F39B-4317-BE00-12A1DE4928DD}" dt="2020-06-25T17:35:01.177" v="543" actId="165"/>
          <ac:cxnSpMkLst>
            <pc:docMk/>
            <pc:sldMk cId="2642878050" sldId="256"/>
            <ac:cxnSpMk id="39" creationId="{DB083938-7057-40EC-82B9-41BBD621A752}"/>
          </ac:cxnSpMkLst>
        </pc:cxnChg>
        <pc:cxnChg chg="add mod topLvl">
          <ac:chgData name="IMAEDA Nahomi" userId="0ea2b54c676c1c88" providerId="LiveId" clId="{56947BF4-F39B-4317-BE00-12A1DE4928DD}" dt="2020-06-25T17:35:01.177" v="543" actId="165"/>
          <ac:cxnSpMkLst>
            <pc:docMk/>
            <pc:sldMk cId="2642878050" sldId="256"/>
            <ac:cxnSpMk id="40" creationId="{40D37674-4D51-44AB-A5BA-E26D45BDBEB5}"/>
          </ac:cxnSpMkLst>
        </pc:cxnChg>
        <pc:cxnChg chg="add mod topLvl">
          <ac:chgData name="IMAEDA Nahomi" userId="0ea2b54c676c1c88" providerId="LiveId" clId="{56947BF4-F39B-4317-BE00-12A1DE4928DD}" dt="2020-06-25T17:35:01.177" v="543" actId="165"/>
          <ac:cxnSpMkLst>
            <pc:docMk/>
            <pc:sldMk cId="2642878050" sldId="256"/>
            <ac:cxnSpMk id="41" creationId="{6DA32400-E117-46B7-B1DC-C68534A5C75B}"/>
          </ac:cxnSpMkLst>
        </pc:cxnChg>
        <pc:cxnChg chg="add del mod">
          <ac:chgData name="IMAEDA Nahomi" userId="0ea2b54c676c1c88" providerId="LiveId" clId="{56947BF4-F39B-4317-BE00-12A1DE4928DD}" dt="2020-06-25T17:15:01.441" v="177" actId="478"/>
          <ac:cxnSpMkLst>
            <pc:docMk/>
            <pc:sldMk cId="2642878050" sldId="256"/>
            <ac:cxnSpMk id="42" creationId="{5534ECA5-5F05-42D4-9A05-F71AD1C2D0FA}"/>
          </ac:cxnSpMkLst>
        </pc:cxnChg>
        <pc:cxnChg chg="add del mod topLvl">
          <ac:chgData name="IMAEDA Nahomi" userId="0ea2b54c676c1c88" providerId="LiveId" clId="{56947BF4-F39B-4317-BE00-12A1DE4928DD}" dt="2020-06-25T17:35:16.764" v="544" actId="478"/>
          <ac:cxnSpMkLst>
            <pc:docMk/>
            <pc:sldMk cId="2642878050" sldId="256"/>
            <ac:cxnSpMk id="48" creationId="{59E48A4F-4E70-4277-A864-21E68313E168}"/>
          </ac:cxnSpMkLst>
        </pc:cxnChg>
        <pc:cxnChg chg="add mod topLvl">
          <ac:chgData name="IMAEDA Nahomi" userId="0ea2b54c676c1c88" providerId="LiveId" clId="{56947BF4-F39B-4317-BE00-12A1DE4928DD}" dt="2020-06-25T17:35:01.177" v="543" actId="165"/>
          <ac:cxnSpMkLst>
            <pc:docMk/>
            <pc:sldMk cId="2642878050" sldId="256"/>
            <ac:cxnSpMk id="49" creationId="{B2E0C61A-76C1-4E0A-BD8B-BF7C158AC29E}"/>
          </ac:cxnSpMkLst>
        </pc:cxnChg>
      </pc:sldChg>
      <pc:sldChg chg="modSp del mod">
        <pc:chgData name="IMAEDA Nahomi" userId="0ea2b54c676c1c88" providerId="LiveId" clId="{56947BF4-F39B-4317-BE00-12A1DE4928DD}" dt="2020-06-25T18:25:37.113" v="955" actId="47"/>
        <pc:sldMkLst>
          <pc:docMk/>
          <pc:sldMk cId="239370993" sldId="257"/>
        </pc:sldMkLst>
        <pc:spChg chg="mod">
          <ac:chgData name="IMAEDA Nahomi" userId="0ea2b54c676c1c88" providerId="LiveId" clId="{56947BF4-F39B-4317-BE00-12A1DE4928DD}" dt="2020-06-25T18:17:38.667" v="951" actId="20577"/>
          <ac:spMkLst>
            <pc:docMk/>
            <pc:sldMk cId="239370993" sldId="257"/>
            <ac:spMk id="28" creationId="{F59E8300-BB91-4656-9536-1B0DA08D869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500AC-639C-4E13-B3CC-9D7FFFCEE887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CD2F4D-F959-40C5-8F01-16B20D56A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85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Reproducibility and validity of food group intake in a short food frequency questionnaire for the middle-aged Japanese population</a:t>
            </a:r>
          </a:p>
          <a:p>
            <a:endParaRPr kumimoji="1" lang="en-US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en-US" altLang="ja-JP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 names</a:t>
            </a:r>
            <a:r>
              <a:rPr kumimoji="1" lang="ja-JP" alt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en-US" altLang="ja-JP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Imaeda N, Goto C et.al.</a:t>
            </a:r>
            <a:endParaRPr kumimoji="1" lang="en-US" altLang="ja-JP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 affiliations: Department of Nutrition, Faculty of Wellness, Shigakkan University, Aichi, Japan</a:t>
            </a: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corresponding author email address: imaeda@sgk.ac.jp</a:t>
            </a:r>
          </a:p>
          <a:p>
            <a:endParaRPr lang="en-US" altLang="ja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D2F4D-F959-40C5-8F01-16B20D56A3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70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8A29-858E-4277-B5AF-96928D64D42E}" type="datetimeFigureOut">
              <a:rPr kumimoji="1" lang="ja-JP" altLang="en-US" smtClean="0"/>
              <a:t>2020/12/18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52864-4300-4D9F-8F6D-F2CD85A5C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879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8A29-858E-4277-B5AF-96928D64D42E}" type="datetimeFigureOut">
              <a:rPr kumimoji="1" lang="ja-JP" altLang="en-US" smtClean="0"/>
              <a:t>2020/12/18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52864-4300-4D9F-8F6D-F2CD85A5C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0413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8A29-858E-4277-B5AF-96928D64D42E}" type="datetimeFigureOut">
              <a:rPr kumimoji="1" lang="ja-JP" altLang="en-US" smtClean="0"/>
              <a:t>2020/12/18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52864-4300-4D9F-8F6D-F2CD85A5C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910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8A29-858E-4277-B5AF-96928D64D42E}" type="datetimeFigureOut">
              <a:rPr kumimoji="1" lang="ja-JP" altLang="en-US" smtClean="0"/>
              <a:t>2020/12/18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52864-4300-4D9F-8F6D-F2CD85A5C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352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8A29-858E-4277-B5AF-96928D64D42E}" type="datetimeFigureOut">
              <a:rPr kumimoji="1" lang="ja-JP" altLang="en-US" smtClean="0"/>
              <a:t>2020/12/18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52864-4300-4D9F-8F6D-F2CD85A5C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4771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8A29-858E-4277-B5AF-96928D64D42E}" type="datetimeFigureOut">
              <a:rPr kumimoji="1" lang="ja-JP" altLang="en-US" smtClean="0"/>
              <a:t>2020/12/18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52864-4300-4D9F-8F6D-F2CD85A5C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48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8A29-858E-4277-B5AF-96928D64D42E}" type="datetimeFigureOut">
              <a:rPr kumimoji="1" lang="ja-JP" altLang="en-US" smtClean="0"/>
              <a:t>2020/12/18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52864-4300-4D9F-8F6D-F2CD85A5C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3716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8A29-858E-4277-B5AF-96928D64D42E}" type="datetimeFigureOut">
              <a:rPr kumimoji="1" lang="ja-JP" altLang="en-US" smtClean="0"/>
              <a:t>2020/12/18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52864-4300-4D9F-8F6D-F2CD85A5C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3080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8A29-858E-4277-B5AF-96928D64D42E}" type="datetimeFigureOut">
              <a:rPr kumimoji="1" lang="ja-JP" altLang="en-US" smtClean="0"/>
              <a:t>2020/12/18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52864-4300-4D9F-8F6D-F2CD85A5C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900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8A29-858E-4277-B5AF-96928D64D42E}" type="datetimeFigureOut">
              <a:rPr kumimoji="1" lang="ja-JP" altLang="en-US" smtClean="0"/>
              <a:t>2020/12/18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52864-4300-4D9F-8F6D-F2CD85A5C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415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8A29-858E-4277-B5AF-96928D64D42E}" type="datetimeFigureOut">
              <a:rPr kumimoji="1" lang="ja-JP" altLang="en-US" smtClean="0"/>
              <a:t>2020/12/18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52864-4300-4D9F-8F6D-F2CD85A5C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019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88A29-858E-4277-B5AF-96928D64D42E}" type="datetimeFigureOut">
              <a:rPr kumimoji="1" lang="ja-JP" altLang="en-US" smtClean="0"/>
              <a:t>2020/12/18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52864-4300-4D9F-8F6D-F2CD85A5C1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57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C3BF0DE-7D89-4965-9801-CBE51554B82B}"/>
              </a:ext>
            </a:extLst>
          </p:cNvPr>
          <p:cNvSpPr/>
          <p:nvPr/>
        </p:nvSpPr>
        <p:spPr>
          <a:xfrm>
            <a:off x="5965215" y="1012784"/>
            <a:ext cx="432000" cy="288000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kumimoji="1" lang="en-US" altLang="ja-JP" sz="1400" b="0" i="0" u="none" strike="noStrike" baseline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FFQ2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48F62854-8D27-4D73-B72D-22E0B70ADE3F}"/>
              </a:ext>
            </a:extLst>
          </p:cNvPr>
          <p:cNvSpPr/>
          <p:nvPr/>
        </p:nvSpPr>
        <p:spPr>
          <a:xfrm>
            <a:off x="196362" y="2265617"/>
            <a:ext cx="1543050" cy="428625"/>
          </a:xfrm>
          <a:prstGeom prst="rect">
            <a:avLst/>
          </a:prstGeom>
          <a:noFill/>
          <a:ln w="19050">
            <a:noFill/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108000" tIns="0" rIns="10800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1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Usual dietary intakes (Reference)</a:t>
            </a:r>
            <a:endParaRPr lang="ja-JP" altLang="ja-JP" dirty="0">
              <a:effectLst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F59E8300-BB91-4656-9536-1B0DA08D8697}"/>
              </a:ext>
            </a:extLst>
          </p:cNvPr>
          <p:cNvSpPr/>
          <p:nvPr/>
        </p:nvSpPr>
        <p:spPr>
          <a:xfrm>
            <a:off x="979714" y="3103206"/>
            <a:ext cx="5551715" cy="6101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/>
                </a:solidFill>
              </a:rPr>
              <a:t>Additional file 1. Design of reproducibility and validity study for a 47-item short FFQ</a:t>
            </a:r>
          </a:p>
        </p:txBody>
      </p:sp>
      <p:sp>
        <p:nvSpPr>
          <p:cNvPr id="28" name="正方形/長方形 28">
            <a:extLst>
              <a:ext uri="{FF2B5EF4-FFF2-40B4-BE49-F238E27FC236}">
                <a16:creationId xmlns:a16="http://schemas.microsoft.com/office/drawing/2014/main" id="{F59E8300-BB91-4656-9536-1B0DA08D8697}"/>
              </a:ext>
            </a:extLst>
          </p:cNvPr>
          <p:cNvSpPr/>
          <p:nvPr/>
        </p:nvSpPr>
        <p:spPr>
          <a:xfrm>
            <a:off x="1398457" y="3713321"/>
            <a:ext cx="4810897" cy="6101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000" dirty="0">
                <a:solidFill>
                  <a:schemeClr val="tx1"/>
                </a:solidFill>
              </a:rPr>
              <a:t>The participants fulfilled the first FFQ (FFQ1). Four non-consecutive 3-day weighed dietary records using a notebook and pictures</a:t>
            </a:r>
            <a:r>
              <a:rPr lang="ja-JP" altLang="en-US" sz="1000" dirty="0">
                <a:solidFill>
                  <a:schemeClr val="tx1"/>
                </a:solidFill>
              </a:rPr>
              <a:t> </a:t>
            </a:r>
            <a:r>
              <a:rPr lang="en-US" altLang="ja-JP" sz="1000" dirty="0">
                <a:solidFill>
                  <a:schemeClr val="tx1"/>
                </a:solidFill>
              </a:rPr>
              <a:t>(DR) were then conducted at 3-month intervals, and the respondents were asked to answer the second FFQ (FFQ2) at 2 months</a:t>
            </a:r>
            <a:r>
              <a:rPr lang="ja-JP" altLang="en-US" sz="1000" dirty="0">
                <a:solidFill>
                  <a:schemeClr val="tx1"/>
                </a:solidFill>
              </a:rPr>
              <a:t> </a:t>
            </a:r>
            <a:r>
              <a:rPr lang="en-US" altLang="ja-JP" sz="1000" dirty="0">
                <a:solidFill>
                  <a:schemeClr val="tx1"/>
                </a:solidFill>
              </a:rPr>
              <a:t>after the </a:t>
            </a:r>
            <a:r>
              <a:rPr lang="en-US" altLang="ja-JP" sz="1000">
                <a:solidFill>
                  <a:schemeClr val="tx1"/>
                </a:solidFill>
              </a:rPr>
              <a:t>last DR.</a:t>
            </a:r>
            <a:endParaRPr lang="en-US" altLang="ja-JP" sz="1000" dirty="0">
              <a:solidFill>
                <a:schemeClr val="tx1"/>
              </a:solidFill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03EC761D-A131-4FAC-A59B-949A533765FC}"/>
              </a:ext>
            </a:extLst>
          </p:cNvPr>
          <p:cNvGrpSpPr/>
          <p:nvPr/>
        </p:nvGrpSpPr>
        <p:grpSpPr>
          <a:xfrm>
            <a:off x="1818489" y="1806523"/>
            <a:ext cx="3506964" cy="353119"/>
            <a:chOff x="1828879" y="1893761"/>
            <a:chExt cx="4784336" cy="463677"/>
          </a:xfrm>
        </p:grpSpPr>
        <p:sp>
          <p:nvSpPr>
            <p:cNvPr id="30" name="フローチャート: 書類 29">
              <a:extLst>
                <a:ext uri="{FF2B5EF4-FFF2-40B4-BE49-F238E27FC236}">
                  <a16:creationId xmlns:a16="http://schemas.microsoft.com/office/drawing/2014/main" id="{93BA2950-0D00-4B39-B3DC-E014B50A8466}"/>
                </a:ext>
              </a:extLst>
            </p:cNvPr>
            <p:cNvSpPr/>
            <p:nvPr/>
          </p:nvSpPr>
          <p:spPr>
            <a:xfrm>
              <a:off x="1828879" y="1906588"/>
              <a:ext cx="648000" cy="431800"/>
            </a:xfrm>
            <a:prstGeom prst="flowChartDocument">
              <a:avLst/>
            </a:prstGeom>
            <a:solidFill>
              <a:sysClr val="window" lastClr="FFFFFF"/>
            </a:solidFill>
            <a:ln w="19050">
              <a:solidFill>
                <a:schemeClr val="bg1"/>
              </a:solidFill>
              <a:prstDash val="soli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none" lIns="108000" tIns="0" rIns="10800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kumimoji="1" lang="en-US" altLang="ja-JP" sz="1400" b="0" i="0" u="none" strike="noStrike" baseline="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DR</a:t>
              </a:r>
              <a:r>
                <a:rPr kumimoji="1" lang="ja-JP" altLang="en-US" sz="1400" b="0" i="0" u="none" strike="noStrike" baseline="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  </a:t>
              </a:r>
              <a:r>
                <a:rPr kumimoji="1" lang="en-US" altLang="ja-JP" sz="1400" b="0" i="0" u="none" strike="noStrike" baseline="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1</a:t>
              </a:r>
              <a:endParaRPr kumimoji="1" lang="ja-JP" altLang="en-US" sz="1400" b="0" i="0" u="none" strike="noStrike" baseline="0" dirty="0">
                <a:solidFill>
                  <a:schemeClr val="dk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フローチャート: 書類 30">
              <a:extLst>
                <a:ext uri="{FF2B5EF4-FFF2-40B4-BE49-F238E27FC236}">
                  <a16:creationId xmlns:a16="http://schemas.microsoft.com/office/drawing/2014/main" id="{E0A4D939-2A15-47DB-9893-C1F09318E67C}"/>
                </a:ext>
              </a:extLst>
            </p:cNvPr>
            <p:cNvSpPr/>
            <p:nvPr/>
          </p:nvSpPr>
          <p:spPr>
            <a:xfrm>
              <a:off x="3207658" y="1916113"/>
              <a:ext cx="648000" cy="431800"/>
            </a:xfrm>
            <a:prstGeom prst="flowChartDocument">
              <a:avLst/>
            </a:prstGeom>
            <a:solidFill>
              <a:sysClr val="window" lastClr="FFFFFF"/>
            </a:solidFill>
            <a:ln w="19050">
              <a:solidFill>
                <a:schemeClr val="bg1"/>
              </a:solidFill>
              <a:prstDash val="soli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none" lIns="108000" tIns="0" rIns="10800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kumimoji="1" lang="en-US" altLang="ja-JP" sz="1400" b="0" i="0" u="none" strike="noStrike" baseline="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DR</a:t>
              </a:r>
              <a:r>
                <a:rPr kumimoji="1" lang="ja-JP" altLang="en-US" sz="1400" b="0" i="0" u="none" strike="noStrike" baseline="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  </a:t>
              </a:r>
              <a:r>
                <a:rPr kumimoji="1" lang="en-US" altLang="ja-JP" sz="1400" b="0" i="0" u="none" strike="noStrike" baseline="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2</a:t>
              </a:r>
              <a:endParaRPr kumimoji="1" lang="ja-JP" altLang="en-US" sz="1400" b="0" i="0" u="none" strike="noStrike" baseline="0" dirty="0">
                <a:solidFill>
                  <a:schemeClr val="dk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フローチャート: 書類 31">
              <a:extLst>
                <a:ext uri="{FF2B5EF4-FFF2-40B4-BE49-F238E27FC236}">
                  <a16:creationId xmlns:a16="http://schemas.microsoft.com/office/drawing/2014/main" id="{7C5203B2-8B36-4ABD-91DE-2DFA28EDACF6}"/>
                </a:ext>
              </a:extLst>
            </p:cNvPr>
            <p:cNvSpPr/>
            <p:nvPr/>
          </p:nvSpPr>
          <p:spPr>
            <a:xfrm>
              <a:off x="4586437" y="1925638"/>
              <a:ext cx="648000" cy="431800"/>
            </a:xfrm>
            <a:prstGeom prst="flowChartDocument">
              <a:avLst/>
            </a:prstGeom>
            <a:solidFill>
              <a:sysClr val="window" lastClr="FFFFFF"/>
            </a:solidFill>
            <a:ln w="19050">
              <a:solidFill>
                <a:schemeClr val="bg1"/>
              </a:solidFill>
              <a:prstDash val="soli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none" lIns="108000" tIns="0" rIns="10800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kumimoji="1" lang="en-US" altLang="ja-JP" sz="1400" b="0" i="0" u="none" strike="noStrike" baseline="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DR</a:t>
              </a:r>
              <a:r>
                <a:rPr kumimoji="1" lang="ja-JP" altLang="en-US" sz="1400" b="0" i="0" u="none" strike="noStrike" baseline="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  </a:t>
              </a:r>
              <a:r>
                <a:rPr kumimoji="1" lang="en-US" altLang="ja-JP" sz="1400" b="0" i="0" u="none" strike="noStrike" baseline="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3</a:t>
              </a:r>
              <a:endParaRPr kumimoji="1" lang="ja-JP" altLang="en-US" sz="1400" b="0" i="0" u="none" strike="noStrike" baseline="0" dirty="0">
                <a:solidFill>
                  <a:schemeClr val="dk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フローチャート: 書類 32">
              <a:extLst>
                <a:ext uri="{FF2B5EF4-FFF2-40B4-BE49-F238E27FC236}">
                  <a16:creationId xmlns:a16="http://schemas.microsoft.com/office/drawing/2014/main" id="{1B9571BE-BCBA-4A1C-B587-396DB8D580A7}"/>
                </a:ext>
              </a:extLst>
            </p:cNvPr>
            <p:cNvSpPr/>
            <p:nvPr/>
          </p:nvSpPr>
          <p:spPr>
            <a:xfrm>
              <a:off x="5965215" y="1893761"/>
              <a:ext cx="648000" cy="431800"/>
            </a:xfrm>
            <a:prstGeom prst="flowChartDocument">
              <a:avLst/>
            </a:prstGeom>
            <a:solidFill>
              <a:sysClr val="window" lastClr="FFFFFF"/>
            </a:solidFill>
            <a:ln w="19050">
              <a:solidFill>
                <a:schemeClr val="bg1"/>
              </a:solidFill>
              <a:prstDash val="soli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none" lIns="108000" tIns="0" rIns="10800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kumimoji="1" lang="en-US" altLang="ja-JP" sz="1400" b="0" i="0" u="none" strike="noStrike" baseline="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DR</a:t>
              </a:r>
              <a:r>
                <a:rPr kumimoji="1" lang="ja-JP" altLang="en-US" sz="1400" b="0" i="0" u="none" strike="noStrike" baseline="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  </a:t>
              </a:r>
              <a:r>
                <a:rPr kumimoji="1" lang="en-US" altLang="ja-JP" sz="1400" b="0" i="0" u="none" strike="noStrike" baseline="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4</a:t>
              </a:r>
              <a:endParaRPr kumimoji="1" lang="ja-JP" altLang="en-US" sz="1400" b="0" i="0" u="none" strike="noStrike" baseline="0" dirty="0">
                <a:solidFill>
                  <a:schemeClr val="dk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6F21C0-904D-4D51-8D70-FFD87530884A}"/>
              </a:ext>
            </a:extLst>
          </p:cNvPr>
          <p:cNvSpPr/>
          <p:nvPr/>
        </p:nvSpPr>
        <p:spPr>
          <a:xfrm>
            <a:off x="2680756" y="2289042"/>
            <a:ext cx="720000" cy="252412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1100" b="0" i="0" u="none" strike="noStrike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3 </a:t>
            </a:r>
            <a:r>
              <a:rPr lang="en-US" altLang="ja-JP" sz="1100" b="0" i="0" u="none" strike="noStrike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mo</a:t>
            </a:r>
            <a:endParaRPr kumimoji="1" lang="ja-JP" altLang="en-US" sz="1100" b="0" i="0" u="none" strike="noStrike" baseline="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6E6B2ECF-7855-4F6B-B4D2-805A560EAD4F}"/>
              </a:ext>
            </a:extLst>
          </p:cNvPr>
          <p:cNvSpPr/>
          <p:nvPr/>
        </p:nvSpPr>
        <p:spPr>
          <a:xfrm>
            <a:off x="3767836" y="2289042"/>
            <a:ext cx="720000" cy="252412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1100" b="0" i="0" u="none" strike="noStrike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6 </a:t>
            </a:r>
            <a:r>
              <a:rPr lang="en-US" altLang="ja-JP" sz="1100" b="0" i="0" u="none" strike="noStrike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mo</a:t>
            </a:r>
            <a:endParaRPr kumimoji="1" lang="ja-JP" altLang="en-US" sz="1100" b="0" i="0" u="none" strike="noStrike" baseline="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15D2360-E612-4013-B934-064A984B2A86}"/>
              </a:ext>
            </a:extLst>
          </p:cNvPr>
          <p:cNvSpPr/>
          <p:nvPr/>
        </p:nvSpPr>
        <p:spPr>
          <a:xfrm>
            <a:off x="4854916" y="2289042"/>
            <a:ext cx="720000" cy="252412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1100" b="0" i="0" u="none" strike="noStrike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9 </a:t>
            </a:r>
            <a:r>
              <a:rPr lang="en-US" altLang="ja-JP" sz="1100" b="0" i="0" u="none" strike="noStrike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mo</a:t>
            </a:r>
            <a:endParaRPr kumimoji="1" lang="ja-JP" altLang="en-US" sz="1100" b="0" i="0" u="none" strike="noStrike" baseline="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52C5129-EA28-44A4-B8BE-3D7FE664F78E}"/>
              </a:ext>
            </a:extLst>
          </p:cNvPr>
          <p:cNvSpPr/>
          <p:nvPr/>
        </p:nvSpPr>
        <p:spPr>
          <a:xfrm>
            <a:off x="5941996" y="2289042"/>
            <a:ext cx="432000" cy="252412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1100" b="0" i="0" u="none" strike="noStrike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12 </a:t>
            </a:r>
            <a:r>
              <a:rPr lang="en-US" altLang="ja-JP" sz="1100" b="0" i="0" u="none" strike="noStrike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mo</a:t>
            </a:r>
            <a:endParaRPr kumimoji="1" lang="ja-JP" altLang="en-US" sz="1100" b="0" i="0" u="none" strike="noStrike" baseline="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0E7A8EF5-A417-4647-9CD1-DF6BFAB3663E}"/>
              </a:ext>
            </a:extLst>
          </p:cNvPr>
          <p:cNvSpPr/>
          <p:nvPr/>
        </p:nvSpPr>
        <p:spPr>
          <a:xfrm>
            <a:off x="1593676" y="2289042"/>
            <a:ext cx="720000" cy="252412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/>
              <a:t>Baseline</a:t>
            </a:r>
            <a:endParaRPr kumimoji="1" lang="ja-JP" altLang="en-US" dirty="0"/>
          </a:p>
        </p:txBody>
      </p:sp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68D0C409-2AF7-47D5-BF9A-A2C4F0B35D96}"/>
              </a:ext>
            </a:extLst>
          </p:cNvPr>
          <p:cNvCxnSpPr>
            <a:cxnSpLocks/>
          </p:cNvCxnSpPr>
          <p:nvPr/>
        </p:nvCxnSpPr>
        <p:spPr>
          <a:xfrm>
            <a:off x="1876447" y="2564915"/>
            <a:ext cx="4752000" cy="10854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FEB22CD8-384F-4FA7-80A0-7997F944EF50}"/>
              </a:ext>
            </a:extLst>
          </p:cNvPr>
          <p:cNvCxnSpPr>
            <a:cxnSpLocks/>
          </p:cNvCxnSpPr>
          <p:nvPr/>
        </p:nvCxnSpPr>
        <p:spPr>
          <a:xfrm flipH="1">
            <a:off x="2903426" y="2493786"/>
            <a:ext cx="367" cy="195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DB083938-7057-40EC-82B9-41BBD621A752}"/>
              </a:ext>
            </a:extLst>
          </p:cNvPr>
          <p:cNvCxnSpPr>
            <a:cxnSpLocks/>
          </p:cNvCxnSpPr>
          <p:nvPr/>
        </p:nvCxnSpPr>
        <p:spPr>
          <a:xfrm flipH="1">
            <a:off x="3991009" y="2479930"/>
            <a:ext cx="367" cy="195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40D37674-4D51-44AB-A5BA-E26D45BDBEB5}"/>
              </a:ext>
            </a:extLst>
          </p:cNvPr>
          <p:cNvCxnSpPr>
            <a:cxnSpLocks/>
          </p:cNvCxnSpPr>
          <p:nvPr/>
        </p:nvCxnSpPr>
        <p:spPr>
          <a:xfrm flipH="1">
            <a:off x="5120156" y="2476465"/>
            <a:ext cx="367" cy="195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6DA32400-E117-46B7-B1DC-C68534A5C75B}"/>
              </a:ext>
            </a:extLst>
          </p:cNvPr>
          <p:cNvCxnSpPr>
            <a:cxnSpLocks/>
          </p:cNvCxnSpPr>
          <p:nvPr/>
        </p:nvCxnSpPr>
        <p:spPr>
          <a:xfrm flipH="1">
            <a:off x="6249303" y="2473000"/>
            <a:ext cx="367" cy="195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B2E0C61A-76C1-4E0A-BD8B-BF7C158AC29E}"/>
              </a:ext>
            </a:extLst>
          </p:cNvPr>
          <p:cNvCxnSpPr>
            <a:cxnSpLocks/>
          </p:cNvCxnSpPr>
          <p:nvPr/>
        </p:nvCxnSpPr>
        <p:spPr>
          <a:xfrm>
            <a:off x="1911081" y="1342250"/>
            <a:ext cx="4752000" cy="10854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図 19">
            <a:extLst>
              <a:ext uri="{FF2B5EF4-FFF2-40B4-BE49-F238E27FC236}">
                <a16:creationId xmlns:a16="http://schemas.microsoft.com/office/drawing/2014/main" id="{3DB52145-A5F1-400F-8DE0-A8C15B5F48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429" y="2028033"/>
            <a:ext cx="396000" cy="313097"/>
          </a:xfrm>
          <a:prstGeom prst="rect">
            <a:avLst/>
          </a:prstGeom>
          <a:noFill/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AB0047A-F2D4-4948-B23A-029C4154EB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88" y="2014177"/>
            <a:ext cx="396000" cy="313097"/>
          </a:xfrm>
          <a:prstGeom prst="rect">
            <a:avLst/>
          </a:prstGeom>
          <a:noFill/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B8CC4381-DAFC-47BF-B9D8-77CB10C42B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612" y="2000321"/>
            <a:ext cx="396000" cy="313097"/>
          </a:xfrm>
          <a:prstGeom prst="rect">
            <a:avLst/>
          </a:prstGeom>
          <a:noFill/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8AE53857-D408-41CA-83F8-D073240EE3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155" y="1986465"/>
            <a:ext cx="396000" cy="313097"/>
          </a:xfrm>
          <a:prstGeom prst="rect">
            <a:avLst/>
          </a:prstGeom>
          <a:noFill/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881ED3-C39D-40FA-9B48-18124262F127}"/>
              </a:ext>
            </a:extLst>
          </p:cNvPr>
          <p:cNvSpPr/>
          <p:nvPr/>
        </p:nvSpPr>
        <p:spPr>
          <a:xfrm>
            <a:off x="1860051" y="971217"/>
            <a:ext cx="457121" cy="288000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b="0" i="0" u="none" strike="noStrike" baseline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FFQ1 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2C5F166D-C66E-4FB8-BAFA-DCF341AD0E41}"/>
              </a:ext>
            </a:extLst>
          </p:cNvPr>
          <p:cNvSpPr/>
          <p:nvPr/>
        </p:nvSpPr>
        <p:spPr>
          <a:xfrm>
            <a:off x="234461" y="1212667"/>
            <a:ext cx="1543050" cy="428625"/>
          </a:xfrm>
          <a:prstGeom prst="rect">
            <a:avLst/>
          </a:prstGeom>
          <a:noFill/>
          <a:ln w="19050">
            <a:noFill/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108000" tIns="0" rIns="10800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dirty="0">
                <a:effectLst/>
              </a:rPr>
              <a:t>A 47-item short FFQ</a:t>
            </a:r>
            <a:endParaRPr lang="ja-JP" altLang="ja-JP" dirty="0">
              <a:effectLst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B27FC115-4508-4342-98C0-7D99BEC172B3}"/>
              </a:ext>
            </a:extLst>
          </p:cNvPr>
          <p:cNvSpPr/>
          <p:nvPr/>
        </p:nvSpPr>
        <p:spPr>
          <a:xfrm>
            <a:off x="1642166" y="1371173"/>
            <a:ext cx="720000" cy="252412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/>
              <a:t>Baseline</a:t>
            </a:r>
            <a:endParaRPr kumimoji="1" lang="ja-JP" altLang="en-US" dirty="0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DEC4D7F5-6CDF-4E6A-AE32-B8298BAF0DFA}"/>
              </a:ext>
            </a:extLst>
          </p:cNvPr>
          <p:cNvSpPr/>
          <p:nvPr/>
        </p:nvSpPr>
        <p:spPr>
          <a:xfrm>
            <a:off x="6000877" y="1319226"/>
            <a:ext cx="432000" cy="252412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1100" b="0" i="0" u="none" strike="noStrike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12 </a:t>
            </a:r>
            <a:r>
              <a:rPr lang="en-US" altLang="ja-JP" sz="1100" b="0" i="0" u="none" strike="noStrike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mo</a:t>
            </a:r>
            <a:endParaRPr kumimoji="1" lang="ja-JP" altLang="en-US" sz="1100" b="0" i="0" u="none" strike="noStrike" baseline="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2878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</TotalTime>
  <Words>159</Words>
  <Application>Microsoft Office PowerPoint</Application>
  <PresentationFormat>画面に合わせる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IMAEDA Nahomi</dc:creator>
  <cp:lastModifiedBy>IMAEDA Nahomi</cp:lastModifiedBy>
  <cp:revision>13</cp:revision>
  <dcterms:created xsi:type="dcterms:W3CDTF">2020-04-04T01:38:29Z</dcterms:created>
  <dcterms:modified xsi:type="dcterms:W3CDTF">2020-12-18T09:04:53Z</dcterms:modified>
</cp:coreProperties>
</file>