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90" r:id="rId2"/>
    <p:sldId id="293" r:id="rId3"/>
    <p:sldId id="295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642D"/>
    <a:srgbClr val="FFFF00"/>
    <a:srgbClr val="C00000"/>
    <a:srgbClr val="600000"/>
    <a:srgbClr val="990000"/>
    <a:srgbClr val="4A452A"/>
    <a:srgbClr val="77933C"/>
    <a:srgbClr val="3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654" autoAdjust="0"/>
  </p:normalViewPr>
  <p:slideViewPr>
    <p:cSldViewPr snapToGrid="0">
      <p:cViewPr>
        <p:scale>
          <a:sx n="89" d="100"/>
          <a:sy n="89" d="100"/>
        </p:scale>
        <p:origin x="-540" y="726"/>
      </p:cViewPr>
      <p:guideLst>
        <p:guide orient="horz" pos="2880"/>
        <p:guide orient="horz" pos="1536"/>
        <p:guide orient="horz" pos="1482"/>
        <p:guide orient="horz" pos="3024"/>
        <p:guide orient="horz" pos="2592"/>
        <p:guide orient="horz" pos="1197"/>
        <p:guide orient="horz" pos="1257"/>
        <p:guide orient="horz" pos="720"/>
        <p:guide orient="horz" pos="1042"/>
        <p:guide orient="horz" pos="624"/>
        <p:guide orient="horz" pos="576"/>
        <p:guide orient="horz" pos="864"/>
        <p:guide orient="horz" pos="1016"/>
        <p:guide orient="horz" pos="1217"/>
        <p:guide orient="horz" pos="1344"/>
        <p:guide orient="horz" pos="1392"/>
        <p:guide orient="horz" pos="1632"/>
        <p:guide orient="horz" pos="1776"/>
        <p:guide orient="horz" pos="1920"/>
        <p:guide orient="horz" pos="2064"/>
        <p:guide orient="horz" pos="2208"/>
        <p:guide orient="horz" pos="2352"/>
        <p:guide orient="horz" pos="2496"/>
        <p:guide orient="horz" pos="2544"/>
        <p:guide orient="horz" pos="3792"/>
        <p:guide orient="horz" pos="3216"/>
        <p:guide orient="horz" pos="3648"/>
        <p:guide orient="horz" pos="1440"/>
        <p:guide orient="horz" pos="1584"/>
        <p:guide orient="horz" pos="1688"/>
        <p:guide orient="horz" pos="1728"/>
        <p:guide orient="horz" pos="1829"/>
        <p:guide orient="horz" pos="1872"/>
        <p:guide orient="horz" pos="1968"/>
        <p:guide orient="horz" pos="2018"/>
        <p:guide orient="horz" pos="2112"/>
        <p:guide orient="horz" pos="1104"/>
        <p:guide orient="horz" pos="960"/>
        <p:guide orient="horz" pos="901"/>
        <p:guide orient="horz" pos="1225"/>
        <p:guide orient="horz" pos="2160"/>
        <p:guide orient="horz" pos="2256"/>
        <p:guide orient="horz" pos="2304"/>
        <p:guide orient="horz" pos="2400"/>
        <p:guide orient="horz" pos="2448"/>
        <p:guide orient="horz" pos="2688"/>
        <p:guide orient="horz" pos="2736"/>
        <p:guide orient="horz" pos="2784"/>
        <p:guide orient="horz" pos="2832"/>
        <p:guide orient="horz" pos="2928"/>
        <p:guide orient="horz" pos="2976"/>
        <p:guide orient="horz" pos="3072"/>
        <p:guide orient="horz" pos="3120"/>
        <p:guide orient="horz" pos="480"/>
        <p:guide orient="horz" pos="528"/>
        <p:guide orient="horz" pos="672"/>
        <p:guide orient="horz" pos="768"/>
        <p:guide orient="horz" pos="816"/>
        <p:guide orient="horz" pos="3168"/>
        <p:guide orient="horz" pos="3264"/>
        <p:guide orient="horz" pos="3312"/>
        <p:guide orient="horz" pos="3360"/>
        <p:guide orient="horz" pos="3408"/>
        <p:guide orient="horz" pos="3456"/>
        <p:guide orient="horz" pos="3504"/>
        <p:guide orient="horz" pos="3552"/>
        <p:guide orient="horz" pos="3600"/>
        <p:guide orient="horz" pos="3696"/>
        <p:guide orient="horz" pos="3744"/>
        <p:guide pos="3600"/>
        <p:guide pos="1776"/>
        <p:guide pos="4560"/>
        <p:guide pos="5532"/>
        <p:guide pos="5669"/>
        <p:guide pos="5088"/>
        <p:guide pos="1680"/>
        <p:guide pos="1200"/>
        <p:guide pos="1296"/>
        <p:guide pos="1104"/>
        <p:guide pos="1392"/>
        <p:guide pos="1584"/>
        <p:guide pos="1488"/>
        <p:guide pos="1152"/>
        <p:guide pos="1872"/>
        <p:guide pos="1248"/>
        <p:guide pos="2976"/>
        <p:guide pos="2880"/>
        <p:guide pos="2928"/>
        <p:guide pos="3408"/>
        <p:guide pos="3456"/>
        <p:guide pos="3504"/>
        <p:guide pos="3648"/>
        <p:guide pos="3552"/>
        <p:guide pos="4608"/>
        <p:guide pos="4656"/>
        <p:guide pos="1344"/>
        <p:guide pos="1440"/>
        <p:guide pos="1536"/>
        <p:guide pos="1632"/>
        <p:guide pos="1728"/>
        <p:guide pos="1824"/>
        <p:guide pos="1920"/>
        <p:guide pos="2640"/>
        <p:guide pos="2688"/>
        <p:guide pos="2736"/>
        <p:guide pos="2784"/>
        <p:guide pos="3069"/>
        <p:guide pos="3152"/>
        <p:guide pos="3120"/>
        <p:guide pos="3168"/>
        <p:guide pos="3216"/>
        <p:guide pos="3264"/>
        <p:guide pos="3312"/>
        <p:guide pos="3360"/>
        <p:guide pos="1056"/>
        <p:guide pos="1008"/>
        <p:guide pos="960"/>
        <p:guide pos="912"/>
        <p:guide pos="865"/>
        <p:guide pos="3696"/>
        <p:guide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25B5B-0F95-4C9A-8620-66CAF60F8766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C0C18-D000-4019-A5BB-295CAA31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6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48760-E27E-4583-A51C-AA55FE23133D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5740A-3A32-4E7D-BFA1-47ABE64CC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9863" y="1031875"/>
            <a:ext cx="8890000" cy="4911725"/>
            <a:chOff x="107" y="650"/>
            <a:chExt cx="5600" cy="3094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7" y="650"/>
              <a:ext cx="5530" cy="3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459" y="650"/>
              <a:ext cx="469" cy="2737"/>
              <a:chOff x="459" y="650"/>
              <a:chExt cx="469" cy="2737"/>
            </a:xfrm>
          </p:grpSpPr>
          <p:sp>
            <p:nvSpPr>
              <p:cNvPr id="3509" name="AutoShape 5"/>
              <p:cNvSpPr>
                <a:spLocks noChangeArrowheads="1"/>
              </p:cNvSpPr>
              <p:nvPr/>
            </p:nvSpPr>
            <p:spPr bwMode="auto">
              <a:xfrm>
                <a:off x="459" y="873"/>
                <a:ext cx="29" cy="2470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0" name="Rectangle 6"/>
              <p:cNvSpPr>
                <a:spLocks noChangeArrowheads="1"/>
              </p:cNvSpPr>
              <p:nvPr/>
            </p:nvSpPr>
            <p:spPr bwMode="auto">
              <a:xfrm>
                <a:off x="565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11" name="Freeform 7"/>
              <p:cNvSpPr>
                <a:spLocks/>
              </p:cNvSpPr>
              <p:nvPr/>
            </p:nvSpPr>
            <p:spPr bwMode="auto">
              <a:xfrm>
                <a:off x="463" y="88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2" name="Rectangle 8"/>
              <p:cNvSpPr>
                <a:spLocks noChangeArrowheads="1"/>
              </p:cNvSpPr>
              <p:nvPr/>
            </p:nvSpPr>
            <p:spPr bwMode="auto">
              <a:xfrm>
                <a:off x="565" y="117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13" name="Freeform 9"/>
              <p:cNvSpPr>
                <a:spLocks/>
              </p:cNvSpPr>
              <p:nvPr/>
            </p:nvSpPr>
            <p:spPr bwMode="auto">
              <a:xfrm>
                <a:off x="463" y="1214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4" name="Rectangle 10"/>
              <p:cNvSpPr>
                <a:spLocks noChangeArrowheads="1"/>
              </p:cNvSpPr>
              <p:nvPr/>
            </p:nvSpPr>
            <p:spPr bwMode="auto">
              <a:xfrm>
                <a:off x="565" y="141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15" name="Freeform 11"/>
              <p:cNvSpPr>
                <a:spLocks/>
              </p:cNvSpPr>
              <p:nvPr/>
            </p:nvSpPr>
            <p:spPr bwMode="auto">
              <a:xfrm>
                <a:off x="463" y="145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6" name="Rectangle 12"/>
              <p:cNvSpPr>
                <a:spLocks noChangeArrowheads="1"/>
              </p:cNvSpPr>
              <p:nvPr/>
            </p:nvSpPr>
            <p:spPr bwMode="auto">
              <a:xfrm>
                <a:off x="565" y="163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17" name="Freeform 13"/>
              <p:cNvSpPr>
                <a:spLocks/>
              </p:cNvSpPr>
              <p:nvPr/>
            </p:nvSpPr>
            <p:spPr bwMode="auto">
              <a:xfrm>
                <a:off x="463" y="1674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8" name="Rectangle 14"/>
              <p:cNvSpPr>
                <a:spLocks noChangeArrowheads="1"/>
              </p:cNvSpPr>
              <p:nvPr/>
            </p:nvSpPr>
            <p:spPr bwMode="auto">
              <a:xfrm>
                <a:off x="565" y="1932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19" name="Freeform 15"/>
              <p:cNvSpPr>
                <a:spLocks/>
              </p:cNvSpPr>
              <p:nvPr/>
            </p:nvSpPr>
            <p:spPr bwMode="auto">
              <a:xfrm>
                <a:off x="463" y="1969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0" name="Rectangle 16"/>
              <p:cNvSpPr>
                <a:spLocks noChangeArrowheads="1"/>
              </p:cNvSpPr>
              <p:nvPr/>
            </p:nvSpPr>
            <p:spPr bwMode="auto">
              <a:xfrm>
                <a:off x="565" y="262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21" name="Freeform 17"/>
              <p:cNvSpPr>
                <a:spLocks/>
              </p:cNvSpPr>
              <p:nvPr/>
            </p:nvSpPr>
            <p:spPr bwMode="auto">
              <a:xfrm>
                <a:off x="463" y="2667"/>
                <a:ext cx="81" cy="9"/>
              </a:xfrm>
              <a:custGeom>
                <a:avLst/>
                <a:gdLst>
                  <a:gd name="T0" fmla="*/ 0 w 99"/>
                  <a:gd name="T1" fmla="*/ 11 h 11"/>
                  <a:gd name="T2" fmla="*/ 30 w 99"/>
                  <a:gd name="T3" fmla="*/ 11 h 11"/>
                  <a:gd name="T4" fmla="*/ 86 w 99"/>
                  <a:gd name="T5" fmla="*/ 0 h 11"/>
                  <a:gd name="T6" fmla="*/ 99 w 99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1">
                    <a:moveTo>
                      <a:pt x="0" y="11"/>
                    </a:moveTo>
                    <a:lnTo>
                      <a:pt x="30" y="11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2" name="Rectangle 18"/>
              <p:cNvSpPr>
                <a:spLocks noChangeArrowheads="1"/>
              </p:cNvSpPr>
              <p:nvPr/>
            </p:nvSpPr>
            <p:spPr bwMode="auto">
              <a:xfrm>
                <a:off x="565" y="270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23" name="Freeform 19"/>
              <p:cNvSpPr>
                <a:spLocks/>
              </p:cNvSpPr>
              <p:nvPr/>
            </p:nvSpPr>
            <p:spPr bwMode="auto">
              <a:xfrm>
                <a:off x="463" y="2732"/>
                <a:ext cx="81" cy="10"/>
              </a:xfrm>
              <a:custGeom>
                <a:avLst/>
                <a:gdLst>
                  <a:gd name="T0" fmla="*/ 0 w 99"/>
                  <a:gd name="T1" fmla="*/ 0 h 12"/>
                  <a:gd name="T2" fmla="*/ 30 w 99"/>
                  <a:gd name="T3" fmla="*/ 0 h 12"/>
                  <a:gd name="T4" fmla="*/ 86 w 99"/>
                  <a:gd name="T5" fmla="*/ 12 h 12"/>
                  <a:gd name="T6" fmla="*/ 99 w 99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2">
                    <a:moveTo>
                      <a:pt x="0" y="0"/>
                    </a:moveTo>
                    <a:lnTo>
                      <a:pt x="30" y="0"/>
                    </a:lnTo>
                    <a:lnTo>
                      <a:pt x="86" y="12"/>
                    </a:lnTo>
                    <a:lnTo>
                      <a:pt x="99" y="1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4" name="Rectangle 20"/>
              <p:cNvSpPr>
                <a:spLocks noChangeArrowheads="1"/>
              </p:cNvSpPr>
              <p:nvPr/>
            </p:nvSpPr>
            <p:spPr bwMode="auto">
              <a:xfrm>
                <a:off x="565" y="287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25" name="Freeform 21"/>
              <p:cNvSpPr>
                <a:spLocks/>
              </p:cNvSpPr>
              <p:nvPr/>
            </p:nvSpPr>
            <p:spPr bwMode="auto">
              <a:xfrm>
                <a:off x="463" y="291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6" name="Rectangle 22"/>
              <p:cNvSpPr>
                <a:spLocks noChangeArrowheads="1"/>
              </p:cNvSpPr>
              <p:nvPr/>
            </p:nvSpPr>
            <p:spPr bwMode="auto">
              <a:xfrm>
                <a:off x="565" y="321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27" name="Freeform 23"/>
              <p:cNvSpPr>
                <a:spLocks/>
              </p:cNvSpPr>
              <p:nvPr/>
            </p:nvSpPr>
            <p:spPr bwMode="auto">
              <a:xfrm>
                <a:off x="463" y="3254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8" name="Rectangle 24"/>
              <p:cNvSpPr>
                <a:spLocks noChangeArrowheads="1"/>
              </p:cNvSpPr>
              <p:nvPr/>
            </p:nvSpPr>
            <p:spPr bwMode="auto">
              <a:xfrm>
                <a:off x="565" y="329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29" name="Freeform 25"/>
              <p:cNvSpPr>
                <a:spLocks/>
              </p:cNvSpPr>
              <p:nvPr/>
            </p:nvSpPr>
            <p:spPr bwMode="auto">
              <a:xfrm>
                <a:off x="463" y="3329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0" name="Rectangle 26"/>
              <p:cNvSpPr>
                <a:spLocks noChangeArrowheads="1"/>
              </p:cNvSpPr>
              <p:nvPr/>
            </p:nvSpPr>
            <p:spPr bwMode="auto">
              <a:xfrm>
                <a:off x="459" y="650"/>
                <a:ext cx="169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5" name="Group 50"/>
            <p:cNvGrpSpPr>
              <a:grpSpLocks/>
            </p:cNvGrpSpPr>
            <p:nvPr/>
          </p:nvGrpSpPr>
          <p:grpSpPr bwMode="auto">
            <a:xfrm>
              <a:off x="990" y="650"/>
              <a:ext cx="469" cy="2876"/>
              <a:chOff x="990" y="650"/>
              <a:chExt cx="469" cy="2876"/>
            </a:xfrm>
          </p:grpSpPr>
          <p:sp>
            <p:nvSpPr>
              <p:cNvPr id="3487" name="AutoShape 28"/>
              <p:cNvSpPr>
                <a:spLocks noChangeArrowheads="1"/>
              </p:cNvSpPr>
              <p:nvPr/>
            </p:nvSpPr>
            <p:spPr bwMode="auto">
              <a:xfrm>
                <a:off x="990" y="873"/>
                <a:ext cx="29" cy="2608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8" name="Rectangle 29"/>
              <p:cNvSpPr>
                <a:spLocks noChangeArrowheads="1"/>
              </p:cNvSpPr>
              <p:nvPr/>
            </p:nvSpPr>
            <p:spPr bwMode="auto">
              <a:xfrm>
                <a:off x="1096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89" name="Freeform 30"/>
              <p:cNvSpPr>
                <a:spLocks/>
              </p:cNvSpPr>
              <p:nvPr/>
            </p:nvSpPr>
            <p:spPr bwMode="auto">
              <a:xfrm>
                <a:off x="994" y="88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" name="Rectangle 31"/>
              <p:cNvSpPr>
                <a:spLocks noChangeArrowheads="1"/>
              </p:cNvSpPr>
              <p:nvPr/>
            </p:nvSpPr>
            <p:spPr bwMode="auto">
              <a:xfrm>
                <a:off x="1096" y="1059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91" name="Freeform 32"/>
              <p:cNvSpPr>
                <a:spLocks/>
              </p:cNvSpPr>
              <p:nvPr/>
            </p:nvSpPr>
            <p:spPr bwMode="auto">
              <a:xfrm>
                <a:off x="994" y="109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2" name="Rectangle 33"/>
              <p:cNvSpPr>
                <a:spLocks noChangeArrowheads="1"/>
              </p:cNvSpPr>
              <p:nvPr/>
            </p:nvSpPr>
            <p:spPr bwMode="auto">
              <a:xfrm>
                <a:off x="1096" y="142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93" name="Freeform 34"/>
              <p:cNvSpPr>
                <a:spLocks/>
              </p:cNvSpPr>
              <p:nvPr/>
            </p:nvSpPr>
            <p:spPr bwMode="auto">
              <a:xfrm>
                <a:off x="994" y="146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4" name="Rectangle 35"/>
              <p:cNvSpPr>
                <a:spLocks noChangeArrowheads="1"/>
              </p:cNvSpPr>
              <p:nvPr/>
            </p:nvSpPr>
            <p:spPr bwMode="auto">
              <a:xfrm>
                <a:off x="1096" y="1624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95" name="Freeform 36"/>
              <p:cNvSpPr>
                <a:spLocks/>
              </p:cNvSpPr>
              <p:nvPr/>
            </p:nvSpPr>
            <p:spPr bwMode="auto">
              <a:xfrm>
                <a:off x="994" y="166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6" name="Rectangle 37"/>
              <p:cNvSpPr>
                <a:spLocks noChangeArrowheads="1"/>
              </p:cNvSpPr>
              <p:nvPr/>
            </p:nvSpPr>
            <p:spPr bwMode="auto">
              <a:xfrm>
                <a:off x="1096" y="1723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97" name="Freeform 38"/>
              <p:cNvSpPr>
                <a:spLocks/>
              </p:cNvSpPr>
              <p:nvPr/>
            </p:nvSpPr>
            <p:spPr bwMode="auto">
              <a:xfrm>
                <a:off x="994" y="176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8" name="Rectangle 39"/>
              <p:cNvSpPr>
                <a:spLocks noChangeArrowheads="1"/>
              </p:cNvSpPr>
              <p:nvPr/>
            </p:nvSpPr>
            <p:spPr bwMode="auto">
              <a:xfrm>
                <a:off x="1096" y="236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99" name="Freeform 40"/>
              <p:cNvSpPr>
                <a:spLocks/>
              </p:cNvSpPr>
              <p:nvPr/>
            </p:nvSpPr>
            <p:spPr bwMode="auto">
              <a:xfrm>
                <a:off x="994" y="240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0" name="Rectangle 41"/>
              <p:cNvSpPr>
                <a:spLocks noChangeArrowheads="1"/>
              </p:cNvSpPr>
              <p:nvPr/>
            </p:nvSpPr>
            <p:spPr bwMode="auto">
              <a:xfrm>
                <a:off x="1096" y="250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01" name="Freeform 42"/>
              <p:cNvSpPr>
                <a:spLocks/>
              </p:cNvSpPr>
              <p:nvPr/>
            </p:nvSpPr>
            <p:spPr bwMode="auto">
              <a:xfrm>
                <a:off x="994" y="2547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2" name="Rectangle 43"/>
              <p:cNvSpPr>
                <a:spLocks noChangeArrowheads="1"/>
              </p:cNvSpPr>
              <p:nvPr/>
            </p:nvSpPr>
            <p:spPr bwMode="auto">
              <a:xfrm>
                <a:off x="1096" y="279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03" name="Freeform 44"/>
              <p:cNvSpPr>
                <a:spLocks/>
              </p:cNvSpPr>
              <p:nvPr/>
            </p:nvSpPr>
            <p:spPr bwMode="auto">
              <a:xfrm>
                <a:off x="994" y="2830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4" name="Rectangle 45"/>
              <p:cNvSpPr>
                <a:spLocks noChangeArrowheads="1"/>
              </p:cNvSpPr>
              <p:nvPr/>
            </p:nvSpPr>
            <p:spPr bwMode="auto">
              <a:xfrm>
                <a:off x="1096" y="318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05" name="Freeform 46"/>
              <p:cNvSpPr>
                <a:spLocks/>
              </p:cNvSpPr>
              <p:nvPr/>
            </p:nvSpPr>
            <p:spPr bwMode="auto">
              <a:xfrm>
                <a:off x="994" y="322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6" name="Rectangle 47"/>
              <p:cNvSpPr>
                <a:spLocks noChangeArrowheads="1"/>
              </p:cNvSpPr>
              <p:nvPr/>
            </p:nvSpPr>
            <p:spPr bwMode="auto">
              <a:xfrm>
                <a:off x="1096" y="343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507" name="Freeform 48"/>
              <p:cNvSpPr>
                <a:spLocks/>
              </p:cNvSpPr>
              <p:nvPr/>
            </p:nvSpPr>
            <p:spPr bwMode="auto">
              <a:xfrm>
                <a:off x="994" y="3468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8" name="Rectangle 49"/>
              <p:cNvSpPr>
                <a:spLocks noChangeArrowheads="1"/>
              </p:cNvSpPr>
              <p:nvPr/>
            </p:nvSpPr>
            <p:spPr bwMode="auto">
              <a:xfrm>
                <a:off x="990" y="650"/>
                <a:ext cx="169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6" name="Group 79"/>
            <p:cNvGrpSpPr>
              <a:grpSpLocks/>
            </p:cNvGrpSpPr>
            <p:nvPr/>
          </p:nvGrpSpPr>
          <p:grpSpPr bwMode="auto">
            <a:xfrm>
              <a:off x="1521" y="650"/>
              <a:ext cx="386" cy="2890"/>
              <a:chOff x="1521" y="650"/>
              <a:chExt cx="386" cy="2890"/>
            </a:xfrm>
          </p:grpSpPr>
          <p:sp>
            <p:nvSpPr>
              <p:cNvPr id="3459" name="AutoShape 51"/>
              <p:cNvSpPr>
                <a:spLocks noChangeArrowheads="1"/>
              </p:cNvSpPr>
              <p:nvPr/>
            </p:nvSpPr>
            <p:spPr bwMode="auto">
              <a:xfrm>
                <a:off x="1521" y="873"/>
                <a:ext cx="29" cy="2622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0" name="Rectangle 52"/>
              <p:cNvSpPr>
                <a:spLocks noChangeArrowheads="1"/>
              </p:cNvSpPr>
              <p:nvPr/>
            </p:nvSpPr>
            <p:spPr bwMode="auto">
              <a:xfrm>
                <a:off x="1627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61" name="Freeform 53"/>
              <p:cNvSpPr>
                <a:spLocks/>
              </p:cNvSpPr>
              <p:nvPr/>
            </p:nvSpPr>
            <p:spPr bwMode="auto">
              <a:xfrm>
                <a:off x="1525" y="88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2" name="Rectangle 54"/>
              <p:cNvSpPr>
                <a:spLocks noChangeArrowheads="1"/>
              </p:cNvSpPr>
              <p:nvPr/>
            </p:nvSpPr>
            <p:spPr bwMode="auto">
              <a:xfrm>
                <a:off x="1627" y="97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63" name="Freeform 55"/>
              <p:cNvSpPr>
                <a:spLocks/>
              </p:cNvSpPr>
              <p:nvPr/>
            </p:nvSpPr>
            <p:spPr bwMode="auto">
              <a:xfrm>
                <a:off x="1525" y="1010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4" name="Rectangle 56"/>
              <p:cNvSpPr>
                <a:spLocks noChangeArrowheads="1"/>
              </p:cNvSpPr>
              <p:nvPr/>
            </p:nvSpPr>
            <p:spPr bwMode="auto">
              <a:xfrm>
                <a:off x="1627" y="136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65" name="Freeform 57"/>
              <p:cNvSpPr>
                <a:spLocks/>
              </p:cNvSpPr>
              <p:nvPr/>
            </p:nvSpPr>
            <p:spPr bwMode="auto">
              <a:xfrm>
                <a:off x="1525" y="1400"/>
                <a:ext cx="81" cy="24"/>
              </a:xfrm>
              <a:custGeom>
                <a:avLst/>
                <a:gdLst>
                  <a:gd name="T0" fmla="*/ 0 w 99"/>
                  <a:gd name="T1" fmla="*/ 29 h 29"/>
                  <a:gd name="T2" fmla="*/ 30 w 99"/>
                  <a:gd name="T3" fmla="*/ 29 h 29"/>
                  <a:gd name="T4" fmla="*/ 86 w 99"/>
                  <a:gd name="T5" fmla="*/ 0 h 29"/>
                  <a:gd name="T6" fmla="*/ 99 w 99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29"/>
                    </a:moveTo>
                    <a:lnTo>
                      <a:pt x="30" y="2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6" name="Rectangle 58"/>
              <p:cNvSpPr>
                <a:spLocks noChangeArrowheads="1"/>
              </p:cNvSpPr>
              <p:nvPr/>
            </p:nvSpPr>
            <p:spPr bwMode="auto">
              <a:xfrm>
                <a:off x="1627" y="143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67" name="Freeform 59"/>
              <p:cNvSpPr>
                <a:spLocks/>
              </p:cNvSpPr>
              <p:nvPr/>
            </p:nvSpPr>
            <p:spPr bwMode="auto">
              <a:xfrm>
                <a:off x="1525" y="1451"/>
                <a:ext cx="81" cy="24"/>
              </a:xfrm>
              <a:custGeom>
                <a:avLst/>
                <a:gdLst>
                  <a:gd name="T0" fmla="*/ 0 w 99"/>
                  <a:gd name="T1" fmla="*/ 0 h 30"/>
                  <a:gd name="T2" fmla="*/ 30 w 99"/>
                  <a:gd name="T3" fmla="*/ 0 h 30"/>
                  <a:gd name="T4" fmla="*/ 86 w 99"/>
                  <a:gd name="T5" fmla="*/ 30 h 30"/>
                  <a:gd name="T6" fmla="*/ 99 w 99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0"/>
                    </a:moveTo>
                    <a:lnTo>
                      <a:pt x="30" y="0"/>
                    </a:lnTo>
                    <a:lnTo>
                      <a:pt x="86" y="30"/>
                    </a:lnTo>
                    <a:lnTo>
                      <a:pt x="99" y="3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8" name="Rectangle 60"/>
              <p:cNvSpPr>
                <a:spLocks noChangeArrowheads="1"/>
              </p:cNvSpPr>
              <p:nvPr/>
            </p:nvSpPr>
            <p:spPr bwMode="auto">
              <a:xfrm>
                <a:off x="1627" y="151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69" name="Freeform 61"/>
              <p:cNvSpPr>
                <a:spLocks/>
              </p:cNvSpPr>
              <p:nvPr/>
            </p:nvSpPr>
            <p:spPr bwMode="auto">
              <a:xfrm>
                <a:off x="1525" y="155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0" name="Rectangle 62"/>
              <p:cNvSpPr>
                <a:spLocks noChangeArrowheads="1"/>
              </p:cNvSpPr>
              <p:nvPr/>
            </p:nvSpPr>
            <p:spPr bwMode="auto">
              <a:xfrm>
                <a:off x="1627" y="196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71" name="Freeform 63"/>
              <p:cNvSpPr>
                <a:spLocks/>
              </p:cNvSpPr>
              <p:nvPr/>
            </p:nvSpPr>
            <p:spPr bwMode="auto">
              <a:xfrm>
                <a:off x="1525" y="2000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2" name="Rectangle 64"/>
              <p:cNvSpPr>
                <a:spLocks noChangeArrowheads="1"/>
              </p:cNvSpPr>
              <p:nvPr/>
            </p:nvSpPr>
            <p:spPr bwMode="auto">
              <a:xfrm>
                <a:off x="1627" y="255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73" name="Freeform 65"/>
              <p:cNvSpPr>
                <a:spLocks/>
              </p:cNvSpPr>
              <p:nvPr/>
            </p:nvSpPr>
            <p:spPr bwMode="auto">
              <a:xfrm>
                <a:off x="1525" y="2597"/>
                <a:ext cx="81" cy="23"/>
              </a:xfrm>
              <a:custGeom>
                <a:avLst/>
                <a:gdLst>
                  <a:gd name="T0" fmla="*/ 0 w 99"/>
                  <a:gd name="T1" fmla="*/ 29 h 29"/>
                  <a:gd name="T2" fmla="*/ 30 w 99"/>
                  <a:gd name="T3" fmla="*/ 29 h 29"/>
                  <a:gd name="T4" fmla="*/ 86 w 99"/>
                  <a:gd name="T5" fmla="*/ 0 h 29"/>
                  <a:gd name="T6" fmla="*/ 99 w 99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29"/>
                    </a:moveTo>
                    <a:lnTo>
                      <a:pt x="30" y="2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4" name="Rectangle 66"/>
              <p:cNvSpPr>
                <a:spLocks noChangeArrowheads="1"/>
              </p:cNvSpPr>
              <p:nvPr/>
            </p:nvSpPr>
            <p:spPr bwMode="auto">
              <a:xfrm>
                <a:off x="1627" y="263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75" name="Freeform 67"/>
              <p:cNvSpPr>
                <a:spLocks/>
              </p:cNvSpPr>
              <p:nvPr/>
            </p:nvSpPr>
            <p:spPr bwMode="auto">
              <a:xfrm>
                <a:off x="1525" y="2647"/>
                <a:ext cx="81" cy="25"/>
              </a:xfrm>
              <a:custGeom>
                <a:avLst/>
                <a:gdLst>
                  <a:gd name="T0" fmla="*/ 0 w 99"/>
                  <a:gd name="T1" fmla="*/ 0 h 30"/>
                  <a:gd name="T2" fmla="*/ 30 w 99"/>
                  <a:gd name="T3" fmla="*/ 0 h 30"/>
                  <a:gd name="T4" fmla="*/ 86 w 99"/>
                  <a:gd name="T5" fmla="*/ 30 h 30"/>
                  <a:gd name="T6" fmla="*/ 99 w 99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0"/>
                    </a:moveTo>
                    <a:lnTo>
                      <a:pt x="30" y="0"/>
                    </a:lnTo>
                    <a:lnTo>
                      <a:pt x="86" y="30"/>
                    </a:lnTo>
                    <a:lnTo>
                      <a:pt x="99" y="3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6" name="Rectangle 68"/>
              <p:cNvSpPr>
                <a:spLocks noChangeArrowheads="1"/>
              </p:cNvSpPr>
              <p:nvPr/>
            </p:nvSpPr>
            <p:spPr bwMode="auto">
              <a:xfrm>
                <a:off x="1627" y="290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77" name="Freeform 69"/>
              <p:cNvSpPr>
                <a:spLocks/>
              </p:cNvSpPr>
              <p:nvPr/>
            </p:nvSpPr>
            <p:spPr bwMode="auto">
              <a:xfrm>
                <a:off x="1525" y="2942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8" name="Rectangle 70"/>
              <p:cNvSpPr>
                <a:spLocks noChangeArrowheads="1"/>
              </p:cNvSpPr>
              <p:nvPr/>
            </p:nvSpPr>
            <p:spPr bwMode="auto">
              <a:xfrm>
                <a:off x="1627" y="307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79" name="Freeform 71"/>
              <p:cNvSpPr>
                <a:spLocks/>
              </p:cNvSpPr>
              <p:nvPr/>
            </p:nvSpPr>
            <p:spPr bwMode="auto">
              <a:xfrm>
                <a:off x="1525" y="3115"/>
                <a:ext cx="81" cy="12"/>
              </a:xfrm>
              <a:custGeom>
                <a:avLst/>
                <a:gdLst>
                  <a:gd name="T0" fmla="*/ 0 w 99"/>
                  <a:gd name="T1" fmla="*/ 14 h 14"/>
                  <a:gd name="T2" fmla="*/ 30 w 99"/>
                  <a:gd name="T3" fmla="*/ 14 h 14"/>
                  <a:gd name="T4" fmla="*/ 86 w 99"/>
                  <a:gd name="T5" fmla="*/ 0 h 14"/>
                  <a:gd name="T6" fmla="*/ 99 w 99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">
                    <a:moveTo>
                      <a:pt x="0" y="14"/>
                    </a:moveTo>
                    <a:lnTo>
                      <a:pt x="30" y="1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0" name="Rectangle 72"/>
              <p:cNvSpPr>
                <a:spLocks noChangeArrowheads="1"/>
              </p:cNvSpPr>
              <p:nvPr/>
            </p:nvSpPr>
            <p:spPr bwMode="auto">
              <a:xfrm>
                <a:off x="1627" y="315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81" name="Freeform 73"/>
              <p:cNvSpPr>
                <a:spLocks/>
              </p:cNvSpPr>
              <p:nvPr/>
            </p:nvSpPr>
            <p:spPr bwMode="auto">
              <a:xfrm>
                <a:off x="1525" y="3179"/>
                <a:ext cx="81" cy="11"/>
              </a:xfrm>
              <a:custGeom>
                <a:avLst/>
                <a:gdLst>
                  <a:gd name="T0" fmla="*/ 0 w 99"/>
                  <a:gd name="T1" fmla="*/ 0 h 14"/>
                  <a:gd name="T2" fmla="*/ 30 w 99"/>
                  <a:gd name="T3" fmla="*/ 0 h 14"/>
                  <a:gd name="T4" fmla="*/ 86 w 99"/>
                  <a:gd name="T5" fmla="*/ 14 h 14"/>
                  <a:gd name="T6" fmla="*/ 99 w 99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">
                    <a:moveTo>
                      <a:pt x="0" y="0"/>
                    </a:moveTo>
                    <a:lnTo>
                      <a:pt x="30" y="0"/>
                    </a:lnTo>
                    <a:lnTo>
                      <a:pt x="86" y="14"/>
                    </a:lnTo>
                    <a:lnTo>
                      <a:pt x="99" y="1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" name="Rectangle 74"/>
              <p:cNvSpPr>
                <a:spLocks noChangeArrowheads="1"/>
              </p:cNvSpPr>
              <p:nvPr/>
            </p:nvSpPr>
            <p:spPr bwMode="auto">
              <a:xfrm>
                <a:off x="1627" y="323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83" name="Freeform 75"/>
              <p:cNvSpPr>
                <a:spLocks/>
              </p:cNvSpPr>
              <p:nvPr/>
            </p:nvSpPr>
            <p:spPr bwMode="auto">
              <a:xfrm>
                <a:off x="1525" y="3269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4" name="Rectangle 76"/>
              <p:cNvSpPr>
                <a:spLocks noChangeArrowheads="1"/>
              </p:cNvSpPr>
              <p:nvPr/>
            </p:nvSpPr>
            <p:spPr bwMode="auto">
              <a:xfrm>
                <a:off x="1627" y="344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85" name="Freeform 77"/>
              <p:cNvSpPr>
                <a:spLocks/>
              </p:cNvSpPr>
              <p:nvPr/>
            </p:nvSpPr>
            <p:spPr bwMode="auto">
              <a:xfrm>
                <a:off x="1525" y="348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6" name="Rectangle 78"/>
              <p:cNvSpPr>
                <a:spLocks noChangeArrowheads="1"/>
              </p:cNvSpPr>
              <p:nvPr/>
            </p:nvSpPr>
            <p:spPr bwMode="auto">
              <a:xfrm>
                <a:off x="1521" y="650"/>
                <a:ext cx="292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7" name="Group 108"/>
            <p:cNvGrpSpPr>
              <a:grpSpLocks/>
            </p:cNvGrpSpPr>
            <p:nvPr/>
          </p:nvGrpSpPr>
          <p:grpSpPr bwMode="auto">
            <a:xfrm>
              <a:off x="2052" y="650"/>
              <a:ext cx="386" cy="3094"/>
              <a:chOff x="2052" y="650"/>
              <a:chExt cx="386" cy="3094"/>
            </a:xfrm>
          </p:grpSpPr>
          <p:sp>
            <p:nvSpPr>
              <p:cNvPr id="3431" name="AutoShape 80"/>
              <p:cNvSpPr>
                <a:spLocks noChangeArrowheads="1"/>
              </p:cNvSpPr>
              <p:nvPr/>
            </p:nvSpPr>
            <p:spPr bwMode="auto">
              <a:xfrm>
                <a:off x="2052" y="873"/>
                <a:ext cx="29" cy="2826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2" name="Rectangle 81"/>
              <p:cNvSpPr>
                <a:spLocks noChangeArrowheads="1"/>
              </p:cNvSpPr>
              <p:nvPr/>
            </p:nvSpPr>
            <p:spPr bwMode="auto">
              <a:xfrm>
                <a:off x="2158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33" name="Freeform 82"/>
              <p:cNvSpPr>
                <a:spLocks/>
              </p:cNvSpPr>
              <p:nvPr/>
            </p:nvSpPr>
            <p:spPr bwMode="auto">
              <a:xfrm>
                <a:off x="2056" y="88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4" name="Rectangle 83"/>
              <p:cNvSpPr>
                <a:spLocks noChangeArrowheads="1"/>
              </p:cNvSpPr>
              <p:nvPr/>
            </p:nvSpPr>
            <p:spPr bwMode="auto">
              <a:xfrm>
                <a:off x="2158" y="101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35" name="Freeform 84"/>
              <p:cNvSpPr>
                <a:spLocks/>
              </p:cNvSpPr>
              <p:nvPr/>
            </p:nvSpPr>
            <p:spPr bwMode="auto">
              <a:xfrm>
                <a:off x="2056" y="1048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6" name="Rectangle 85"/>
              <p:cNvSpPr>
                <a:spLocks noChangeArrowheads="1"/>
              </p:cNvSpPr>
              <p:nvPr/>
            </p:nvSpPr>
            <p:spPr bwMode="auto">
              <a:xfrm>
                <a:off x="2158" y="126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37" name="Freeform 86"/>
              <p:cNvSpPr>
                <a:spLocks/>
              </p:cNvSpPr>
              <p:nvPr/>
            </p:nvSpPr>
            <p:spPr bwMode="auto">
              <a:xfrm>
                <a:off x="2056" y="130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8" name="Rectangle 87"/>
              <p:cNvSpPr>
                <a:spLocks noChangeArrowheads="1"/>
              </p:cNvSpPr>
              <p:nvPr/>
            </p:nvSpPr>
            <p:spPr bwMode="auto">
              <a:xfrm>
                <a:off x="2158" y="152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39" name="Freeform 88"/>
              <p:cNvSpPr>
                <a:spLocks/>
              </p:cNvSpPr>
              <p:nvPr/>
            </p:nvSpPr>
            <p:spPr bwMode="auto">
              <a:xfrm>
                <a:off x="2056" y="1564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0" name="Rectangle 89"/>
              <p:cNvSpPr>
                <a:spLocks noChangeArrowheads="1"/>
              </p:cNvSpPr>
              <p:nvPr/>
            </p:nvSpPr>
            <p:spPr bwMode="auto">
              <a:xfrm>
                <a:off x="2158" y="162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41" name="Freeform 90"/>
              <p:cNvSpPr>
                <a:spLocks/>
              </p:cNvSpPr>
              <p:nvPr/>
            </p:nvSpPr>
            <p:spPr bwMode="auto">
              <a:xfrm>
                <a:off x="2056" y="1657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2" name="Rectangle 91"/>
              <p:cNvSpPr>
                <a:spLocks noChangeArrowheads="1"/>
              </p:cNvSpPr>
              <p:nvPr/>
            </p:nvSpPr>
            <p:spPr bwMode="auto">
              <a:xfrm>
                <a:off x="2158" y="221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43" name="Freeform 92"/>
              <p:cNvSpPr>
                <a:spLocks/>
              </p:cNvSpPr>
              <p:nvPr/>
            </p:nvSpPr>
            <p:spPr bwMode="auto">
              <a:xfrm>
                <a:off x="2056" y="2248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4" name="Rectangle 93"/>
              <p:cNvSpPr>
                <a:spLocks noChangeArrowheads="1"/>
              </p:cNvSpPr>
              <p:nvPr/>
            </p:nvSpPr>
            <p:spPr bwMode="auto">
              <a:xfrm>
                <a:off x="2158" y="255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45" name="Freeform 94"/>
              <p:cNvSpPr>
                <a:spLocks/>
              </p:cNvSpPr>
              <p:nvPr/>
            </p:nvSpPr>
            <p:spPr bwMode="auto">
              <a:xfrm>
                <a:off x="2056" y="2594"/>
                <a:ext cx="81" cy="15"/>
              </a:xfrm>
              <a:custGeom>
                <a:avLst/>
                <a:gdLst>
                  <a:gd name="T0" fmla="*/ 0 w 99"/>
                  <a:gd name="T1" fmla="*/ 18 h 18"/>
                  <a:gd name="T2" fmla="*/ 30 w 99"/>
                  <a:gd name="T3" fmla="*/ 18 h 18"/>
                  <a:gd name="T4" fmla="*/ 86 w 99"/>
                  <a:gd name="T5" fmla="*/ 0 h 18"/>
                  <a:gd name="T6" fmla="*/ 99 w 99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8">
                    <a:moveTo>
                      <a:pt x="0" y="18"/>
                    </a:moveTo>
                    <a:lnTo>
                      <a:pt x="30" y="18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6" name="Rectangle 95"/>
              <p:cNvSpPr>
                <a:spLocks noChangeArrowheads="1"/>
              </p:cNvSpPr>
              <p:nvPr/>
            </p:nvSpPr>
            <p:spPr bwMode="auto">
              <a:xfrm>
                <a:off x="2158" y="263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47" name="Freeform 96"/>
              <p:cNvSpPr>
                <a:spLocks/>
              </p:cNvSpPr>
              <p:nvPr/>
            </p:nvSpPr>
            <p:spPr bwMode="auto">
              <a:xfrm>
                <a:off x="2056" y="2655"/>
                <a:ext cx="81" cy="14"/>
              </a:xfrm>
              <a:custGeom>
                <a:avLst/>
                <a:gdLst>
                  <a:gd name="T0" fmla="*/ 0 w 99"/>
                  <a:gd name="T1" fmla="*/ 0 h 17"/>
                  <a:gd name="T2" fmla="*/ 30 w 99"/>
                  <a:gd name="T3" fmla="*/ 0 h 17"/>
                  <a:gd name="T4" fmla="*/ 86 w 99"/>
                  <a:gd name="T5" fmla="*/ 17 h 17"/>
                  <a:gd name="T6" fmla="*/ 99 w 99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7">
                    <a:moveTo>
                      <a:pt x="0" y="0"/>
                    </a:moveTo>
                    <a:lnTo>
                      <a:pt x="30" y="0"/>
                    </a:lnTo>
                    <a:lnTo>
                      <a:pt x="86" y="17"/>
                    </a:lnTo>
                    <a:lnTo>
                      <a:pt x="99" y="1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8" name="Rectangle 97"/>
              <p:cNvSpPr>
                <a:spLocks noChangeArrowheads="1"/>
              </p:cNvSpPr>
              <p:nvPr/>
            </p:nvSpPr>
            <p:spPr bwMode="auto">
              <a:xfrm>
                <a:off x="2158" y="327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49" name="Freeform 98"/>
              <p:cNvSpPr>
                <a:spLocks/>
              </p:cNvSpPr>
              <p:nvPr/>
            </p:nvSpPr>
            <p:spPr bwMode="auto">
              <a:xfrm>
                <a:off x="2056" y="3309"/>
                <a:ext cx="81" cy="44"/>
              </a:xfrm>
              <a:custGeom>
                <a:avLst/>
                <a:gdLst>
                  <a:gd name="T0" fmla="*/ 0 w 99"/>
                  <a:gd name="T1" fmla="*/ 53 h 53"/>
                  <a:gd name="T2" fmla="*/ 30 w 99"/>
                  <a:gd name="T3" fmla="*/ 53 h 53"/>
                  <a:gd name="T4" fmla="*/ 86 w 99"/>
                  <a:gd name="T5" fmla="*/ 0 h 53"/>
                  <a:gd name="T6" fmla="*/ 99 w 99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3">
                    <a:moveTo>
                      <a:pt x="0" y="53"/>
                    </a:moveTo>
                    <a:lnTo>
                      <a:pt x="30" y="53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0" name="Rectangle 99"/>
              <p:cNvSpPr>
                <a:spLocks noChangeArrowheads="1"/>
              </p:cNvSpPr>
              <p:nvPr/>
            </p:nvSpPr>
            <p:spPr bwMode="auto">
              <a:xfrm>
                <a:off x="2158" y="334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51" name="Freeform 100"/>
              <p:cNvSpPr>
                <a:spLocks/>
              </p:cNvSpPr>
              <p:nvPr/>
            </p:nvSpPr>
            <p:spPr bwMode="auto">
              <a:xfrm>
                <a:off x="2056" y="3375"/>
                <a:ext cx="81" cy="9"/>
              </a:xfrm>
              <a:custGeom>
                <a:avLst/>
                <a:gdLst>
                  <a:gd name="T0" fmla="*/ 0 w 99"/>
                  <a:gd name="T1" fmla="*/ 0 h 11"/>
                  <a:gd name="T2" fmla="*/ 30 w 99"/>
                  <a:gd name="T3" fmla="*/ 0 h 11"/>
                  <a:gd name="T4" fmla="*/ 86 w 99"/>
                  <a:gd name="T5" fmla="*/ 11 h 11"/>
                  <a:gd name="T6" fmla="*/ 99 w 99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1">
                    <a:moveTo>
                      <a:pt x="0" y="0"/>
                    </a:moveTo>
                    <a:lnTo>
                      <a:pt x="30" y="0"/>
                    </a:lnTo>
                    <a:lnTo>
                      <a:pt x="86" y="11"/>
                    </a:lnTo>
                    <a:lnTo>
                      <a:pt x="99" y="11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2" name="Rectangle 101"/>
              <p:cNvSpPr>
                <a:spLocks noChangeArrowheads="1"/>
              </p:cNvSpPr>
              <p:nvPr/>
            </p:nvSpPr>
            <p:spPr bwMode="auto">
              <a:xfrm>
                <a:off x="2158" y="342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53" name="Freeform 102"/>
              <p:cNvSpPr>
                <a:spLocks/>
              </p:cNvSpPr>
              <p:nvPr/>
            </p:nvSpPr>
            <p:spPr bwMode="auto">
              <a:xfrm>
                <a:off x="2056" y="3459"/>
                <a:ext cx="81" cy="9"/>
              </a:xfrm>
              <a:custGeom>
                <a:avLst/>
                <a:gdLst>
                  <a:gd name="T0" fmla="*/ 0 w 99"/>
                  <a:gd name="T1" fmla="*/ 10 h 10"/>
                  <a:gd name="T2" fmla="*/ 30 w 99"/>
                  <a:gd name="T3" fmla="*/ 10 h 10"/>
                  <a:gd name="T4" fmla="*/ 86 w 99"/>
                  <a:gd name="T5" fmla="*/ 0 h 10"/>
                  <a:gd name="T6" fmla="*/ 99 w 99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0">
                    <a:moveTo>
                      <a:pt x="0" y="10"/>
                    </a:moveTo>
                    <a:lnTo>
                      <a:pt x="30" y="1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4" name="Rectangle 103"/>
              <p:cNvSpPr>
                <a:spLocks noChangeArrowheads="1"/>
              </p:cNvSpPr>
              <p:nvPr/>
            </p:nvSpPr>
            <p:spPr bwMode="auto">
              <a:xfrm>
                <a:off x="2158" y="349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55" name="Freeform 104"/>
              <p:cNvSpPr>
                <a:spLocks/>
              </p:cNvSpPr>
              <p:nvPr/>
            </p:nvSpPr>
            <p:spPr bwMode="auto">
              <a:xfrm>
                <a:off x="2056" y="3491"/>
                <a:ext cx="81" cy="43"/>
              </a:xfrm>
              <a:custGeom>
                <a:avLst/>
                <a:gdLst>
                  <a:gd name="T0" fmla="*/ 0 w 99"/>
                  <a:gd name="T1" fmla="*/ 0 h 53"/>
                  <a:gd name="T2" fmla="*/ 30 w 99"/>
                  <a:gd name="T3" fmla="*/ 0 h 53"/>
                  <a:gd name="T4" fmla="*/ 86 w 99"/>
                  <a:gd name="T5" fmla="*/ 53 h 53"/>
                  <a:gd name="T6" fmla="*/ 99 w 99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3">
                    <a:moveTo>
                      <a:pt x="0" y="0"/>
                    </a:moveTo>
                    <a:lnTo>
                      <a:pt x="30" y="0"/>
                    </a:lnTo>
                    <a:lnTo>
                      <a:pt x="86" y="53"/>
                    </a:lnTo>
                    <a:lnTo>
                      <a:pt x="99" y="53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6" name="Rectangle 105"/>
              <p:cNvSpPr>
                <a:spLocks noChangeArrowheads="1"/>
              </p:cNvSpPr>
              <p:nvPr/>
            </p:nvSpPr>
            <p:spPr bwMode="auto">
              <a:xfrm>
                <a:off x="2158" y="364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57" name="Freeform 106"/>
              <p:cNvSpPr>
                <a:spLocks/>
              </p:cNvSpPr>
              <p:nvPr/>
            </p:nvSpPr>
            <p:spPr bwMode="auto">
              <a:xfrm>
                <a:off x="2056" y="368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8" name="Rectangle 107"/>
              <p:cNvSpPr>
                <a:spLocks noChangeArrowheads="1"/>
              </p:cNvSpPr>
              <p:nvPr/>
            </p:nvSpPr>
            <p:spPr bwMode="auto">
              <a:xfrm>
                <a:off x="2052" y="650"/>
                <a:ext cx="250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8" name="Group 137"/>
            <p:cNvGrpSpPr>
              <a:grpSpLocks/>
            </p:cNvGrpSpPr>
            <p:nvPr/>
          </p:nvGrpSpPr>
          <p:grpSpPr bwMode="auto">
            <a:xfrm>
              <a:off x="2583" y="650"/>
              <a:ext cx="386" cy="2977"/>
              <a:chOff x="2583" y="650"/>
              <a:chExt cx="386" cy="2977"/>
            </a:xfrm>
          </p:grpSpPr>
          <p:sp>
            <p:nvSpPr>
              <p:cNvPr id="3403" name="AutoShape 109"/>
              <p:cNvSpPr>
                <a:spLocks noChangeArrowheads="1"/>
              </p:cNvSpPr>
              <p:nvPr/>
            </p:nvSpPr>
            <p:spPr bwMode="auto">
              <a:xfrm>
                <a:off x="2583" y="873"/>
                <a:ext cx="29" cy="2686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4" name="Rectangle 110"/>
              <p:cNvSpPr>
                <a:spLocks noChangeArrowheads="1"/>
              </p:cNvSpPr>
              <p:nvPr/>
            </p:nvSpPr>
            <p:spPr bwMode="auto">
              <a:xfrm>
                <a:off x="2689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05" name="Freeform 111"/>
              <p:cNvSpPr>
                <a:spLocks/>
              </p:cNvSpPr>
              <p:nvPr/>
            </p:nvSpPr>
            <p:spPr bwMode="auto">
              <a:xfrm>
                <a:off x="2587" y="88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6" name="Rectangle 112"/>
              <p:cNvSpPr>
                <a:spLocks noChangeArrowheads="1"/>
              </p:cNvSpPr>
              <p:nvPr/>
            </p:nvSpPr>
            <p:spPr bwMode="auto">
              <a:xfrm>
                <a:off x="2689" y="95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07" name="Freeform 113"/>
              <p:cNvSpPr>
                <a:spLocks/>
              </p:cNvSpPr>
              <p:nvPr/>
            </p:nvSpPr>
            <p:spPr bwMode="auto">
              <a:xfrm>
                <a:off x="2587" y="994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8" name="Rectangle 114"/>
              <p:cNvSpPr>
                <a:spLocks noChangeArrowheads="1"/>
              </p:cNvSpPr>
              <p:nvPr/>
            </p:nvSpPr>
            <p:spPr bwMode="auto">
              <a:xfrm>
                <a:off x="2689" y="1385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09" name="Freeform 115"/>
              <p:cNvSpPr>
                <a:spLocks/>
              </p:cNvSpPr>
              <p:nvPr/>
            </p:nvSpPr>
            <p:spPr bwMode="auto">
              <a:xfrm>
                <a:off x="2587" y="1422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0" name="Rectangle 116"/>
              <p:cNvSpPr>
                <a:spLocks noChangeArrowheads="1"/>
              </p:cNvSpPr>
              <p:nvPr/>
            </p:nvSpPr>
            <p:spPr bwMode="auto">
              <a:xfrm>
                <a:off x="2689" y="157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11" name="Freeform 117"/>
              <p:cNvSpPr>
                <a:spLocks/>
              </p:cNvSpPr>
              <p:nvPr/>
            </p:nvSpPr>
            <p:spPr bwMode="auto">
              <a:xfrm>
                <a:off x="2587" y="161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2" name="Rectangle 118"/>
              <p:cNvSpPr>
                <a:spLocks noChangeArrowheads="1"/>
              </p:cNvSpPr>
              <p:nvPr/>
            </p:nvSpPr>
            <p:spPr bwMode="auto">
              <a:xfrm>
                <a:off x="2689" y="168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13" name="Freeform 119"/>
              <p:cNvSpPr>
                <a:spLocks/>
              </p:cNvSpPr>
              <p:nvPr/>
            </p:nvSpPr>
            <p:spPr bwMode="auto">
              <a:xfrm>
                <a:off x="2587" y="1718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4" name="Rectangle 120"/>
              <p:cNvSpPr>
                <a:spLocks noChangeArrowheads="1"/>
              </p:cNvSpPr>
              <p:nvPr/>
            </p:nvSpPr>
            <p:spPr bwMode="auto">
              <a:xfrm>
                <a:off x="2689" y="189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15" name="Freeform 121"/>
              <p:cNvSpPr>
                <a:spLocks/>
              </p:cNvSpPr>
              <p:nvPr/>
            </p:nvSpPr>
            <p:spPr bwMode="auto">
              <a:xfrm>
                <a:off x="2587" y="193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6" name="Rectangle 122"/>
              <p:cNvSpPr>
                <a:spLocks noChangeArrowheads="1"/>
              </p:cNvSpPr>
              <p:nvPr/>
            </p:nvSpPr>
            <p:spPr bwMode="auto">
              <a:xfrm>
                <a:off x="2689" y="242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17" name="Freeform 123"/>
              <p:cNvSpPr>
                <a:spLocks/>
              </p:cNvSpPr>
              <p:nvPr/>
            </p:nvSpPr>
            <p:spPr bwMode="auto">
              <a:xfrm>
                <a:off x="2587" y="2466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8" name="Rectangle 124"/>
              <p:cNvSpPr>
                <a:spLocks noChangeArrowheads="1"/>
              </p:cNvSpPr>
              <p:nvPr/>
            </p:nvSpPr>
            <p:spPr bwMode="auto">
              <a:xfrm>
                <a:off x="2689" y="250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19" name="Freeform 125"/>
              <p:cNvSpPr>
                <a:spLocks/>
              </p:cNvSpPr>
              <p:nvPr/>
            </p:nvSpPr>
            <p:spPr bwMode="auto">
              <a:xfrm>
                <a:off x="2587" y="2547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0" name="Rectangle 126"/>
              <p:cNvSpPr>
                <a:spLocks noChangeArrowheads="1"/>
              </p:cNvSpPr>
              <p:nvPr/>
            </p:nvSpPr>
            <p:spPr bwMode="auto">
              <a:xfrm>
                <a:off x="2689" y="287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21" name="Freeform 127"/>
              <p:cNvSpPr>
                <a:spLocks/>
              </p:cNvSpPr>
              <p:nvPr/>
            </p:nvSpPr>
            <p:spPr bwMode="auto">
              <a:xfrm>
                <a:off x="2587" y="2911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2" name="Rectangle 128"/>
              <p:cNvSpPr>
                <a:spLocks noChangeArrowheads="1"/>
              </p:cNvSpPr>
              <p:nvPr/>
            </p:nvSpPr>
            <p:spPr bwMode="auto">
              <a:xfrm>
                <a:off x="2689" y="323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23" name="Freeform 129"/>
              <p:cNvSpPr>
                <a:spLocks/>
              </p:cNvSpPr>
              <p:nvPr/>
            </p:nvSpPr>
            <p:spPr bwMode="auto">
              <a:xfrm>
                <a:off x="2587" y="3275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4" name="Rectangle 130"/>
              <p:cNvSpPr>
                <a:spLocks noChangeArrowheads="1"/>
              </p:cNvSpPr>
              <p:nvPr/>
            </p:nvSpPr>
            <p:spPr bwMode="auto">
              <a:xfrm>
                <a:off x="2689" y="3345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25" name="Freeform 131"/>
              <p:cNvSpPr>
                <a:spLocks/>
              </p:cNvSpPr>
              <p:nvPr/>
            </p:nvSpPr>
            <p:spPr bwMode="auto">
              <a:xfrm>
                <a:off x="2587" y="3383"/>
                <a:ext cx="81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6" name="Rectangle 132"/>
              <p:cNvSpPr>
                <a:spLocks noChangeArrowheads="1"/>
              </p:cNvSpPr>
              <p:nvPr/>
            </p:nvSpPr>
            <p:spPr bwMode="auto">
              <a:xfrm>
                <a:off x="2689" y="345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27" name="Freeform 133"/>
              <p:cNvSpPr>
                <a:spLocks/>
              </p:cNvSpPr>
              <p:nvPr/>
            </p:nvSpPr>
            <p:spPr bwMode="auto">
              <a:xfrm>
                <a:off x="2587" y="3494"/>
                <a:ext cx="81" cy="24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8" name="Rectangle 134"/>
              <p:cNvSpPr>
                <a:spLocks noChangeArrowheads="1"/>
              </p:cNvSpPr>
              <p:nvPr/>
            </p:nvSpPr>
            <p:spPr bwMode="auto">
              <a:xfrm>
                <a:off x="2689" y="353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29" name="Freeform 135"/>
              <p:cNvSpPr>
                <a:spLocks/>
              </p:cNvSpPr>
              <p:nvPr/>
            </p:nvSpPr>
            <p:spPr bwMode="auto">
              <a:xfrm>
                <a:off x="2587" y="3545"/>
                <a:ext cx="81" cy="24"/>
              </a:xfrm>
              <a:custGeom>
                <a:avLst/>
                <a:gdLst>
                  <a:gd name="T0" fmla="*/ 0 w 99"/>
                  <a:gd name="T1" fmla="*/ 0 h 29"/>
                  <a:gd name="T2" fmla="*/ 30 w 99"/>
                  <a:gd name="T3" fmla="*/ 0 h 29"/>
                  <a:gd name="T4" fmla="*/ 86 w 99"/>
                  <a:gd name="T5" fmla="*/ 29 h 29"/>
                  <a:gd name="T6" fmla="*/ 99 w 99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0"/>
                    </a:moveTo>
                    <a:lnTo>
                      <a:pt x="30" y="0"/>
                    </a:lnTo>
                    <a:lnTo>
                      <a:pt x="86" y="29"/>
                    </a:lnTo>
                    <a:lnTo>
                      <a:pt x="99" y="29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0" name="Rectangle 136"/>
              <p:cNvSpPr>
                <a:spLocks noChangeArrowheads="1"/>
              </p:cNvSpPr>
              <p:nvPr/>
            </p:nvSpPr>
            <p:spPr bwMode="auto">
              <a:xfrm>
                <a:off x="2583" y="650"/>
                <a:ext cx="292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9" name="Group 166"/>
            <p:cNvGrpSpPr>
              <a:grpSpLocks/>
            </p:cNvGrpSpPr>
            <p:nvPr/>
          </p:nvGrpSpPr>
          <p:grpSpPr bwMode="auto">
            <a:xfrm>
              <a:off x="3114" y="650"/>
              <a:ext cx="386" cy="3086"/>
              <a:chOff x="3114" y="650"/>
              <a:chExt cx="386" cy="3086"/>
            </a:xfrm>
          </p:grpSpPr>
          <p:sp>
            <p:nvSpPr>
              <p:cNvPr id="3375" name="AutoShape 138"/>
              <p:cNvSpPr>
                <a:spLocks noChangeArrowheads="1"/>
              </p:cNvSpPr>
              <p:nvPr/>
            </p:nvSpPr>
            <p:spPr bwMode="auto">
              <a:xfrm>
                <a:off x="3114" y="873"/>
                <a:ext cx="29" cy="2819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6" name="Rectangle 139"/>
              <p:cNvSpPr>
                <a:spLocks noChangeArrowheads="1"/>
              </p:cNvSpPr>
              <p:nvPr/>
            </p:nvSpPr>
            <p:spPr bwMode="auto">
              <a:xfrm>
                <a:off x="3220" y="84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77" name="Freeform 140"/>
              <p:cNvSpPr>
                <a:spLocks/>
              </p:cNvSpPr>
              <p:nvPr/>
            </p:nvSpPr>
            <p:spPr bwMode="auto">
              <a:xfrm>
                <a:off x="3119" y="879"/>
                <a:ext cx="80" cy="7"/>
              </a:xfrm>
              <a:custGeom>
                <a:avLst/>
                <a:gdLst>
                  <a:gd name="T0" fmla="*/ 0 w 99"/>
                  <a:gd name="T1" fmla="*/ 9 h 9"/>
                  <a:gd name="T2" fmla="*/ 30 w 99"/>
                  <a:gd name="T3" fmla="*/ 9 h 9"/>
                  <a:gd name="T4" fmla="*/ 86 w 99"/>
                  <a:gd name="T5" fmla="*/ 0 h 9"/>
                  <a:gd name="T6" fmla="*/ 99 w 9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">
                    <a:moveTo>
                      <a:pt x="0" y="9"/>
                    </a:moveTo>
                    <a:lnTo>
                      <a:pt x="30" y="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8" name="Rectangle 141"/>
              <p:cNvSpPr>
                <a:spLocks noChangeArrowheads="1"/>
              </p:cNvSpPr>
              <p:nvPr/>
            </p:nvSpPr>
            <p:spPr bwMode="auto">
              <a:xfrm>
                <a:off x="3220" y="91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79" name="Freeform 142"/>
              <p:cNvSpPr>
                <a:spLocks/>
              </p:cNvSpPr>
              <p:nvPr/>
            </p:nvSpPr>
            <p:spPr bwMode="auto">
              <a:xfrm>
                <a:off x="3119" y="943"/>
                <a:ext cx="80" cy="11"/>
              </a:xfrm>
              <a:custGeom>
                <a:avLst/>
                <a:gdLst>
                  <a:gd name="T0" fmla="*/ 0 w 99"/>
                  <a:gd name="T1" fmla="*/ 0 h 14"/>
                  <a:gd name="T2" fmla="*/ 30 w 99"/>
                  <a:gd name="T3" fmla="*/ 0 h 14"/>
                  <a:gd name="T4" fmla="*/ 86 w 99"/>
                  <a:gd name="T5" fmla="*/ 14 h 14"/>
                  <a:gd name="T6" fmla="*/ 99 w 99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">
                    <a:moveTo>
                      <a:pt x="0" y="0"/>
                    </a:moveTo>
                    <a:lnTo>
                      <a:pt x="30" y="0"/>
                    </a:lnTo>
                    <a:lnTo>
                      <a:pt x="86" y="14"/>
                    </a:lnTo>
                    <a:lnTo>
                      <a:pt x="99" y="14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0" name="Rectangle 143"/>
              <p:cNvSpPr>
                <a:spLocks noChangeArrowheads="1"/>
              </p:cNvSpPr>
              <p:nvPr/>
            </p:nvSpPr>
            <p:spPr bwMode="auto">
              <a:xfrm>
                <a:off x="3220" y="12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81" name="Freeform 144"/>
              <p:cNvSpPr>
                <a:spLocks/>
              </p:cNvSpPr>
              <p:nvPr/>
            </p:nvSpPr>
            <p:spPr bwMode="auto">
              <a:xfrm>
                <a:off x="3119" y="128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2" name="Rectangle 145"/>
              <p:cNvSpPr>
                <a:spLocks noChangeArrowheads="1"/>
              </p:cNvSpPr>
              <p:nvPr/>
            </p:nvSpPr>
            <p:spPr bwMode="auto">
              <a:xfrm>
                <a:off x="3220" y="141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83" name="Freeform 146"/>
              <p:cNvSpPr>
                <a:spLocks/>
              </p:cNvSpPr>
              <p:nvPr/>
            </p:nvSpPr>
            <p:spPr bwMode="auto">
              <a:xfrm>
                <a:off x="3119" y="145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4" name="Rectangle 147"/>
              <p:cNvSpPr>
                <a:spLocks noChangeArrowheads="1"/>
              </p:cNvSpPr>
              <p:nvPr/>
            </p:nvSpPr>
            <p:spPr bwMode="auto">
              <a:xfrm>
                <a:off x="3220" y="150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85" name="Freeform 148"/>
              <p:cNvSpPr>
                <a:spLocks/>
              </p:cNvSpPr>
              <p:nvPr/>
            </p:nvSpPr>
            <p:spPr bwMode="auto">
              <a:xfrm>
                <a:off x="3119" y="153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6" name="Rectangle 149"/>
              <p:cNvSpPr>
                <a:spLocks noChangeArrowheads="1"/>
              </p:cNvSpPr>
              <p:nvPr/>
            </p:nvSpPr>
            <p:spPr bwMode="auto">
              <a:xfrm>
                <a:off x="3220" y="194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87" name="Freeform 150"/>
              <p:cNvSpPr>
                <a:spLocks/>
              </p:cNvSpPr>
              <p:nvPr/>
            </p:nvSpPr>
            <p:spPr bwMode="auto">
              <a:xfrm>
                <a:off x="3119" y="197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8" name="Rectangle 151"/>
              <p:cNvSpPr>
                <a:spLocks noChangeArrowheads="1"/>
              </p:cNvSpPr>
              <p:nvPr/>
            </p:nvSpPr>
            <p:spPr bwMode="auto">
              <a:xfrm>
                <a:off x="3220" y="246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89" name="Freeform 152"/>
              <p:cNvSpPr>
                <a:spLocks/>
              </p:cNvSpPr>
              <p:nvPr/>
            </p:nvSpPr>
            <p:spPr bwMode="auto">
              <a:xfrm>
                <a:off x="3119" y="2502"/>
                <a:ext cx="80" cy="24"/>
              </a:xfrm>
              <a:custGeom>
                <a:avLst/>
                <a:gdLst>
                  <a:gd name="T0" fmla="*/ 0 w 99"/>
                  <a:gd name="T1" fmla="*/ 29 h 29"/>
                  <a:gd name="T2" fmla="*/ 30 w 99"/>
                  <a:gd name="T3" fmla="*/ 29 h 29"/>
                  <a:gd name="T4" fmla="*/ 86 w 99"/>
                  <a:gd name="T5" fmla="*/ 0 h 29"/>
                  <a:gd name="T6" fmla="*/ 99 w 99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29"/>
                    </a:moveTo>
                    <a:lnTo>
                      <a:pt x="30" y="2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0" name="Rectangle 153"/>
              <p:cNvSpPr>
                <a:spLocks noChangeArrowheads="1"/>
              </p:cNvSpPr>
              <p:nvPr/>
            </p:nvSpPr>
            <p:spPr bwMode="auto">
              <a:xfrm>
                <a:off x="3220" y="253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91" name="Freeform 154"/>
              <p:cNvSpPr>
                <a:spLocks/>
              </p:cNvSpPr>
              <p:nvPr/>
            </p:nvSpPr>
            <p:spPr bwMode="auto">
              <a:xfrm>
                <a:off x="3119" y="2553"/>
                <a:ext cx="80" cy="24"/>
              </a:xfrm>
              <a:custGeom>
                <a:avLst/>
                <a:gdLst>
                  <a:gd name="T0" fmla="*/ 0 w 99"/>
                  <a:gd name="T1" fmla="*/ 0 h 30"/>
                  <a:gd name="T2" fmla="*/ 30 w 99"/>
                  <a:gd name="T3" fmla="*/ 0 h 30"/>
                  <a:gd name="T4" fmla="*/ 86 w 99"/>
                  <a:gd name="T5" fmla="*/ 30 h 30"/>
                  <a:gd name="T6" fmla="*/ 99 w 99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0"/>
                    </a:moveTo>
                    <a:lnTo>
                      <a:pt x="30" y="0"/>
                    </a:lnTo>
                    <a:lnTo>
                      <a:pt x="86" y="30"/>
                    </a:lnTo>
                    <a:lnTo>
                      <a:pt x="99" y="3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2" name="Rectangle 155"/>
              <p:cNvSpPr>
                <a:spLocks noChangeArrowheads="1"/>
              </p:cNvSpPr>
              <p:nvPr/>
            </p:nvSpPr>
            <p:spPr bwMode="auto">
              <a:xfrm>
                <a:off x="3220" y="306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93" name="Freeform 156"/>
              <p:cNvSpPr>
                <a:spLocks/>
              </p:cNvSpPr>
              <p:nvPr/>
            </p:nvSpPr>
            <p:spPr bwMode="auto">
              <a:xfrm>
                <a:off x="3119" y="310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4" name="Rectangle 157"/>
              <p:cNvSpPr>
                <a:spLocks noChangeArrowheads="1"/>
              </p:cNvSpPr>
              <p:nvPr/>
            </p:nvSpPr>
            <p:spPr bwMode="auto">
              <a:xfrm>
                <a:off x="3220" y="325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95" name="Freeform 158"/>
              <p:cNvSpPr>
                <a:spLocks/>
              </p:cNvSpPr>
              <p:nvPr/>
            </p:nvSpPr>
            <p:spPr bwMode="auto">
              <a:xfrm>
                <a:off x="3119" y="329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6" name="Rectangle 159"/>
              <p:cNvSpPr>
                <a:spLocks noChangeArrowheads="1"/>
              </p:cNvSpPr>
              <p:nvPr/>
            </p:nvSpPr>
            <p:spPr bwMode="auto">
              <a:xfrm>
                <a:off x="3220" y="333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97" name="Freeform 160"/>
              <p:cNvSpPr>
                <a:spLocks/>
              </p:cNvSpPr>
              <p:nvPr/>
            </p:nvSpPr>
            <p:spPr bwMode="auto">
              <a:xfrm>
                <a:off x="3119" y="337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8" name="Rectangle 161"/>
              <p:cNvSpPr>
                <a:spLocks noChangeArrowheads="1"/>
              </p:cNvSpPr>
              <p:nvPr/>
            </p:nvSpPr>
            <p:spPr bwMode="auto">
              <a:xfrm>
                <a:off x="3220" y="347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99" name="Freeform 162"/>
              <p:cNvSpPr>
                <a:spLocks/>
              </p:cNvSpPr>
              <p:nvPr/>
            </p:nvSpPr>
            <p:spPr bwMode="auto">
              <a:xfrm>
                <a:off x="3119" y="351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0" name="Rectangle 163"/>
              <p:cNvSpPr>
                <a:spLocks noChangeArrowheads="1"/>
              </p:cNvSpPr>
              <p:nvPr/>
            </p:nvSpPr>
            <p:spPr bwMode="auto">
              <a:xfrm>
                <a:off x="3220" y="364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01" name="Freeform 164"/>
              <p:cNvSpPr>
                <a:spLocks/>
              </p:cNvSpPr>
              <p:nvPr/>
            </p:nvSpPr>
            <p:spPr bwMode="auto">
              <a:xfrm>
                <a:off x="3119" y="367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2" name="Rectangle 165"/>
              <p:cNvSpPr>
                <a:spLocks noChangeArrowheads="1"/>
              </p:cNvSpPr>
              <p:nvPr/>
            </p:nvSpPr>
            <p:spPr bwMode="auto">
              <a:xfrm>
                <a:off x="3114" y="650"/>
                <a:ext cx="250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0" name="Group 195"/>
            <p:cNvGrpSpPr>
              <a:grpSpLocks/>
            </p:cNvGrpSpPr>
            <p:nvPr/>
          </p:nvGrpSpPr>
          <p:grpSpPr bwMode="auto">
            <a:xfrm>
              <a:off x="3645" y="650"/>
              <a:ext cx="386" cy="1692"/>
              <a:chOff x="3645" y="650"/>
              <a:chExt cx="386" cy="1692"/>
            </a:xfrm>
          </p:grpSpPr>
          <p:sp>
            <p:nvSpPr>
              <p:cNvPr id="3347" name="AutoShape 167"/>
              <p:cNvSpPr>
                <a:spLocks noChangeArrowheads="1"/>
              </p:cNvSpPr>
              <p:nvPr/>
            </p:nvSpPr>
            <p:spPr bwMode="auto">
              <a:xfrm>
                <a:off x="3645" y="873"/>
                <a:ext cx="29" cy="1357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8" name="Rectangle 168"/>
              <p:cNvSpPr>
                <a:spLocks noChangeArrowheads="1"/>
              </p:cNvSpPr>
              <p:nvPr/>
            </p:nvSpPr>
            <p:spPr bwMode="auto">
              <a:xfrm>
                <a:off x="3751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49" name="Freeform 169"/>
              <p:cNvSpPr>
                <a:spLocks/>
              </p:cNvSpPr>
              <p:nvPr/>
            </p:nvSpPr>
            <p:spPr bwMode="auto">
              <a:xfrm>
                <a:off x="3650" y="88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0" name="Rectangle 170"/>
              <p:cNvSpPr>
                <a:spLocks noChangeArrowheads="1"/>
              </p:cNvSpPr>
              <p:nvPr/>
            </p:nvSpPr>
            <p:spPr bwMode="auto">
              <a:xfrm>
                <a:off x="3751" y="92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51" name="Freeform 171"/>
              <p:cNvSpPr>
                <a:spLocks/>
              </p:cNvSpPr>
              <p:nvPr/>
            </p:nvSpPr>
            <p:spPr bwMode="auto">
              <a:xfrm>
                <a:off x="3650" y="96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2" name="Rectangle 172"/>
              <p:cNvSpPr>
                <a:spLocks noChangeArrowheads="1"/>
              </p:cNvSpPr>
              <p:nvPr/>
            </p:nvSpPr>
            <p:spPr bwMode="auto">
              <a:xfrm>
                <a:off x="3751" y="100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53" name="Freeform 173"/>
              <p:cNvSpPr>
                <a:spLocks/>
              </p:cNvSpPr>
              <p:nvPr/>
            </p:nvSpPr>
            <p:spPr bwMode="auto">
              <a:xfrm>
                <a:off x="3650" y="104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4" name="Rectangle 174"/>
              <p:cNvSpPr>
                <a:spLocks noChangeArrowheads="1"/>
              </p:cNvSpPr>
              <p:nvPr/>
            </p:nvSpPr>
            <p:spPr bwMode="auto">
              <a:xfrm>
                <a:off x="3751" y="123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55" name="Freeform 175"/>
              <p:cNvSpPr>
                <a:spLocks/>
              </p:cNvSpPr>
              <p:nvPr/>
            </p:nvSpPr>
            <p:spPr bwMode="auto">
              <a:xfrm>
                <a:off x="3650" y="127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6" name="Rectangle 176"/>
              <p:cNvSpPr>
                <a:spLocks noChangeArrowheads="1"/>
              </p:cNvSpPr>
              <p:nvPr/>
            </p:nvSpPr>
            <p:spPr bwMode="auto">
              <a:xfrm>
                <a:off x="3751" y="1395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57" name="Freeform 177"/>
              <p:cNvSpPr>
                <a:spLocks/>
              </p:cNvSpPr>
              <p:nvPr/>
            </p:nvSpPr>
            <p:spPr bwMode="auto">
              <a:xfrm>
                <a:off x="3650" y="143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8" name="Rectangle 178"/>
              <p:cNvSpPr>
                <a:spLocks noChangeArrowheads="1"/>
              </p:cNvSpPr>
              <p:nvPr/>
            </p:nvSpPr>
            <p:spPr bwMode="auto">
              <a:xfrm>
                <a:off x="3751" y="162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59" name="Freeform 179"/>
              <p:cNvSpPr>
                <a:spLocks/>
              </p:cNvSpPr>
              <p:nvPr/>
            </p:nvSpPr>
            <p:spPr bwMode="auto">
              <a:xfrm>
                <a:off x="3650" y="166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0" name="Rectangle 180"/>
              <p:cNvSpPr>
                <a:spLocks noChangeArrowheads="1"/>
              </p:cNvSpPr>
              <p:nvPr/>
            </p:nvSpPr>
            <p:spPr bwMode="auto">
              <a:xfrm>
                <a:off x="3751" y="179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61" name="Freeform 181"/>
              <p:cNvSpPr>
                <a:spLocks/>
              </p:cNvSpPr>
              <p:nvPr/>
            </p:nvSpPr>
            <p:spPr bwMode="auto">
              <a:xfrm>
                <a:off x="3650" y="1833"/>
                <a:ext cx="80" cy="69"/>
              </a:xfrm>
              <a:custGeom>
                <a:avLst/>
                <a:gdLst>
                  <a:gd name="T0" fmla="*/ 0 w 99"/>
                  <a:gd name="T1" fmla="*/ 84 h 84"/>
                  <a:gd name="T2" fmla="*/ 30 w 99"/>
                  <a:gd name="T3" fmla="*/ 84 h 84"/>
                  <a:gd name="T4" fmla="*/ 86 w 99"/>
                  <a:gd name="T5" fmla="*/ 0 h 84"/>
                  <a:gd name="T6" fmla="*/ 99 w 99"/>
                  <a:gd name="T7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4">
                    <a:moveTo>
                      <a:pt x="0" y="84"/>
                    </a:moveTo>
                    <a:lnTo>
                      <a:pt x="30" y="8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2" name="Rectangle 182"/>
              <p:cNvSpPr>
                <a:spLocks noChangeArrowheads="1"/>
              </p:cNvSpPr>
              <p:nvPr/>
            </p:nvSpPr>
            <p:spPr bwMode="auto">
              <a:xfrm>
                <a:off x="3751" y="187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63" name="Freeform 183"/>
              <p:cNvSpPr>
                <a:spLocks/>
              </p:cNvSpPr>
              <p:nvPr/>
            </p:nvSpPr>
            <p:spPr bwMode="auto">
              <a:xfrm>
                <a:off x="3650" y="1903"/>
                <a:ext cx="80" cy="5"/>
              </a:xfrm>
              <a:custGeom>
                <a:avLst/>
                <a:gdLst>
                  <a:gd name="T0" fmla="*/ 0 w 99"/>
                  <a:gd name="T1" fmla="*/ 0 h 6"/>
                  <a:gd name="T2" fmla="*/ 30 w 99"/>
                  <a:gd name="T3" fmla="*/ 0 h 6"/>
                  <a:gd name="T4" fmla="*/ 86 w 99"/>
                  <a:gd name="T5" fmla="*/ 6 h 6"/>
                  <a:gd name="T6" fmla="*/ 99 w 9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">
                    <a:moveTo>
                      <a:pt x="0" y="0"/>
                    </a:moveTo>
                    <a:lnTo>
                      <a:pt x="30" y="0"/>
                    </a:lnTo>
                    <a:lnTo>
                      <a:pt x="86" y="6"/>
                    </a:lnTo>
                    <a:lnTo>
                      <a:pt x="99" y="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4" name="Rectangle 184"/>
              <p:cNvSpPr>
                <a:spLocks noChangeArrowheads="1"/>
              </p:cNvSpPr>
              <p:nvPr/>
            </p:nvSpPr>
            <p:spPr bwMode="auto">
              <a:xfrm>
                <a:off x="3751" y="194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65" name="Freeform 185"/>
              <p:cNvSpPr>
                <a:spLocks/>
              </p:cNvSpPr>
              <p:nvPr/>
            </p:nvSpPr>
            <p:spPr bwMode="auto">
              <a:xfrm>
                <a:off x="3650" y="1981"/>
                <a:ext cx="80" cy="2"/>
              </a:xfrm>
              <a:custGeom>
                <a:avLst/>
                <a:gdLst>
                  <a:gd name="T0" fmla="*/ 0 w 99"/>
                  <a:gd name="T1" fmla="*/ 0 h 3"/>
                  <a:gd name="T2" fmla="*/ 30 w 99"/>
                  <a:gd name="T3" fmla="*/ 0 h 3"/>
                  <a:gd name="T4" fmla="*/ 86 w 99"/>
                  <a:gd name="T5" fmla="*/ 3 h 3"/>
                  <a:gd name="T6" fmla="*/ 99 w 99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">
                    <a:moveTo>
                      <a:pt x="0" y="0"/>
                    </a:moveTo>
                    <a:lnTo>
                      <a:pt x="30" y="0"/>
                    </a:lnTo>
                    <a:lnTo>
                      <a:pt x="86" y="3"/>
                    </a:lnTo>
                    <a:lnTo>
                      <a:pt x="99" y="3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6" name="Rectangle 186"/>
              <p:cNvSpPr>
                <a:spLocks noChangeArrowheads="1"/>
              </p:cNvSpPr>
              <p:nvPr/>
            </p:nvSpPr>
            <p:spPr bwMode="auto">
              <a:xfrm>
                <a:off x="3751" y="202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67" name="Freeform 187"/>
              <p:cNvSpPr>
                <a:spLocks/>
              </p:cNvSpPr>
              <p:nvPr/>
            </p:nvSpPr>
            <p:spPr bwMode="auto">
              <a:xfrm>
                <a:off x="3650" y="1987"/>
                <a:ext cx="80" cy="71"/>
              </a:xfrm>
              <a:custGeom>
                <a:avLst/>
                <a:gdLst>
                  <a:gd name="T0" fmla="*/ 0 w 99"/>
                  <a:gd name="T1" fmla="*/ 0 h 88"/>
                  <a:gd name="T2" fmla="*/ 30 w 99"/>
                  <a:gd name="T3" fmla="*/ 0 h 88"/>
                  <a:gd name="T4" fmla="*/ 86 w 99"/>
                  <a:gd name="T5" fmla="*/ 88 h 88"/>
                  <a:gd name="T6" fmla="*/ 99 w 99"/>
                  <a:gd name="T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8">
                    <a:moveTo>
                      <a:pt x="0" y="0"/>
                    </a:moveTo>
                    <a:lnTo>
                      <a:pt x="30" y="0"/>
                    </a:lnTo>
                    <a:lnTo>
                      <a:pt x="86" y="88"/>
                    </a:lnTo>
                    <a:lnTo>
                      <a:pt x="99" y="8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8" name="Rectangle 188"/>
              <p:cNvSpPr>
                <a:spLocks noChangeArrowheads="1"/>
              </p:cNvSpPr>
              <p:nvPr/>
            </p:nvSpPr>
            <p:spPr bwMode="auto">
              <a:xfrm>
                <a:off x="3751" y="209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69" name="Freeform 189"/>
              <p:cNvSpPr>
                <a:spLocks/>
              </p:cNvSpPr>
              <p:nvPr/>
            </p:nvSpPr>
            <p:spPr bwMode="auto">
              <a:xfrm>
                <a:off x="3650" y="2133"/>
                <a:ext cx="80" cy="4"/>
              </a:xfrm>
              <a:custGeom>
                <a:avLst/>
                <a:gdLst>
                  <a:gd name="T0" fmla="*/ 0 w 99"/>
                  <a:gd name="T1" fmla="*/ 4 h 4"/>
                  <a:gd name="T2" fmla="*/ 30 w 99"/>
                  <a:gd name="T3" fmla="*/ 4 h 4"/>
                  <a:gd name="T4" fmla="*/ 86 w 99"/>
                  <a:gd name="T5" fmla="*/ 0 h 4"/>
                  <a:gd name="T6" fmla="*/ 99 w 99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">
                    <a:moveTo>
                      <a:pt x="0" y="4"/>
                    </a:moveTo>
                    <a:lnTo>
                      <a:pt x="30" y="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0" name="Rectangle 190"/>
              <p:cNvSpPr>
                <a:spLocks noChangeArrowheads="1"/>
              </p:cNvSpPr>
              <p:nvPr/>
            </p:nvSpPr>
            <p:spPr bwMode="auto">
              <a:xfrm>
                <a:off x="3751" y="217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71" name="Freeform 191"/>
              <p:cNvSpPr>
                <a:spLocks/>
              </p:cNvSpPr>
              <p:nvPr/>
            </p:nvSpPr>
            <p:spPr bwMode="auto">
              <a:xfrm>
                <a:off x="3650" y="2208"/>
                <a:ext cx="80" cy="6"/>
              </a:xfrm>
              <a:custGeom>
                <a:avLst/>
                <a:gdLst>
                  <a:gd name="T0" fmla="*/ 0 w 99"/>
                  <a:gd name="T1" fmla="*/ 7 h 7"/>
                  <a:gd name="T2" fmla="*/ 30 w 99"/>
                  <a:gd name="T3" fmla="*/ 7 h 7"/>
                  <a:gd name="T4" fmla="*/ 86 w 99"/>
                  <a:gd name="T5" fmla="*/ 0 h 7"/>
                  <a:gd name="T6" fmla="*/ 99 w 99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">
                    <a:moveTo>
                      <a:pt x="0" y="7"/>
                    </a:moveTo>
                    <a:lnTo>
                      <a:pt x="30" y="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2" name="Rectangle 192"/>
              <p:cNvSpPr>
                <a:spLocks noChangeArrowheads="1"/>
              </p:cNvSpPr>
              <p:nvPr/>
            </p:nvSpPr>
            <p:spPr bwMode="auto">
              <a:xfrm>
                <a:off x="3751" y="224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73" name="Freeform 193"/>
              <p:cNvSpPr>
                <a:spLocks/>
              </p:cNvSpPr>
              <p:nvPr/>
            </p:nvSpPr>
            <p:spPr bwMode="auto">
              <a:xfrm>
                <a:off x="3650" y="2216"/>
                <a:ext cx="80" cy="67"/>
              </a:xfrm>
              <a:custGeom>
                <a:avLst/>
                <a:gdLst>
                  <a:gd name="T0" fmla="*/ 0 w 99"/>
                  <a:gd name="T1" fmla="*/ 0 h 83"/>
                  <a:gd name="T2" fmla="*/ 30 w 99"/>
                  <a:gd name="T3" fmla="*/ 0 h 83"/>
                  <a:gd name="T4" fmla="*/ 86 w 99"/>
                  <a:gd name="T5" fmla="*/ 83 h 83"/>
                  <a:gd name="T6" fmla="*/ 99 w 99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3">
                    <a:moveTo>
                      <a:pt x="0" y="0"/>
                    </a:moveTo>
                    <a:lnTo>
                      <a:pt x="30" y="0"/>
                    </a:lnTo>
                    <a:lnTo>
                      <a:pt x="86" y="83"/>
                    </a:lnTo>
                    <a:lnTo>
                      <a:pt x="99" y="83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4" name="Rectangle 194"/>
              <p:cNvSpPr>
                <a:spLocks noChangeArrowheads="1"/>
              </p:cNvSpPr>
              <p:nvPr/>
            </p:nvSpPr>
            <p:spPr bwMode="auto">
              <a:xfrm>
                <a:off x="3645" y="650"/>
                <a:ext cx="250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1" name="Group 224"/>
            <p:cNvGrpSpPr>
              <a:grpSpLocks/>
            </p:cNvGrpSpPr>
            <p:nvPr/>
          </p:nvGrpSpPr>
          <p:grpSpPr bwMode="auto">
            <a:xfrm>
              <a:off x="4176" y="650"/>
              <a:ext cx="386" cy="2200"/>
              <a:chOff x="4176" y="650"/>
              <a:chExt cx="386" cy="2200"/>
            </a:xfrm>
          </p:grpSpPr>
          <p:sp>
            <p:nvSpPr>
              <p:cNvPr id="3319" name="AutoShape 196"/>
              <p:cNvSpPr>
                <a:spLocks noChangeArrowheads="1"/>
              </p:cNvSpPr>
              <p:nvPr/>
            </p:nvSpPr>
            <p:spPr bwMode="auto">
              <a:xfrm>
                <a:off x="4176" y="873"/>
                <a:ext cx="29" cy="1932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0" name="Rectangle 197"/>
              <p:cNvSpPr>
                <a:spLocks noChangeArrowheads="1"/>
              </p:cNvSpPr>
              <p:nvPr/>
            </p:nvSpPr>
            <p:spPr bwMode="auto">
              <a:xfrm>
                <a:off x="4282" y="84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21" name="Freeform 198"/>
              <p:cNvSpPr>
                <a:spLocks/>
              </p:cNvSpPr>
              <p:nvPr/>
            </p:nvSpPr>
            <p:spPr bwMode="auto">
              <a:xfrm>
                <a:off x="4181" y="879"/>
                <a:ext cx="80" cy="7"/>
              </a:xfrm>
              <a:custGeom>
                <a:avLst/>
                <a:gdLst>
                  <a:gd name="T0" fmla="*/ 0 w 99"/>
                  <a:gd name="T1" fmla="*/ 9 h 9"/>
                  <a:gd name="T2" fmla="*/ 30 w 99"/>
                  <a:gd name="T3" fmla="*/ 9 h 9"/>
                  <a:gd name="T4" fmla="*/ 86 w 99"/>
                  <a:gd name="T5" fmla="*/ 0 h 9"/>
                  <a:gd name="T6" fmla="*/ 99 w 9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">
                    <a:moveTo>
                      <a:pt x="0" y="9"/>
                    </a:moveTo>
                    <a:lnTo>
                      <a:pt x="30" y="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2" name="Rectangle 199"/>
              <p:cNvSpPr>
                <a:spLocks noChangeArrowheads="1"/>
              </p:cNvSpPr>
              <p:nvPr/>
            </p:nvSpPr>
            <p:spPr bwMode="auto">
              <a:xfrm>
                <a:off x="4282" y="91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23" name="Freeform 200"/>
              <p:cNvSpPr>
                <a:spLocks/>
              </p:cNvSpPr>
              <p:nvPr/>
            </p:nvSpPr>
            <p:spPr bwMode="auto">
              <a:xfrm>
                <a:off x="4181" y="891"/>
                <a:ext cx="80" cy="63"/>
              </a:xfrm>
              <a:custGeom>
                <a:avLst/>
                <a:gdLst>
                  <a:gd name="T0" fmla="*/ 0 w 99"/>
                  <a:gd name="T1" fmla="*/ 0 h 78"/>
                  <a:gd name="T2" fmla="*/ 30 w 99"/>
                  <a:gd name="T3" fmla="*/ 0 h 78"/>
                  <a:gd name="T4" fmla="*/ 86 w 99"/>
                  <a:gd name="T5" fmla="*/ 78 h 78"/>
                  <a:gd name="T6" fmla="*/ 99 w 99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8">
                    <a:moveTo>
                      <a:pt x="0" y="0"/>
                    </a:moveTo>
                    <a:lnTo>
                      <a:pt x="30" y="0"/>
                    </a:lnTo>
                    <a:lnTo>
                      <a:pt x="86" y="78"/>
                    </a:lnTo>
                    <a:lnTo>
                      <a:pt x="99" y="7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4" name="Rectangle 201"/>
              <p:cNvSpPr>
                <a:spLocks noChangeArrowheads="1"/>
              </p:cNvSpPr>
              <p:nvPr/>
            </p:nvSpPr>
            <p:spPr bwMode="auto">
              <a:xfrm>
                <a:off x="4282" y="104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25" name="Freeform 202"/>
              <p:cNvSpPr>
                <a:spLocks/>
              </p:cNvSpPr>
              <p:nvPr/>
            </p:nvSpPr>
            <p:spPr bwMode="auto">
              <a:xfrm>
                <a:off x="4181" y="107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6" name="Rectangle 203"/>
              <p:cNvSpPr>
                <a:spLocks noChangeArrowheads="1"/>
              </p:cNvSpPr>
              <p:nvPr/>
            </p:nvSpPr>
            <p:spPr bwMode="auto">
              <a:xfrm>
                <a:off x="4282" y="123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27" name="Freeform 204"/>
              <p:cNvSpPr>
                <a:spLocks/>
              </p:cNvSpPr>
              <p:nvPr/>
            </p:nvSpPr>
            <p:spPr bwMode="auto">
              <a:xfrm>
                <a:off x="4181" y="12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8" name="Rectangle 205"/>
              <p:cNvSpPr>
                <a:spLocks noChangeArrowheads="1"/>
              </p:cNvSpPr>
              <p:nvPr/>
            </p:nvSpPr>
            <p:spPr bwMode="auto">
              <a:xfrm>
                <a:off x="4282" y="1355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29" name="Freeform 206"/>
              <p:cNvSpPr>
                <a:spLocks/>
              </p:cNvSpPr>
              <p:nvPr/>
            </p:nvSpPr>
            <p:spPr bwMode="auto">
              <a:xfrm>
                <a:off x="4181" y="139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0" name="Rectangle 207"/>
              <p:cNvSpPr>
                <a:spLocks noChangeArrowheads="1"/>
              </p:cNvSpPr>
              <p:nvPr/>
            </p:nvSpPr>
            <p:spPr bwMode="auto">
              <a:xfrm>
                <a:off x="4282" y="167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31" name="Freeform 208"/>
              <p:cNvSpPr>
                <a:spLocks/>
              </p:cNvSpPr>
              <p:nvPr/>
            </p:nvSpPr>
            <p:spPr bwMode="auto">
              <a:xfrm>
                <a:off x="4181" y="171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2" name="Rectangle 209"/>
              <p:cNvSpPr>
                <a:spLocks noChangeArrowheads="1"/>
              </p:cNvSpPr>
              <p:nvPr/>
            </p:nvSpPr>
            <p:spPr bwMode="auto">
              <a:xfrm>
                <a:off x="4282" y="199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33" name="Freeform 210"/>
              <p:cNvSpPr>
                <a:spLocks/>
              </p:cNvSpPr>
              <p:nvPr/>
            </p:nvSpPr>
            <p:spPr bwMode="auto">
              <a:xfrm>
                <a:off x="4181" y="2030"/>
                <a:ext cx="80" cy="6"/>
              </a:xfrm>
              <a:custGeom>
                <a:avLst/>
                <a:gdLst>
                  <a:gd name="T0" fmla="*/ 0 w 99"/>
                  <a:gd name="T1" fmla="*/ 8 h 8"/>
                  <a:gd name="T2" fmla="*/ 30 w 99"/>
                  <a:gd name="T3" fmla="*/ 8 h 8"/>
                  <a:gd name="T4" fmla="*/ 86 w 99"/>
                  <a:gd name="T5" fmla="*/ 0 h 8"/>
                  <a:gd name="T6" fmla="*/ 99 w 99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">
                    <a:moveTo>
                      <a:pt x="0" y="8"/>
                    </a:moveTo>
                    <a:lnTo>
                      <a:pt x="30" y="8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4" name="Rectangle 211"/>
              <p:cNvSpPr>
                <a:spLocks noChangeArrowheads="1"/>
              </p:cNvSpPr>
              <p:nvPr/>
            </p:nvSpPr>
            <p:spPr bwMode="auto">
              <a:xfrm>
                <a:off x="4282" y="206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35" name="Freeform 212"/>
              <p:cNvSpPr>
                <a:spLocks/>
              </p:cNvSpPr>
              <p:nvPr/>
            </p:nvSpPr>
            <p:spPr bwMode="auto">
              <a:xfrm>
                <a:off x="4181" y="2098"/>
                <a:ext cx="80" cy="7"/>
              </a:xfrm>
              <a:custGeom>
                <a:avLst/>
                <a:gdLst>
                  <a:gd name="T0" fmla="*/ 0 w 99"/>
                  <a:gd name="T1" fmla="*/ 0 h 8"/>
                  <a:gd name="T2" fmla="*/ 30 w 99"/>
                  <a:gd name="T3" fmla="*/ 0 h 8"/>
                  <a:gd name="T4" fmla="*/ 86 w 99"/>
                  <a:gd name="T5" fmla="*/ 8 h 8"/>
                  <a:gd name="T6" fmla="*/ 99 w 99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">
                    <a:moveTo>
                      <a:pt x="0" y="0"/>
                    </a:moveTo>
                    <a:lnTo>
                      <a:pt x="30" y="0"/>
                    </a:lnTo>
                    <a:lnTo>
                      <a:pt x="86" y="8"/>
                    </a:lnTo>
                    <a:lnTo>
                      <a:pt x="99" y="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6" name="Rectangle 213"/>
              <p:cNvSpPr>
                <a:spLocks noChangeArrowheads="1"/>
              </p:cNvSpPr>
              <p:nvPr/>
            </p:nvSpPr>
            <p:spPr bwMode="auto">
              <a:xfrm>
                <a:off x="4282" y="227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37" name="Freeform 214"/>
              <p:cNvSpPr>
                <a:spLocks/>
              </p:cNvSpPr>
              <p:nvPr/>
            </p:nvSpPr>
            <p:spPr bwMode="auto">
              <a:xfrm>
                <a:off x="4181" y="2308"/>
                <a:ext cx="80" cy="45"/>
              </a:xfrm>
              <a:custGeom>
                <a:avLst/>
                <a:gdLst>
                  <a:gd name="T0" fmla="*/ 0 w 99"/>
                  <a:gd name="T1" fmla="*/ 55 h 55"/>
                  <a:gd name="T2" fmla="*/ 30 w 99"/>
                  <a:gd name="T3" fmla="*/ 55 h 55"/>
                  <a:gd name="T4" fmla="*/ 86 w 99"/>
                  <a:gd name="T5" fmla="*/ 0 h 55"/>
                  <a:gd name="T6" fmla="*/ 99 w 99"/>
                  <a:gd name="T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5">
                    <a:moveTo>
                      <a:pt x="0" y="55"/>
                    </a:moveTo>
                    <a:lnTo>
                      <a:pt x="30" y="55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8" name="Rectangle 215"/>
              <p:cNvSpPr>
                <a:spLocks noChangeArrowheads="1"/>
              </p:cNvSpPr>
              <p:nvPr/>
            </p:nvSpPr>
            <p:spPr bwMode="auto">
              <a:xfrm>
                <a:off x="4282" y="2345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39" name="Freeform 216"/>
              <p:cNvSpPr>
                <a:spLocks/>
              </p:cNvSpPr>
              <p:nvPr/>
            </p:nvSpPr>
            <p:spPr bwMode="auto">
              <a:xfrm>
                <a:off x="4181" y="2368"/>
                <a:ext cx="80" cy="15"/>
              </a:xfrm>
              <a:custGeom>
                <a:avLst/>
                <a:gdLst>
                  <a:gd name="T0" fmla="*/ 0 w 99"/>
                  <a:gd name="T1" fmla="*/ 0 h 18"/>
                  <a:gd name="T2" fmla="*/ 30 w 99"/>
                  <a:gd name="T3" fmla="*/ 0 h 18"/>
                  <a:gd name="T4" fmla="*/ 86 w 99"/>
                  <a:gd name="T5" fmla="*/ 18 h 18"/>
                  <a:gd name="T6" fmla="*/ 99 w 99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8">
                    <a:moveTo>
                      <a:pt x="0" y="0"/>
                    </a:moveTo>
                    <a:lnTo>
                      <a:pt x="30" y="0"/>
                    </a:lnTo>
                    <a:lnTo>
                      <a:pt x="86" y="18"/>
                    </a:lnTo>
                    <a:lnTo>
                      <a:pt x="99" y="18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0" name="Rectangle 217"/>
              <p:cNvSpPr>
                <a:spLocks noChangeArrowheads="1"/>
              </p:cNvSpPr>
              <p:nvPr/>
            </p:nvSpPr>
            <p:spPr bwMode="auto">
              <a:xfrm>
                <a:off x="4282" y="242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41" name="Freeform 218"/>
              <p:cNvSpPr>
                <a:spLocks/>
              </p:cNvSpPr>
              <p:nvPr/>
            </p:nvSpPr>
            <p:spPr bwMode="auto">
              <a:xfrm>
                <a:off x="4181" y="2414"/>
                <a:ext cx="80" cy="44"/>
              </a:xfrm>
              <a:custGeom>
                <a:avLst/>
                <a:gdLst>
                  <a:gd name="T0" fmla="*/ 0 w 99"/>
                  <a:gd name="T1" fmla="*/ 0 h 54"/>
                  <a:gd name="T2" fmla="*/ 30 w 99"/>
                  <a:gd name="T3" fmla="*/ 0 h 54"/>
                  <a:gd name="T4" fmla="*/ 86 w 99"/>
                  <a:gd name="T5" fmla="*/ 54 h 54"/>
                  <a:gd name="T6" fmla="*/ 99 w 9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4">
                    <a:moveTo>
                      <a:pt x="0" y="0"/>
                    </a:moveTo>
                    <a:lnTo>
                      <a:pt x="30" y="0"/>
                    </a:lnTo>
                    <a:lnTo>
                      <a:pt x="86" y="54"/>
                    </a:lnTo>
                    <a:lnTo>
                      <a:pt x="99" y="54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2" name="Rectangle 219"/>
              <p:cNvSpPr>
                <a:spLocks noChangeArrowheads="1"/>
              </p:cNvSpPr>
              <p:nvPr/>
            </p:nvSpPr>
            <p:spPr bwMode="auto">
              <a:xfrm>
                <a:off x="4282" y="2566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43" name="Freeform 220"/>
              <p:cNvSpPr>
                <a:spLocks/>
              </p:cNvSpPr>
              <p:nvPr/>
            </p:nvSpPr>
            <p:spPr bwMode="auto">
              <a:xfrm>
                <a:off x="4181" y="260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4" name="Rectangle 221"/>
              <p:cNvSpPr>
                <a:spLocks noChangeArrowheads="1"/>
              </p:cNvSpPr>
              <p:nvPr/>
            </p:nvSpPr>
            <p:spPr bwMode="auto">
              <a:xfrm>
                <a:off x="4282" y="2754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45" name="Freeform 222"/>
              <p:cNvSpPr>
                <a:spLocks/>
              </p:cNvSpPr>
              <p:nvPr/>
            </p:nvSpPr>
            <p:spPr bwMode="auto">
              <a:xfrm>
                <a:off x="4181" y="279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6" name="Rectangle 223"/>
              <p:cNvSpPr>
                <a:spLocks noChangeArrowheads="1"/>
              </p:cNvSpPr>
              <p:nvPr/>
            </p:nvSpPr>
            <p:spPr bwMode="auto">
              <a:xfrm>
                <a:off x="4176" y="650"/>
                <a:ext cx="250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2" name="Group 253"/>
            <p:cNvGrpSpPr>
              <a:grpSpLocks/>
            </p:cNvGrpSpPr>
            <p:nvPr/>
          </p:nvGrpSpPr>
          <p:grpSpPr bwMode="auto">
            <a:xfrm>
              <a:off x="4707" y="650"/>
              <a:ext cx="469" cy="2343"/>
              <a:chOff x="4707" y="650"/>
              <a:chExt cx="469" cy="2343"/>
            </a:xfrm>
          </p:grpSpPr>
          <p:sp>
            <p:nvSpPr>
              <p:cNvPr id="3291" name="AutoShape 225"/>
              <p:cNvSpPr>
                <a:spLocks noChangeArrowheads="1"/>
              </p:cNvSpPr>
              <p:nvPr/>
            </p:nvSpPr>
            <p:spPr bwMode="auto">
              <a:xfrm>
                <a:off x="4707" y="873"/>
                <a:ext cx="29" cy="2075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2" name="Rectangle 226"/>
              <p:cNvSpPr>
                <a:spLocks noChangeArrowheads="1"/>
              </p:cNvSpPr>
              <p:nvPr/>
            </p:nvSpPr>
            <p:spPr bwMode="auto">
              <a:xfrm>
                <a:off x="4813" y="84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93" name="Freeform 227"/>
              <p:cNvSpPr>
                <a:spLocks/>
              </p:cNvSpPr>
              <p:nvPr/>
            </p:nvSpPr>
            <p:spPr bwMode="auto">
              <a:xfrm>
                <a:off x="4712" y="879"/>
                <a:ext cx="80" cy="7"/>
              </a:xfrm>
              <a:custGeom>
                <a:avLst/>
                <a:gdLst>
                  <a:gd name="T0" fmla="*/ 0 w 99"/>
                  <a:gd name="T1" fmla="*/ 9 h 9"/>
                  <a:gd name="T2" fmla="*/ 30 w 99"/>
                  <a:gd name="T3" fmla="*/ 9 h 9"/>
                  <a:gd name="T4" fmla="*/ 86 w 99"/>
                  <a:gd name="T5" fmla="*/ 0 h 9"/>
                  <a:gd name="T6" fmla="*/ 99 w 9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">
                    <a:moveTo>
                      <a:pt x="0" y="9"/>
                    </a:moveTo>
                    <a:lnTo>
                      <a:pt x="30" y="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4" name="Rectangle 228"/>
              <p:cNvSpPr>
                <a:spLocks noChangeArrowheads="1"/>
              </p:cNvSpPr>
              <p:nvPr/>
            </p:nvSpPr>
            <p:spPr bwMode="auto">
              <a:xfrm>
                <a:off x="4813" y="91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95" name="Freeform 229"/>
              <p:cNvSpPr>
                <a:spLocks/>
              </p:cNvSpPr>
              <p:nvPr/>
            </p:nvSpPr>
            <p:spPr bwMode="auto">
              <a:xfrm>
                <a:off x="4712" y="944"/>
                <a:ext cx="80" cy="10"/>
              </a:xfrm>
              <a:custGeom>
                <a:avLst/>
                <a:gdLst>
                  <a:gd name="T0" fmla="*/ 0 w 99"/>
                  <a:gd name="T1" fmla="*/ 0 h 12"/>
                  <a:gd name="T2" fmla="*/ 30 w 99"/>
                  <a:gd name="T3" fmla="*/ 0 h 12"/>
                  <a:gd name="T4" fmla="*/ 86 w 99"/>
                  <a:gd name="T5" fmla="*/ 12 h 12"/>
                  <a:gd name="T6" fmla="*/ 99 w 99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2">
                    <a:moveTo>
                      <a:pt x="0" y="0"/>
                    </a:moveTo>
                    <a:lnTo>
                      <a:pt x="30" y="0"/>
                    </a:lnTo>
                    <a:lnTo>
                      <a:pt x="86" y="12"/>
                    </a:lnTo>
                    <a:lnTo>
                      <a:pt x="99" y="12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6" name="Rectangle 230"/>
              <p:cNvSpPr>
                <a:spLocks noChangeArrowheads="1"/>
              </p:cNvSpPr>
              <p:nvPr/>
            </p:nvSpPr>
            <p:spPr bwMode="auto">
              <a:xfrm>
                <a:off x="4813" y="1233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97" name="Freeform 231"/>
              <p:cNvSpPr>
                <a:spLocks/>
              </p:cNvSpPr>
              <p:nvPr/>
            </p:nvSpPr>
            <p:spPr bwMode="auto">
              <a:xfrm>
                <a:off x="4712" y="1271"/>
                <a:ext cx="80" cy="26"/>
              </a:xfrm>
              <a:custGeom>
                <a:avLst/>
                <a:gdLst>
                  <a:gd name="T0" fmla="*/ 0 w 99"/>
                  <a:gd name="T1" fmla="*/ 32 h 32"/>
                  <a:gd name="T2" fmla="*/ 30 w 99"/>
                  <a:gd name="T3" fmla="*/ 32 h 32"/>
                  <a:gd name="T4" fmla="*/ 86 w 99"/>
                  <a:gd name="T5" fmla="*/ 0 h 32"/>
                  <a:gd name="T6" fmla="*/ 99 w 99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2">
                    <a:moveTo>
                      <a:pt x="0" y="32"/>
                    </a:moveTo>
                    <a:lnTo>
                      <a:pt x="30" y="32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8" name="Rectangle 232"/>
              <p:cNvSpPr>
                <a:spLocks noChangeArrowheads="1"/>
              </p:cNvSpPr>
              <p:nvPr/>
            </p:nvSpPr>
            <p:spPr bwMode="auto">
              <a:xfrm>
                <a:off x="4813" y="1308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99" name="Freeform 233"/>
              <p:cNvSpPr>
                <a:spLocks/>
              </p:cNvSpPr>
              <p:nvPr/>
            </p:nvSpPr>
            <p:spPr bwMode="auto">
              <a:xfrm>
                <a:off x="4712" y="1320"/>
                <a:ext cx="80" cy="26"/>
              </a:xfrm>
              <a:custGeom>
                <a:avLst/>
                <a:gdLst>
                  <a:gd name="T0" fmla="*/ 0 w 99"/>
                  <a:gd name="T1" fmla="*/ 0 h 32"/>
                  <a:gd name="T2" fmla="*/ 30 w 99"/>
                  <a:gd name="T3" fmla="*/ 0 h 32"/>
                  <a:gd name="T4" fmla="*/ 86 w 99"/>
                  <a:gd name="T5" fmla="*/ 32 h 32"/>
                  <a:gd name="T6" fmla="*/ 99 w 99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2">
                    <a:moveTo>
                      <a:pt x="0" y="0"/>
                    </a:moveTo>
                    <a:lnTo>
                      <a:pt x="30" y="0"/>
                    </a:lnTo>
                    <a:lnTo>
                      <a:pt x="86" y="32"/>
                    </a:lnTo>
                    <a:lnTo>
                      <a:pt x="99" y="32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0" name="Rectangle 234"/>
              <p:cNvSpPr>
                <a:spLocks noChangeArrowheads="1"/>
              </p:cNvSpPr>
              <p:nvPr/>
            </p:nvSpPr>
            <p:spPr bwMode="auto">
              <a:xfrm>
                <a:off x="4813" y="1383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01" name="Freeform 235"/>
              <p:cNvSpPr>
                <a:spLocks/>
              </p:cNvSpPr>
              <p:nvPr/>
            </p:nvSpPr>
            <p:spPr bwMode="auto">
              <a:xfrm>
                <a:off x="4712" y="1395"/>
                <a:ext cx="80" cy="26"/>
              </a:xfrm>
              <a:custGeom>
                <a:avLst/>
                <a:gdLst>
                  <a:gd name="T0" fmla="*/ 0 w 99"/>
                  <a:gd name="T1" fmla="*/ 0 h 31"/>
                  <a:gd name="T2" fmla="*/ 30 w 99"/>
                  <a:gd name="T3" fmla="*/ 0 h 31"/>
                  <a:gd name="T4" fmla="*/ 86 w 99"/>
                  <a:gd name="T5" fmla="*/ 31 h 31"/>
                  <a:gd name="T6" fmla="*/ 99 w 99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1">
                    <a:moveTo>
                      <a:pt x="0" y="0"/>
                    </a:moveTo>
                    <a:lnTo>
                      <a:pt x="30" y="0"/>
                    </a:lnTo>
                    <a:lnTo>
                      <a:pt x="86" y="31"/>
                    </a:lnTo>
                    <a:lnTo>
                      <a:pt x="99" y="31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2" name="Rectangle 236"/>
              <p:cNvSpPr>
                <a:spLocks noChangeArrowheads="1"/>
              </p:cNvSpPr>
              <p:nvPr/>
            </p:nvSpPr>
            <p:spPr bwMode="auto">
              <a:xfrm>
                <a:off x="4813" y="1458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303" name="Freeform 237"/>
              <p:cNvSpPr>
                <a:spLocks/>
              </p:cNvSpPr>
              <p:nvPr/>
            </p:nvSpPr>
            <p:spPr bwMode="auto">
              <a:xfrm>
                <a:off x="4712" y="1470"/>
                <a:ext cx="80" cy="26"/>
              </a:xfrm>
              <a:custGeom>
                <a:avLst/>
                <a:gdLst>
                  <a:gd name="T0" fmla="*/ 0 w 99"/>
                  <a:gd name="T1" fmla="*/ 0 h 31"/>
                  <a:gd name="T2" fmla="*/ 30 w 99"/>
                  <a:gd name="T3" fmla="*/ 0 h 31"/>
                  <a:gd name="T4" fmla="*/ 86 w 99"/>
                  <a:gd name="T5" fmla="*/ 31 h 31"/>
                  <a:gd name="T6" fmla="*/ 99 w 99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1">
                    <a:moveTo>
                      <a:pt x="0" y="0"/>
                    </a:moveTo>
                    <a:lnTo>
                      <a:pt x="30" y="0"/>
                    </a:lnTo>
                    <a:lnTo>
                      <a:pt x="86" y="31"/>
                    </a:lnTo>
                    <a:lnTo>
                      <a:pt x="99" y="31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4" name="Rectangle 238"/>
              <p:cNvSpPr>
                <a:spLocks noChangeArrowheads="1"/>
              </p:cNvSpPr>
              <p:nvPr/>
            </p:nvSpPr>
            <p:spPr bwMode="auto">
              <a:xfrm>
                <a:off x="4813" y="186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05" name="Freeform 239"/>
              <p:cNvSpPr>
                <a:spLocks/>
              </p:cNvSpPr>
              <p:nvPr/>
            </p:nvSpPr>
            <p:spPr bwMode="auto">
              <a:xfrm>
                <a:off x="4712" y="190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6" name="Rectangle 240"/>
              <p:cNvSpPr>
                <a:spLocks noChangeArrowheads="1"/>
              </p:cNvSpPr>
              <p:nvPr/>
            </p:nvSpPr>
            <p:spPr bwMode="auto">
              <a:xfrm>
                <a:off x="4813" y="198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07" name="Freeform 241"/>
              <p:cNvSpPr>
                <a:spLocks/>
              </p:cNvSpPr>
              <p:nvPr/>
            </p:nvSpPr>
            <p:spPr bwMode="auto">
              <a:xfrm>
                <a:off x="4712" y="201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8" name="Rectangle 242"/>
              <p:cNvSpPr>
                <a:spLocks noChangeArrowheads="1"/>
              </p:cNvSpPr>
              <p:nvPr/>
            </p:nvSpPr>
            <p:spPr bwMode="auto">
              <a:xfrm>
                <a:off x="4813" y="241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09" name="Freeform 243"/>
              <p:cNvSpPr>
                <a:spLocks/>
              </p:cNvSpPr>
              <p:nvPr/>
            </p:nvSpPr>
            <p:spPr bwMode="auto">
              <a:xfrm>
                <a:off x="4712" y="24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0" name="Rectangle 244"/>
              <p:cNvSpPr>
                <a:spLocks noChangeArrowheads="1"/>
              </p:cNvSpPr>
              <p:nvPr/>
            </p:nvSpPr>
            <p:spPr bwMode="auto">
              <a:xfrm>
                <a:off x="4813" y="251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11" name="Freeform 245"/>
              <p:cNvSpPr>
                <a:spLocks/>
              </p:cNvSpPr>
              <p:nvPr/>
            </p:nvSpPr>
            <p:spPr bwMode="auto">
              <a:xfrm>
                <a:off x="4712" y="255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2" name="Rectangle 246"/>
              <p:cNvSpPr>
                <a:spLocks noChangeArrowheads="1"/>
              </p:cNvSpPr>
              <p:nvPr/>
            </p:nvSpPr>
            <p:spPr bwMode="auto">
              <a:xfrm>
                <a:off x="4813" y="258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13" name="Freeform 247"/>
              <p:cNvSpPr>
                <a:spLocks/>
              </p:cNvSpPr>
              <p:nvPr/>
            </p:nvSpPr>
            <p:spPr bwMode="auto">
              <a:xfrm>
                <a:off x="4712" y="262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4" name="Rectangle 248"/>
              <p:cNvSpPr>
                <a:spLocks noChangeArrowheads="1"/>
              </p:cNvSpPr>
              <p:nvPr/>
            </p:nvSpPr>
            <p:spPr bwMode="auto">
              <a:xfrm>
                <a:off x="4813" y="2690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15" name="Freeform 249"/>
              <p:cNvSpPr>
                <a:spLocks/>
              </p:cNvSpPr>
              <p:nvPr/>
            </p:nvSpPr>
            <p:spPr bwMode="auto">
              <a:xfrm>
                <a:off x="4712" y="272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6" name="Rectangle 250"/>
              <p:cNvSpPr>
                <a:spLocks noChangeArrowheads="1"/>
              </p:cNvSpPr>
              <p:nvPr/>
            </p:nvSpPr>
            <p:spPr bwMode="auto">
              <a:xfrm>
                <a:off x="4813" y="289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317" name="Freeform 251"/>
              <p:cNvSpPr>
                <a:spLocks/>
              </p:cNvSpPr>
              <p:nvPr/>
            </p:nvSpPr>
            <p:spPr bwMode="auto">
              <a:xfrm>
                <a:off x="4712" y="293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8" name="Rectangle 252"/>
              <p:cNvSpPr>
                <a:spLocks noChangeArrowheads="1"/>
              </p:cNvSpPr>
              <p:nvPr/>
            </p:nvSpPr>
            <p:spPr bwMode="auto">
              <a:xfrm>
                <a:off x="4707" y="650"/>
                <a:ext cx="292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3" name="Group 282"/>
            <p:cNvGrpSpPr>
              <a:grpSpLocks/>
            </p:cNvGrpSpPr>
            <p:nvPr/>
          </p:nvGrpSpPr>
          <p:grpSpPr bwMode="auto">
            <a:xfrm>
              <a:off x="5238" y="650"/>
              <a:ext cx="469" cy="2497"/>
              <a:chOff x="5238" y="650"/>
              <a:chExt cx="469" cy="2497"/>
            </a:xfrm>
          </p:grpSpPr>
          <p:sp>
            <p:nvSpPr>
              <p:cNvPr id="3263" name="AutoShape 254"/>
              <p:cNvSpPr>
                <a:spLocks noChangeArrowheads="1"/>
              </p:cNvSpPr>
              <p:nvPr/>
            </p:nvSpPr>
            <p:spPr bwMode="auto">
              <a:xfrm>
                <a:off x="5238" y="873"/>
                <a:ext cx="29" cy="2229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4" name="Rectangle 255"/>
              <p:cNvSpPr>
                <a:spLocks noChangeArrowheads="1"/>
              </p:cNvSpPr>
              <p:nvPr/>
            </p:nvSpPr>
            <p:spPr bwMode="auto">
              <a:xfrm>
                <a:off x="5344" y="849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65" name="Freeform 256"/>
              <p:cNvSpPr>
                <a:spLocks/>
              </p:cNvSpPr>
              <p:nvPr/>
            </p:nvSpPr>
            <p:spPr bwMode="auto">
              <a:xfrm>
                <a:off x="5243" y="88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6" name="Rectangle 257"/>
              <p:cNvSpPr>
                <a:spLocks noChangeArrowheads="1"/>
              </p:cNvSpPr>
              <p:nvPr/>
            </p:nvSpPr>
            <p:spPr bwMode="auto">
              <a:xfrm>
                <a:off x="5344" y="110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S03027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67" name="Freeform 258"/>
              <p:cNvSpPr>
                <a:spLocks/>
              </p:cNvSpPr>
              <p:nvPr/>
            </p:nvSpPr>
            <p:spPr bwMode="auto">
              <a:xfrm>
                <a:off x="5243" y="114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8" name="Rectangle 259"/>
              <p:cNvSpPr>
                <a:spLocks noChangeArrowheads="1"/>
              </p:cNvSpPr>
              <p:nvPr/>
            </p:nvSpPr>
            <p:spPr bwMode="auto">
              <a:xfrm>
                <a:off x="5344" y="143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69" name="Freeform 260"/>
              <p:cNvSpPr>
                <a:spLocks/>
              </p:cNvSpPr>
              <p:nvPr/>
            </p:nvSpPr>
            <p:spPr bwMode="auto">
              <a:xfrm>
                <a:off x="5243" y="1474"/>
                <a:ext cx="80" cy="19"/>
              </a:xfrm>
              <a:custGeom>
                <a:avLst/>
                <a:gdLst>
                  <a:gd name="T0" fmla="*/ 0 w 99"/>
                  <a:gd name="T1" fmla="*/ 23 h 23"/>
                  <a:gd name="T2" fmla="*/ 30 w 99"/>
                  <a:gd name="T3" fmla="*/ 23 h 23"/>
                  <a:gd name="T4" fmla="*/ 86 w 99"/>
                  <a:gd name="T5" fmla="*/ 0 h 23"/>
                  <a:gd name="T6" fmla="*/ 99 w 99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3">
                    <a:moveTo>
                      <a:pt x="0" y="23"/>
                    </a:moveTo>
                    <a:lnTo>
                      <a:pt x="30" y="23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0" name="Rectangle 261"/>
              <p:cNvSpPr>
                <a:spLocks noChangeArrowheads="1"/>
              </p:cNvSpPr>
              <p:nvPr/>
            </p:nvSpPr>
            <p:spPr bwMode="auto">
              <a:xfrm>
                <a:off x="5344" y="1512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71" name="Freeform 262"/>
              <p:cNvSpPr>
                <a:spLocks/>
              </p:cNvSpPr>
              <p:nvPr/>
            </p:nvSpPr>
            <p:spPr bwMode="auto">
              <a:xfrm>
                <a:off x="5243" y="1549"/>
                <a:ext cx="80" cy="29"/>
              </a:xfrm>
              <a:custGeom>
                <a:avLst/>
                <a:gdLst>
                  <a:gd name="T0" fmla="*/ 0 w 99"/>
                  <a:gd name="T1" fmla="*/ 35 h 35"/>
                  <a:gd name="T2" fmla="*/ 30 w 99"/>
                  <a:gd name="T3" fmla="*/ 35 h 35"/>
                  <a:gd name="T4" fmla="*/ 86 w 99"/>
                  <a:gd name="T5" fmla="*/ 0 h 35"/>
                  <a:gd name="T6" fmla="*/ 99 w 99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5">
                    <a:moveTo>
                      <a:pt x="0" y="35"/>
                    </a:moveTo>
                    <a:lnTo>
                      <a:pt x="30" y="35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2" name="Rectangle 263"/>
              <p:cNvSpPr>
                <a:spLocks noChangeArrowheads="1"/>
              </p:cNvSpPr>
              <p:nvPr/>
            </p:nvSpPr>
            <p:spPr bwMode="auto">
              <a:xfrm>
                <a:off x="5344" y="1587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S03048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73" name="Freeform 264"/>
              <p:cNvSpPr>
                <a:spLocks/>
              </p:cNvSpPr>
              <p:nvPr/>
            </p:nvSpPr>
            <p:spPr bwMode="auto">
              <a:xfrm>
                <a:off x="5243" y="1605"/>
                <a:ext cx="80" cy="20"/>
              </a:xfrm>
              <a:custGeom>
                <a:avLst/>
                <a:gdLst>
                  <a:gd name="T0" fmla="*/ 0 w 99"/>
                  <a:gd name="T1" fmla="*/ 0 h 24"/>
                  <a:gd name="T2" fmla="*/ 30 w 99"/>
                  <a:gd name="T3" fmla="*/ 0 h 24"/>
                  <a:gd name="T4" fmla="*/ 86 w 99"/>
                  <a:gd name="T5" fmla="*/ 24 h 24"/>
                  <a:gd name="T6" fmla="*/ 99 w 99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4">
                    <a:moveTo>
                      <a:pt x="0" y="0"/>
                    </a:moveTo>
                    <a:lnTo>
                      <a:pt x="30" y="0"/>
                    </a:lnTo>
                    <a:lnTo>
                      <a:pt x="86" y="24"/>
                    </a:lnTo>
                    <a:lnTo>
                      <a:pt x="99" y="24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4" name="Rectangle 265"/>
              <p:cNvSpPr>
                <a:spLocks noChangeArrowheads="1"/>
              </p:cNvSpPr>
              <p:nvPr/>
            </p:nvSpPr>
            <p:spPr bwMode="auto">
              <a:xfrm>
                <a:off x="5344" y="1766"/>
                <a:ext cx="36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S03065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75" name="Freeform 266"/>
              <p:cNvSpPr>
                <a:spLocks/>
              </p:cNvSpPr>
              <p:nvPr/>
            </p:nvSpPr>
            <p:spPr bwMode="auto">
              <a:xfrm>
                <a:off x="5243" y="180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6" name="Rectangle 267"/>
              <p:cNvSpPr>
                <a:spLocks noChangeArrowheads="1"/>
              </p:cNvSpPr>
              <p:nvPr/>
            </p:nvSpPr>
            <p:spPr bwMode="auto">
              <a:xfrm>
                <a:off x="5344" y="1978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77" name="Freeform 268"/>
              <p:cNvSpPr>
                <a:spLocks/>
              </p:cNvSpPr>
              <p:nvPr/>
            </p:nvSpPr>
            <p:spPr bwMode="auto">
              <a:xfrm>
                <a:off x="5243" y="2015"/>
                <a:ext cx="80" cy="10"/>
              </a:xfrm>
              <a:custGeom>
                <a:avLst/>
                <a:gdLst>
                  <a:gd name="T0" fmla="*/ 0 w 99"/>
                  <a:gd name="T1" fmla="*/ 12 h 12"/>
                  <a:gd name="T2" fmla="*/ 30 w 99"/>
                  <a:gd name="T3" fmla="*/ 12 h 12"/>
                  <a:gd name="T4" fmla="*/ 86 w 99"/>
                  <a:gd name="T5" fmla="*/ 0 h 12"/>
                  <a:gd name="T6" fmla="*/ 99 w 99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2">
                    <a:moveTo>
                      <a:pt x="0" y="12"/>
                    </a:moveTo>
                    <a:lnTo>
                      <a:pt x="30" y="12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8" name="Rectangle 269"/>
              <p:cNvSpPr>
                <a:spLocks noChangeArrowheads="1"/>
              </p:cNvSpPr>
              <p:nvPr/>
            </p:nvSpPr>
            <p:spPr bwMode="auto">
              <a:xfrm>
                <a:off x="5344" y="2053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S03099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79" name="Freeform 270"/>
              <p:cNvSpPr>
                <a:spLocks/>
              </p:cNvSpPr>
              <p:nvPr/>
            </p:nvSpPr>
            <p:spPr bwMode="auto">
              <a:xfrm>
                <a:off x="5243" y="2081"/>
                <a:ext cx="80" cy="9"/>
              </a:xfrm>
              <a:custGeom>
                <a:avLst/>
                <a:gdLst>
                  <a:gd name="T0" fmla="*/ 0 w 99"/>
                  <a:gd name="T1" fmla="*/ 0 h 11"/>
                  <a:gd name="T2" fmla="*/ 30 w 99"/>
                  <a:gd name="T3" fmla="*/ 0 h 11"/>
                  <a:gd name="T4" fmla="*/ 86 w 99"/>
                  <a:gd name="T5" fmla="*/ 11 h 11"/>
                  <a:gd name="T6" fmla="*/ 99 w 99"/>
                  <a:gd name="T7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1">
                    <a:moveTo>
                      <a:pt x="0" y="0"/>
                    </a:moveTo>
                    <a:lnTo>
                      <a:pt x="30" y="0"/>
                    </a:lnTo>
                    <a:lnTo>
                      <a:pt x="86" y="11"/>
                    </a:lnTo>
                    <a:lnTo>
                      <a:pt x="99" y="11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0" name="Rectangle 271"/>
              <p:cNvSpPr>
                <a:spLocks noChangeArrowheads="1"/>
              </p:cNvSpPr>
              <p:nvPr/>
            </p:nvSpPr>
            <p:spPr bwMode="auto">
              <a:xfrm>
                <a:off x="5344" y="239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81" name="Freeform 272"/>
              <p:cNvSpPr>
                <a:spLocks/>
              </p:cNvSpPr>
              <p:nvPr/>
            </p:nvSpPr>
            <p:spPr bwMode="auto">
              <a:xfrm>
                <a:off x="5243" y="242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2" name="Rectangle 273"/>
              <p:cNvSpPr>
                <a:spLocks noChangeArrowheads="1"/>
              </p:cNvSpPr>
              <p:nvPr/>
            </p:nvSpPr>
            <p:spPr bwMode="auto">
              <a:xfrm>
                <a:off x="5344" y="255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83" name="Freeform 274"/>
              <p:cNvSpPr>
                <a:spLocks/>
              </p:cNvSpPr>
              <p:nvPr/>
            </p:nvSpPr>
            <p:spPr bwMode="auto">
              <a:xfrm>
                <a:off x="5243" y="2594"/>
                <a:ext cx="80" cy="5"/>
              </a:xfrm>
              <a:custGeom>
                <a:avLst/>
                <a:gdLst>
                  <a:gd name="T0" fmla="*/ 0 w 99"/>
                  <a:gd name="T1" fmla="*/ 6 h 6"/>
                  <a:gd name="T2" fmla="*/ 30 w 99"/>
                  <a:gd name="T3" fmla="*/ 6 h 6"/>
                  <a:gd name="T4" fmla="*/ 86 w 99"/>
                  <a:gd name="T5" fmla="*/ 0 h 6"/>
                  <a:gd name="T6" fmla="*/ 99 w 99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">
                    <a:moveTo>
                      <a:pt x="0" y="6"/>
                    </a:moveTo>
                    <a:lnTo>
                      <a:pt x="30" y="6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4" name="Rectangle 275"/>
              <p:cNvSpPr>
                <a:spLocks noChangeArrowheads="1"/>
              </p:cNvSpPr>
              <p:nvPr/>
            </p:nvSpPr>
            <p:spPr bwMode="auto">
              <a:xfrm>
                <a:off x="5344" y="2632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85" name="Freeform 276"/>
              <p:cNvSpPr>
                <a:spLocks/>
              </p:cNvSpPr>
              <p:nvPr/>
            </p:nvSpPr>
            <p:spPr bwMode="auto">
              <a:xfrm>
                <a:off x="5243" y="2669"/>
                <a:ext cx="80" cy="15"/>
              </a:xfrm>
              <a:custGeom>
                <a:avLst/>
                <a:gdLst>
                  <a:gd name="T0" fmla="*/ 0 w 99"/>
                  <a:gd name="T1" fmla="*/ 18 h 18"/>
                  <a:gd name="T2" fmla="*/ 30 w 99"/>
                  <a:gd name="T3" fmla="*/ 18 h 18"/>
                  <a:gd name="T4" fmla="*/ 86 w 99"/>
                  <a:gd name="T5" fmla="*/ 0 h 18"/>
                  <a:gd name="T6" fmla="*/ 99 w 99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8">
                    <a:moveTo>
                      <a:pt x="0" y="18"/>
                    </a:moveTo>
                    <a:lnTo>
                      <a:pt x="30" y="18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6" name="Rectangle 277"/>
              <p:cNvSpPr>
                <a:spLocks noChangeArrowheads="1"/>
              </p:cNvSpPr>
              <p:nvPr/>
            </p:nvSpPr>
            <p:spPr bwMode="auto">
              <a:xfrm>
                <a:off x="5344" y="2707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87" name="Freeform 278"/>
              <p:cNvSpPr>
                <a:spLocks/>
              </p:cNvSpPr>
              <p:nvPr/>
            </p:nvSpPr>
            <p:spPr bwMode="auto">
              <a:xfrm>
                <a:off x="5243" y="2739"/>
                <a:ext cx="80" cy="5"/>
              </a:xfrm>
              <a:custGeom>
                <a:avLst/>
                <a:gdLst>
                  <a:gd name="T0" fmla="*/ 0 w 99"/>
                  <a:gd name="T1" fmla="*/ 0 h 6"/>
                  <a:gd name="T2" fmla="*/ 30 w 99"/>
                  <a:gd name="T3" fmla="*/ 0 h 6"/>
                  <a:gd name="T4" fmla="*/ 86 w 99"/>
                  <a:gd name="T5" fmla="*/ 6 h 6"/>
                  <a:gd name="T6" fmla="*/ 99 w 9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">
                    <a:moveTo>
                      <a:pt x="0" y="0"/>
                    </a:moveTo>
                    <a:lnTo>
                      <a:pt x="30" y="0"/>
                    </a:lnTo>
                    <a:lnTo>
                      <a:pt x="86" y="6"/>
                    </a:lnTo>
                    <a:lnTo>
                      <a:pt x="99" y="6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8" name="Rectangle 279"/>
              <p:cNvSpPr>
                <a:spLocks noChangeArrowheads="1"/>
              </p:cNvSpPr>
              <p:nvPr/>
            </p:nvSpPr>
            <p:spPr bwMode="auto">
              <a:xfrm>
                <a:off x="5344" y="3051"/>
                <a:ext cx="280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S03152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89" name="Freeform 280"/>
              <p:cNvSpPr>
                <a:spLocks/>
              </p:cNvSpPr>
              <p:nvPr/>
            </p:nvSpPr>
            <p:spPr bwMode="auto">
              <a:xfrm>
                <a:off x="5243" y="308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793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0" name="Rectangle 281"/>
              <p:cNvSpPr>
                <a:spLocks noChangeArrowheads="1"/>
              </p:cNvSpPr>
              <p:nvPr/>
            </p:nvSpPr>
            <p:spPr bwMode="auto">
              <a:xfrm>
                <a:off x="5238" y="650"/>
                <a:ext cx="292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4" name="Group 483"/>
            <p:cNvGrpSpPr>
              <a:grpSpLocks/>
            </p:cNvGrpSpPr>
            <p:nvPr/>
          </p:nvGrpSpPr>
          <p:grpSpPr bwMode="auto">
            <a:xfrm>
              <a:off x="107" y="853"/>
              <a:ext cx="199" cy="2832"/>
              <a:chOff x="107" y="853"/>
              <a:chExt cx="199" cy="2832"/>
            </a:xfrm>
          </p:grpSpPr>
          <p:sp>
            <p:nvSpPr>
              <p:cNvPr id="22" name="Line 283"/>
              <p:cNvSpPr>
                <a:spLocks noChangeShapeType="1"/>
              </p:cNvSpPr>
              <p:nvPr/>
            </p:nvSpPr>
            <p:spPr bwMode="auto">
              <a:xfrm>
                <a:off x="107" y="886"/>
                <a:ext cx="0" cy="279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84"/>
              <p:cNvSpPr>
                <a:spLocks noChangeShapeType="1"/>
              </p:cNvSpPr>
              <p:nvPr/>
            </p:nvSpPr>
            <p:spPr bwMode="auto">
              <a:xfrm>
                <a:off x="107" y="88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85"/>
              <p:cNvSpPr>
                <a:spLocks noChangeShapeType="1"/>
              </p:cNvSpPr>
              <p:nvPr/>
            </p:nvSpPr>
            <p:spPr bwMode="auto">
              <a:xfrm>
                <a:off x="107" y="90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86"/>
              <p:cNvSpPr>
                <a:spLocks noChangeShapeType="1"/>
              </p:cNvSpPr>
              <p:nvPr/>
            </p:nvSpPr>
            <p:spPr bwMode="auto">
              <a:xfrm>
                <a:off x="107" y="92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87"/>
              <p:cNvSpPr>
                <a:spLocks noChangeShapeType="1"/>
              </p:cNvSpPr>
              <p:nvPr/>
            </p:nvSpPr>
            <p:spPr bwMode="auto">
              <a:xfrm>
                <a:off x="107" y="94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88"/>
              <p:cNvSpPr>
                <a:spLocks noChangeShapeType="1"/>
              </p:cNvSpPr>
              <p:nvPr/>
            </p:nvSpPr>
            <p:spPr bwMode="auto">
              <a:xfrm>
                <a:off x="107" y="96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89"/>
              <p:cNvSpPr>
                <a:spLocks noChangeShapeType="1"/>
              </p:cNvSpPr>
              <p:nvPr/>
            </p:nvSpPr>
            <p:spPr bwMode="auto">
              <a:xfrm>
                <a:off x="107" y="98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290"/>
              <p:cNvSpPr>
                <a:spLocks noChangeShapeType="1"/>
              </p:cNvSpPr>
              <p:nvPr/>
            </p:nvSpPr>
            <p:spPr bwMode="auto">
              <a:xfrm>
                <a:off x="107" y="100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291"/>
              <p:cNvSpPr>
                <a:spLocks noChangeShapeType="1"/>
              </p:cNvSpPr>
              <p:nvPr/>
            </p:nvSpPr>
            <p:spPr bwMode="auto">
              <a:xfrm>
                <a:off x="107" y="102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292"/>
              <p:cNvSpPr>
                <a:spLocks noChangeShapeType="1"/>
              </p:cNvSpPr>
              <p:nvPr/>
            </p:nvSpPr>
            <p:spPr bwMode="auto">
              <a:xfrm>
                <a:off x="107" y="104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2" name="Line 293"/>
              <p:cNvSpPr>
                <a:spLocks noChangeShapeType="1"/>
              </p:cNvSpPr>
              <p:nvPr/>
            </p:nvSpPr>
            <p:spPr bwMode="auto">
              <a:xfrm>
                <a:off x="107" y="106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3" name="Line 294"/>
              <p:cNvSpPr>
                <a:spLocks noChangeShapeType="1"/>
              </p:cNvSpPr>
              <p:nvPr/>
            </p:nvSpPr>
            <p:spPr bwMode="auto">
              <a:xfrm>
                <a:off x="107" y="107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5" name="Line 295"/>
              <p:cNvSpPr>
                <a:spLocks noChangeShapeType="1"/>
              </p:cNvSpPr>
              <p:nvPr/>
            </p:nvSpPr>
            <p:spPr bwMode="auto">
              <a:xfrm>
                <a:off x="107" y="109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6" name="Line 296"/>
              <p:cNvSpPr>
                <a:spLocks noChangeShapeType="1"/>
              </p:cNvSpPr>
              <p:nvPr/>
            </p:nvSpPr>
            <p:spPr bwMode="auto">
              <a:xfrm>
                <a:off x="107" y="111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7" name="Line 297"/>
              <p:cNvSpPr>
                <a:spLocks noChangeShapeType="1"/>
              </p:cNvSpPr>
              <p:nvPr/>
            </p:nvSpPr>
            <p:spPr bwMode="auto">
              <a:xfrm>
                <a:off x="107" y="113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8" name="Line 298"/>
              <p:cNvSpPr>
                <a:spLocks noChangeShapeType="1"/>
              </p:cNvSpPr>
              <p:nvPr/>
            </p:nvSpPr>
            <p:spPr bwMode="auto">
              <a:xfrm>
                <a:off x="107" y="115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" name="Line 299"/>
              <p:cNvSpPr>
                <a:spLocks noChangeShapeType="1"/>
              </p:cNvSpPr>
              <p:nvPr/>
            </p:nvSpPr>
            <p:spPr bwMode="auto">
              <a:xfrm>
                <a:off x="107" y="117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0" name="Line 300"/>
              <p:cNvSpPr>
                <a:spLocks noChangeShapeType="1"/>
              </p:cNvSpPr>
              <p:nvPr/>
            </p:nvSpPr>
            <p:spPr bwMode="auto">
              <a:xfrm>
                <a:off x="107" y="119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1" name="Line 301"/>
              <p:cNvSpPr>
                <a:spLocks noChangeShapeType="1"/>
              </p:cNvSpPr>
              <p:nvPr/>
            </p:nvSpPr>
            <p:spPr bwMode="auto">
              <a:xfrm>
                <a:off x="107" y="121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2" name="Line 302"/>
              <p:cNvSpPr>
                <a:spLocks noChangeShapeType="1"/>
              </p:cNvSpPr>
              <p:nvPr/>
            </p:nvSpPr>
            <p:spPr bwMode="auto">
              <a:xfrm>
                <a:off x="107" y="123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3" name="Line 303"/>
              <p:cNvSpPr>
                <a:spLocks noChangeShapeType="1"/>
              </p:cNvSpPr>
              <p:nvPr/>
            </p:nvSpPr>
            <p:spPr bwMode="auto">
              <a:xfrm>
                <a:off x="107" y="125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4" name="Line 304"/>
              <p:cNvSpPr>
                <a:spLocks noChangeShapeType="1"/>
              </p:cNvSpPr>
              <p:nvPr/>
            </p:nvSpPr>
            <p:spPr bwMode="auto">
              <a:xfrm>
                <a:off x="107" y="127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5" name="Line 305"/>
              <p:cNvSpPr>
                <a:spLocks noChangeShapeType="1"/>
              </p:cNvSpPr>
              <p:nvPr/>
            </p:nvSpPr>
            <p:spPr bwMode="auto">
              <a:xfrm>
                <a:off x="107" y="129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Line 306"/>
              <p:cNvSpPr>
                <a:spLocks noChangeShapeType="1"/>
              </p:cNvSpPr>
              <p:nvPr/>
            </p:nvSpPr>
            <p:spPr bwMode="auto">
              <a:xfrm>
                <a:off x="107" y="131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7" name="Line 307"/>
              <p:cNvSpPr>
                <a:spLocks noChangeShapeType="1"/>
              </p:cNvSpPr>
              <p:nvPr/>
            </p:nvSpPr>
            <p:spPr bwMode="auto">
              <a:xfrm>
                <a:off x="107" y="132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8" name="Line 308"/>
              <p:cNvSpPr>
                <a:spLocks noChangeShapeType="1"/>
              </p:cNvSpPr>
              <p:nvPr/>
            </p:nvSpPr>
            <p:spPr bwMode="auto">
              <a:xfrm>
                <a:off x="107" y="134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9" name="Line 309"/>
              <p:cNvSpPr>
                <a:spLocks noChangeShapeType="1"/>
              </p:cNvSpPr>
              <p:nvPr/>
            </p:nvSpPr>
            <p:spPr bwMode="auto">
              <a:xfrm>
                <a:off x="107" y="136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0" name="Line 310"/>
              <p:cNvSpPr>
                <a:spLocks noChangeShapeType="1"/>
              </p:cNvSpPr>
              <p:nvPr/>
            </p:nvSpPr>
            <p:spPr bwMode="auto">
              <a:xfrm>
                <a:off x="107" y="138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1" name="Line 311"/>
              <p:cNvSpPr>
                <a:spLocks noChangeShapeType="1"/>
              </p:cNvSpPr>
              <p:nvPr/>
            </p:nvSpPr>
            <p:spPr bwMode="auto">
              <a:xfrm>
                <a:off x="107" y="140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2" name="Line 312"/>
              <p:cNvSpPr>
                <a:spLocks noChangeShapeType="1"/>
              </p:cNvSpPr>
              <p:nvPr/>
            </p:nvSpPr>
            <p:spPr bwMode="auto">
              <a:xfrm>
                <a:off x="107" y="142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3" name="Line 313"/>
              <p:cNvSpPr>
                <a:spLocks noChangeShapeType="1"/>
              </p:cNvSpPr>
              <p:nvPr/>
            </p:nvSpPr>
            <p:spPr bwMode="auto">
              <a:xfrm>
                <a:off x="107" y="144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4" name="Line 314"/>
              <p:cNvSpPr>
                <a:spLocks noChangeShapeType="1"/>
              </p:cNvSpPr>
              <p:nvPr/>
            </p:nvSpPr>
            <p:spPr bwMode="auto">
              <a:xfrm>
                <a:off x="107" y="146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5" name="Line 315"/>
              <p:cNvSpPr>
                <a:spLocks noChangeShapeType="1"/>
              </p:cNvSpPr>
              <p:nvPr/>
            </p:nvSpPr>
            <p:spPr bwMode="auto">
              <a:xfrm>
                <a:off x="107" y="148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6" name="Line 316"/>
              <p:cNvSpPr>
                <a:spLocks noChangeShapeType="1"/>
              </p:cNvSpPr>
              <p:nvPr/>
            </p:nvSpPr>
            <p:spPr bwMode="auto">
              <a:xfrm>
                <a:off x="107" y="150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7" name="Line 317"/>
              <p:cNvSpPr>
                <a:spLocks noChangeShapeType="1"/>
              </p:cNvSpPr>
              <p:nvPr/>
            </p:nvSpPr>
            <p:spPr bwMode="auto">
              <a:xfrm>
                <a:off x="107" y="152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8" name="Line 318"/>
              <p:cNvSpPr>
                <a:spLocks noChangeShapeType="1"/>
              </p:cNvSpPr>
              <p:nvPr/>
            </p:nvSpPr>
            <p:spPr bwMode="auto">
              <a:xfrm>
                <a:off x="107" y="154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9" name="Line 319"/>
              <p:cNvSpPr>
                <a:spLocks noChangeShapeType="1"/>
              </p:cNvSpPr>
              <p:nvPr/>
            </p:nvSpPr>
            <p:spPr bwMode="auto">
              <a:xfrm>
                <a:off x="107" y="156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0" name="Line 320"/>
              <p:cNvSpPr>
                <a:spLocks noChangeShapeType="1"/>
              </p:cNvSpPr>
              <p:nvPr/>
            </p:nvSpPr>
            <p:spPr bwMode="auto">
              <a:xfrm>
                <a:off x="107" y="158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1" name="Line 321"/>
              <p:cNvSpPr>
                <a:spLocks noChangeShapeType="1"/>
              </p:cNvSpPr>
              <p:nvPr/>
            </p:nvSpPr>
            <p:spPr bwMode="auto">
              <a:xfrm>
                <a:off x="107" y="159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2" name="Line 322"/>
              <p:cNvSpPr>
                <a:spLocks noChangeShapeType="1"/>
              </p:cNvSpPr>
              <p:nvPr/>
            </p:nvSpPr>
            <p:spPr bwMode="auto">
              <a:xfrm>
                <a:off x="107" y="161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3" name="Line 323"/>
              <p:cNvSpPr>
                <a:spLocks noChangeShapeType="1"/>
              </p:cNvSpPr>
              <p:nvPr/>
            </p:nvSpPr>
            <p:spPr bwMode="auto">
              <a:xfrm>
                <a:off x="107" y="163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4" name="Line 324"/>
              <p:cNvSpPr>
                <a:spLocks noChangeShapeType="1"/>
              </p:cNvSpPr>
              <p:nvPr/>
            </p:nvSpPr>
            <p:spPr bwMode="auto">
              <a:xfrm>
                <a:off x="107" y="165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5" name="Line 325"/>
              <p:cNvSpPr>
                <a:spLocks noChangeShapeType="1"/>
              </p:cNvSpPr>
              <p:nvPr/>
            </p:nvSpPr>
            <p:spPr bwMode="auto">
              <a:xfrm>
                <a:off x="107" y="167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6" name="Line 326"/>
              <p:cNvSpPr>
                <a:spLocks noChangeShapeType="1"/>
              </p:cNvSpPr>
              <p:nvPr/>
            </p:nvSpPr>
            <p:spPr bwMode="auto">
              <a:xfrm>
                <a:off x="107" y="169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7" name="Line 327"/>
              <p:cNvSpPr>
                <a:spLocks noChangeShapeType="1"/>
              </p:cNvSpPr>
              <p:nvPr/>
            </p:nvSpPr>
            <p:spPr bwMode="auto">
              <a:xfrm>
                <a:off x="107" y="171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8" name="Line 328"/>
              <p:cNvSpPr>
                <a:spLocks noChangeShapeType="1"/>
              </p:cNvSpPr>
              <p:nvPr/>
            </p:nvSpPr>
            <p:spPr bwMode="auto">
              <a:xfrm>
                <a:off x="107" y="173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9" name="Line 329"/>
              <p:cNvSpPr>
                <a:spLocks noChangeShapeType="1"/>
              </p:cNvSpPr>
              <p:nvPr/>
            </p:nvSpPr>
            <p:spPr bwMode="auto">
              <a:xfrm>
                <a:off x="107" y="175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0" name="Line 330"/>
              <p:cNvSpPr>
                <a:spLocks noChangeShapeType="1"/>
              </p:cNvSpPr>
              <p:nvPr/>
            </p:nvSpPr>
            <p:spPr bwMode="auto">
              <a:xfrm>
                <a:off x="107" y="177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1" name="Line 331"/>
              <p:cNvSpPr>
                <a:spLocks noChangeShapeType="1"/>
              </p:cNvSpPr>
              <p:nvPr/>
            </p:nvSpPr>
            <p:spPr bwMode="auto">
              <a:xfrm>
                <a:off x="107" y="179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2" name="Line 332"/>
              <p:cNvSpPr>
                <a:spLocks noChangeShapeType="1"/>
              </p:cNvSpPr>
              <p:nvPr/>
            </p:nvSpPr>
            <p:spPr bwMode="auto">
              <a:xfrm>
                <a:off x="107" y="181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3" name="Line 333"/>
              <p:cNvSpPr>
                <a:spLocks noChangeShapeType="1"/>
              </p:cNvSpPr>
              <p:nvPr/>
            </p:nvSpPr>
            <p:spPr bwMode="auto">
              <a:xfrm>
                <a:off x="107" y="183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4" name="Line 334"/>
              <p:cNvSpPr>
                <a:spLocks noChangeShapeType="1"/>
              </p:cNvSpPr>
              <p:nvPr/>
            </p:nvSpPr>
            <p:spPr bwMode="auto">
              <a:xfrm>
                <a:off x="107" y="185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5" name="Line 335"/>
              <p:cNvSpPr>
                <a:spLocks noChangeShapeType="1"/>
              </p:cNvSpPr>
              <p:nvPr/>
            </p:nvSpPr>
            <p:spPr bwMode="auto">
              <a:xfrm>
                <a:off x="107" y="186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6" name="Line 336"/>
              <p:cNvSpPr>
                <a:spLocks noChangeShapeType="1"/>
              </p:cNvSpPr>
              <p:nvPr/>
            </p:nvSpPr>
            <p:spPr bwMode="auto">
              <a:xfrm>
                <a:off x="107" y="188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7" name="Line 337"/>
              <p:cNvSpPr>
                <a:spLocks noChangeShapeType="1"/>
              </p:cNvSpPr>
              <p:nvPr/>
            </p:nvSpPr>
            <p:spPr bwMode="auto">
              <a:xfrm>
                <a:off x="107" y="190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8" name="Line 338"/>
              <p:cNvSpPr>
                <a:spLocks noChangeShapeType="1"/>
              </p:cNvSpPr>
              <p:nvPr/>
            </p:nvSpPr>
            <p:spPr bwMode="auto">
              <a:xfrm>
                <a:off x="107" y="192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9" name="Line 339"/>
              <p:cNvSpPr>
                <a:spLocks noChangeShapeType="1"/>
              </p:cNvSpPr>
              <p:nvPr/>
            </p:nvSpPr>
            <p:spPr bwMode="auto">
              <a:xfrm>
                <a:off x="107" y="194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0" name="Line 340"/>
              <p:cNvSpPr>
                <a:spLocks noChangeShapeType="1"/>
              </p:cNvSpPr>
              <p:nvPr/>
            </p:nvSpPr>
            <p:spPr bwMode="auto">
              <a:xfrm>
                <a:off x="107" y="196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1" name="Line 341"/>
              <p:cNvSpPr>
                <a:spLocks noChangeShapeType="1"/>
              </p:cNvSpPr>
              <p:nvPr/>
            </p:nvSpPr>
            <p:spPr bwMode="auto">
              <a:xfrm>
                <a:off x="107" y="198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2" name="Line 342"/>
              <p:cNvSpPr>
                <a:spLocks noChangeShapeType="1"/>
              </p:cNvSpPr>
              <p:nvPr/>
            </p:nvSpPr>
            <p:spPr bwMode="auto">
              <a:xfrm>
                <a:off x="107" y="200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3" name="Line 343"/>
              <p:cNvSpPr>
                <a:spLocks noChangeShapeType="1"/>
              </p:cNvSpPr>
              <p:nvPr/>
            </p:nvSpPr>
            <p:spPr bwMode="auto">
              <a:xfrm>
                <a:off x="107" y="202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4" name="Line 344"/>
              <p:cNvSpPr>
                <a:spLocks noChangeShapeType="1"/>
              </p:cNvSpPr>
              <p:nvPr/>
            </p:nvSpPr>
            <p:spPr bwMode="auto">
              <a:xfrm>
                <a:off x="107" y="204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5" name="Line 345"/>
              <p:cNvSpPr>
                <a:spLocks noChangeShapeType="1"/>
              </p:cNvSpPr>
              <p:nvPr/>
            </p:nvSpPr>
            <p:spPr bwMode="auto">
              <a:xfrm>
                <a:off x="107" y="206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6" name="Line 346"/>
              <p:cNvSpPr>
                <a:spLocks noChangeShapeType="1"/>
              </p:cNvSpPr>
              <p:nvPr/>
            </p:nvSpPr>
            <p:spPr bwMode="auto">
              <a:xfrm>
                <a:off x="107" y="208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7" name="Line 347"/>
              <p:cNvSpPr>
                <a:spLocks noChangeShapeType="1"/>
              </p:cNvSpPr>
              <p:nvPr/>
            </p:nvSpPr>
            <p:spPr bwMode="auto">
              <a:xfrm>
                <a:off x="107" y="210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8" name="Line 348"/>
              <p:cNvSpPr>
                <a:spLocks noChangeShapeType="1"/>
              </p:cNvSpPr>
              <p:nvPr/>
            </p:nvSpPr>
            <p:spPr bwMode="auto">
              <a:xfrm>
                <a:off x="107" y="212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9" name="Line 349"/>
              <p:cNvSpPr>
                <a:spLocks noChangeShapeType="1"/>
              </p:cNvSpPr>
              <p:nvPr/>
            </p:nvSpPr>
            <p:spPr bwMode="auto">
              <a:xfrm>
                <a:off x="107" y="213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0" name="Line 350"/>
              <p:cNvSpPr>
                <a:spLocks noChangeShapeType="1"/>
              </p:cNvSpPr>
              <p:nvPr/>
            </p:nvSpPr>
            <p:spPr bwMode="auto">
              <a:xfrm>
                <a:off x="107" y="215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1" name="Line 351"/>
              <p:cNvSpPr>
                <a:spLocks noChangeShapeType="1"/>
              </p:cNvSpPr>
              <p:nvPr/>
            </p:nvSpPr>
            <p:spPr bwMode="auto">
              <a:xfrm>
                <a:off x="107" y="217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2" name="Line 352"/>
              <p:cNvSpPr>
                <a:spLocks noChangeShapeType="1"/>
              </p:cNvSpPr>
              <p:nvPr/>
            </p:nvSpPr>
            <p:spPr bwMode="auto">
              <a:xfrm>
                <a:off x="107" y="219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3" name="Line 353"/>
              <p:cNvSpPr>
                <a:spLocks noChangeShapeType="1"/>
              </p:cNvSpPr>
              <p:nvPr/>
            </p:nvSpPr>
            <p:spPr bwMode="auto">
              <a:xfrm>
                <a:off x="107" y="221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4" name="Line 354"/>
              <p:cNvSpPr>
                <a:spLocks noChangeShapeType="1"/>
              </p:cNvSpPr>
              <p:nvPr/>
            </p:nvSpPr>
            <p:spPr bwMode="auto">
              <a:xfrm>
                <a:off x="107" y="223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5" name="Line 355"/>
              <p:cNvSpPr>
                <a:spLocks noChangeShapeType="1"/>
              </p:cNvSpPr>
              <p:nvPr/>
            </p:nvSpPr>
            <p:spPr bwMode="auto">
              <a:xfrm>
                <a:off x="107" y="225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6" name="Line 356"/>
              <p:cNvSpPr>
                <a:spLocks noChangeShapeType="1"/>
              </p:cNvSpPr>
              <p:nvPr/>
            </p:nvSpPr>
            <p:spPr bwMode="auto">
              <a:xfrm>
                <a:off x="107" y="227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7" name="Line 357"/>
              <p:cNvSpPr>
                <a:spLocks noChangeShapeType="1"/>
              </p:cNvSpPr>
              <p:nvPr/>
            </p:nvSpPr>
            <p:spPr bwMode="auto">
              <a:xfrm>
                <a:off x="107" y="229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8" name="Line 358"/>
              <p:cNvSpPr>
                <a:spLocks noChangeShapeType="1"/>
              </p:cNvSpPr>
              <p:nvPr/>
            </p:nvSpPr>
            <p:spPr bwMode="auto">
              <a:xfrm>
                <a:off x="107" y="231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9" name="Line 359"/>
              <p:cNvSpPr>
                <a:spLocks noChangeShapeType="1"/>
              </p:cNvSpPr>
              <p:nvPr/>
            </p:nvSpPr>
            <p:spPr bwMode="auto">
              <a:xfrm>
                <a:off x="107" y="233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0" name="Line 360"/>
              <p:cNvSpPr>
                <a:spLocks noChangeShapeType="1"/>
              </p:cNvSpPr>
              <p:nvPr/>
            </p:nvSpPr>
            <p:spPr bwMode="auto">
              <a:xfrm>
                <a:off x="107" y="235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1" name="Line 361"/>
              <p:cNvSpPr>
                <a:spLocks noChangeShapeType="1"/>
              </p:cNvSpPr>
              <p:nvPr/>
            </p:nvSpPr>
            <p:spPr bwMode="auto">
              <a:xfrm>
                <a:off x="107" y="237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2" name="Line 362"/>
              <p:cNvSpPr>
                <a:spLocks noChangeShapeType="1"/>
              </p:cNvSpPr>
              <p:nvPr/>
            </p:nvSpPr>
            <p:spPr bwMode="auto">
              <a:xfrm>
                <a:off x="107" y="238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3" name="Line 363"/>
              <p:cNvSpPr>
                <a:spLocks noChangeShapeType="1"/>
              </p:cNvSpPr>
              <p:nvPr/>
            </p:nvSpPr>
            <p:spPr bwMode="auto">
              <a:xfrm>
                <a:off x="107" y="240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4" name="Line 364"/>
              <p:cNvSpPr>
                <a:spLocks noChangeShapeType="1"/>
              </p:cNvSpPr>
              <p:nvPr/>
            </p:nvSpPr>
            <p:spPr bwMode="auto">
              <a:xfrm>
                <a:off x="107" y="242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5" name="Line 365"/>
              <p:cNvSpPr>
                <a:spLocks noChangeShapeType="1"/>
              </p:cNvSpPr>
              <p:nvPr/>
            </p:nvSpPr>
            <p:spPr bwMode="auto">
              <a:xfrm>
                <a:off x="107" y="244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6" name="Line 366"/>
              <p:cNvSpPr>
                <a:spLocks noChangeShapeType="1"/>
              </p:cNvSpPr>
              <p:nvPr/>
            </p:nvSpPr>
            <p:spPr bwMode="auto">
              <a:xfrm>
                <a:off x="107" y="246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7" name="Line 367"/>
              <p:cNvSpPr>
                <a:spLocks noChangeShapeType="1"/>
              </p:cNvSpPr>
              <p:nvPr/>
            </p:nvSpPr>
            <p:spPr bwMode="auto">
              <a:xfrm>
                <a:off x="107" y="248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8" name="Line 368"/>
              <p:cNvSpPr>
                <a:spLocks noChangeShapeType="1"/>
              </p:cNvSpPr>
              <p:nvPr/>
            </p:nvSpPr>
            <p:spPr bwMode="auto">
              <a:xfrm>
                <a:off x="107" y="250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9" name="Line 369"/>
              <p:cNvSpPr>
                <a:spLocks noChangeShapeType="1"/>
              </p:cNvSpPr>
              <p:nvPr/>
            </p:nvSpPr>
            <p:spPr bwMode="auto">
              <a:xfrm>
                <a:off x="107" y="252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0" name="Line 370"/>
              <p:cNvSpPr>
                <a:spLocks noChangeShapeType="1"/>
              </p:cNvSpPr>
              <p:nvPr/>
            </p:nvSpPr>
            <p:spPr bwMode="auto">
              <a:xfrm>
                <a:off x="107" y="254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1" name="Line 371"/>
              <p:cNvSpPr>
                <a:spLocks noChangeShapeType="1"/>
              </p:cNvSpPr>
              <p:nvPr/>
            </p:nvSpPr>
            <p:spPr bwMode="auto">
              <a:xfrm>
                <a:off x="107" y="256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2" name="Line 372"/>
              <p:cNvSpPr>
                <a:spLocks noChangeShapeType="1"/>
              </p:cNvSpPr>
              <p:nvPr/>
            </p:nvSpPr>
            <p:spPr bwMode="auto">
              <a:xfrm>
                <a:off x="107" y="258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3" name="Line 373"/>
              <p:cNvSpPr>
                <a:spLocks noChangeShapeType="1"/>
              </p:cNvSpPr>
              <p:nvPr/>
            </p:nvSpPr>
            <p:spPr bwMode="auto">
              <a:xfrm>
                <a:off x="107" y="260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4" name="Line 374"/>
              <p:cNvSpPr>
                <a:spLocks noChangeShapeType="1"/>
              </p:cNvSpPr>
              <p:nvPr/>
            </p:nvSpPr>
            <p:spPr bwMode="auto">
              <a:xfrm>
                <a:off x="107" y="262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5" name="Line 375"/>
              <p:cNvSpPr>
                <a:spLocks noChangeShapeType="1"/>
              </p:cNvSpPr>
              <p:nvPr/>
            </p:nvSpPr>
            <p:spPr bwMode="auto">
              <a:xfrm>
                <a:off x="107" y="264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6" name="Line 376"/>
              <p:cNvSpPr>
                <a:spLocks noChangeShapeType="1"/>
              </p:cNvSpPr>
              <p:nvPr/>
            </p:nvSpPr>
            <p:spPr bwMode="auto">
              <a:xfrm>
                <a:off x="107" y="265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7" name="Line 377"/>
              <p:cNvSpPr>
                <a:spLocks noChangeShapeType="1"/>
              </p:cNvSpPr>
              <p:nvPr/>
            </p:nvSpPr>
            <p:spPr bwMode="auto">
              <a:xfrm>
                <a:off x="107" y="267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8" name="Line 378"/>
              <p:cNvSpPr>
                <a:spLocks noChangeShapeType="1"/>
              </p:cNvSpPr>
              <p:nvPr/>
            </p:nvSpPr>
            <p:spPr bwMode="auto">
              <a:xfrm>
                <a:off x="107" y="269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9" name="Line 379"/>
              <p:cNvSpPr>
                <a:spLocks noChangeShapeType="1"/>
              </p:cNvSpPr>
              <p:nvPr/>
            </p:nvSpPr>
            <p:spPr bwMode="auto">
              <a:xfrm>
                <a:off x="107" y="271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0" name="Line 380"/>
              <p:cNvSpPr>
                <a:spLocks noChangeShapeType="1"/>
              </p:cNvSpPr>
              <p:nvPr/>
            </p:nvSpPr>
            <p:spPr bwMode="auto">
              <a:xfrm>
                <a:off x="107" y="273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1" name="Line 381"/>
              <p:cNvSpPr>
                <a:spLocks noChangeShapeType="1"/>
              </p:cNvSpPr>
              <p:nvPr/>
            </p:nvSpPr>
            <p:spPr bwMode="auto">
              <a:xfrm>
                <a:off x="107" y="275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2" name="Line 382"/>
              <p:cNvSpPr>
                <a:spLocks noChangeShapeType="1"/>
              </p:cNvSpPr>
              <p:nvPr/>
            </p:nvSpPr>
            <p:spPr bwMode="auto">
              <a:xfrm>
                <a:off x="107" y="277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3" name="Line 383"/>
              <p:cNvSpPr>
                <a:spLocks noChangeShapeType="1"/>
              </p:cNvSpPr>
              <p:nvPr/>
            </p:nvSpPr>
            <p:spPr bwMode="auto">
              <a:xfrm>
                <a:off x="107" y="279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4" name="Line 384"/>
              <p:cNvSpPr>
                <a:spLocks noChangeShapeType="1"/>
              </p:cNvSpPr>
              <p:nvPr/>
            </p:nvSpPr>
            <p:spPr bwMode="auto">
              <a:xfrm>
                <a:off x="107" y="281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5" name="Line 385"/>
              <p:cNvSpPr>
                <a:spLocks noChangeShapeType="1"/>
              </p:cNvSpPr>
              <p:nvPr/>
            </p:nvSpPr>
            <p:spPr bwMode="auto">
              <a:xfrm>
                <a:off x="107" y="283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6" name="Line 386"/>
              <p:cNvSpPr>
                <a:spLocks noChangeShapeType="1"/>
              </p:cNvSpPr>
              <p:nvPr/>
            </p:nvSpPr>
            <p:spPr bwMode="auto">
              <a:xfrm>
                <a:off x="107" y="285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7" name="Line 387"/>
              <p:cNvSpPr>
                <a:spLocks noChangeShapeType="1"/>
              </p:cNvSpPr>
              <p:nvPr/>
            </p:nvSpPr>
            <p:spPr bwMode="auto">
              <a:xfrm>
                <a:off x="107" y="287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8" name="Line 388"/>
              <p:cNvSpPr>
                <a:spLocks noChangeShapeType="1"/>
              </p:cNvSpPr>
              <p:nvPr/>
            </p:nvSpPr>
            <p:spPr bwMode="auto">
              <a:xfrm>
                <a:off x="107" y="289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9" name="Line 389"/>
              <p:cNvSpPr>
                <a:spLocks noChangeShapeType="1"/>
              </p:cNvSpPr>
              <p:nvPr/>
            </p:nvSpPr>
            <p:spPr bwMode="auto">
              <a:xfrm>
                <a:off x="107" y="290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0" name="Line 390"/>
              <p:cNvSpPr>
                <a:spLocks noChangeShapeType="1"/>
              </p:cNvSpPr>
              <p:nvPr/>
            </p:nvSpPr>
            <p:spPr bwMode="auto">
              <a:xfrm>
                <a:off x="107" y="292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1" name="Line 391"/>
              <p:cNvSpPr>
                <a:spLocks noChangeShapeType="1"/>
              </p:cNvSpPr>
              <p:nvPr/>
            </p:nvSpPr>
            <p:spPr bwMode="auto">
              <a:xfrm>
                <a:off x="107" y="294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2" name="Line 392"/>
              <p:cNvSpPr>
                <a:spLocks noChangeShapeType="1"/>
              </p:cNvSpPr>
              <p:nvPr/>
            </p:nvSpPr>
            <p:spPr bwMode="auto">
              <a:xfrm>
                <a:off x="107" y="296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3" name="Line 393"/>
              <p:cNvSpPr>
                <a:spLocks noChangeShapeType="1"/>
              </p:cNvSpPr>
              <p:nvPr/>
            </p:nvSpPr>
            <p:spPr bwMode="auto">
              <a:xfrm>
                <a:off x="107" y="298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4" name="Line 394"/>
              <p:cNvSpPr>
                <a:spLocks noChangeShapeType="1"/>
              </p:cNvSpPr>
              <p:nvPr/>
            </p:nvSpPr>
            <p:spPr bwMode="auto">
              <a:xfrm>
                <a:off x="107" y="300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5" name="Line 395"/>
              <p:cNvSpPr>
                <a:spLocks noChangeShapeType="1"/>
              </p:cNvSpPr>
              <p:nvPr/>
            </p:nvSpPr>
            <p:spPr bwMode="auto">
              <a:xfrm>
                <a:off x="107" y="302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6" name="Line 396"/>
              <p:cNvSpPr>
                <a:spLocks noChangeShapeType="1"/>
              </p:cNvSpPr>
              <p:nvPr/>
            </p:nvSpPr>
            <p:spPr bwMode="auto">
              <a:xfrm>
                <a:off x="107" y="304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7" name="Line 397"/>
              <p:cNvSpPr>
                <a:spLocks noChangeShapeType="1"/>
              </p:cNvSpPr>
              <p:nvPr/>
            </p:nvSpPr>
            <p:spPr bwMode="auto">
              <a:xfrm>
                <a:off x="107" y="306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8" name="Line 398"/>
              <p:cNvSpPr>
                <a:spLocks noChangeShapeType="1"/>
              </p:cNvSpPr>
              <p:nvPr/>
            </p:nvSpPr>
            <p:spPr bwMode="auto">
              <a:xfrm>
                <a:off x="107" y="308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9" name="Line 399"/>
              <p:cNvSpPr>
                <a:spLocks noChangeShapeType="1"/>
              </p:cNvSpPr>
              <p:nvPr/>
            </p:nvSpPr>
            <p:spPr bwMode="auto">
              <a:xfrm>
                <a:off x="107" y="310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0" name="Line 400"/>
              <p:cNvSpPr>
                <a:spLocks noChangeShapeType="1"/>
              </p:cNvSpPr>
              <p:nvPr/>
            </p:nvSpPr>
            <p:spPr bwMode="auto">
              <a:xfrm>
                <a:off x="107" y="312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1" name="Line 401"/>
              <p:cNvSpPr>
                <a:spLocks noChangeShapeType="1"/>
              </p:cNvSpPr>
              <p:nvPr/>
            </p:nvSpPr>
            <p:spPr bwMode="auto">
              <a:xfrm>
                <a:off x="107" y="314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2" name="Line 402"/>
              <p:cNvSpPr>
                <a:spLocks noChangeShapeType="1"/>
              </p:cNvSpPr>
              <p:nvPr/>
            </p:nvSpPr>
            <p:spPr bwMode="auto">
              <a:xfrm>
                <a:off x="107" y="315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3" name="Line 403"/>
              <p:cNvSpPr>
                <a:spLocks noChangeShapeType="1"/>
              </p:cNvSpPr>
              <p:nvPr/>
            </p:nvSpPr>
            <p:spPr bwMode="auto">
              <a:xfrm>
                <a:off x="107" y="317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4" name="Line 404"/>
              <p:cNvSpPr>
                <a:spLocks noChangeShapeType="1"/>
              </p:cNvSpPr>
              <p:nvPr/>
            </p:nvSpPr>
            <p:spPr bwMode="auto">
              <a:xfrm>
                <a:off x="107" y="319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5" name="Line 405"/>
              <p:cNvSpPr>
                <a:spLocks noChangeShapeType="1"/>
              </p:cNvSpPr>
              <p:nvPr/>
            </p:nvSpPr>
            <p:spPr bwMode="auto">
              <a:xfrm>
                <a:off x="107" y="321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6" name="Line 406"/>
              <p:cNvSpPr>
                <a:spLocks noChangeShapeType="1"/>
              </p:cNvSpPr>
              <p:nvPr/>
            </p:nvSpPr>
            <p:spPr bwMode="auto">
              <a:xfrm>
                <a:off x="107" y="323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7" name="Line 407"/>
              <p:cNvSpPr>
                <a:spLocks noChangeShapeType="1"/>
              </p:cNvSpPr>
              <p:nvPr/>
            </p:nvSpPr>
            <p:spPr bwMode="auto">
              <a:xfrm>
                <a:off x="107" y="3256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8" name="Line 408"/>
              <p:cNvSpPr>
                <a:spLocks noChangeShapeType="1"/>
              </p:cNvSpPr>
              <p:nvPr/>
            </p:nvSpPr>
            <p:spPr bwMode="auto">
              <a:xfrm>
                <a:off x="107" y="327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9" name="Line 409"/>
              <p:cNvSpPr>
                <a:spLocks noChangeShapeType="1"/>
              </p:cNvSpPr>
              <p:nvPr/>
            </p:nvSpPr>
            <p:spPr bwMode="auto">
              <a:xfrm>
                <a:off x="107" y="329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0" name="Line 410"/>
              <p:cNvSpPr>
                <a:spLocks noChangeShapeType="1"/>
              </p:cNvSpPr>
              <p:nvPr/>
            </p:nvSpPr>
            <p:spPr bwMode="auto">
              <a:xfrm>
                <a:off x="107" y="331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1" name="Line 411"/>
              <p:cNvSpPr>
                <a:spLocks noChangeShapeType="1"/>
              </p:cNvSpPr>
              <p:nvPr/>
            </p:nvSpPr>
            <p:spPr bwMode="auto">
              <a:xfrm>
                <a:off x="107" y="333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2" name="Line 412"/>
              <p:cNvSpPr>
                <a:spLocks noChangeShapeType="1"/>
              </p:cNvSpPr>
              <p:nvPr/>
            </p:nvSpPr>
            <p:spPr bwMode="auto">
              <a:xfrm>
                <a:off x="107" y="335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3" name="Line 413"/>
              <p:cNvSpPr>
                <a:spLocks noChangeShapeType="1"/>
              </p:cNvSpPr>
              <p:nvPr/>
            </p:nvSpPr>
            <p:spPr bwMode="auto">
              <a:xfrm>
                <a:off x="107" y="337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4" name="Line 414"/>
              <p:cNvSpPr>
                <a:spLocks noChangeShapeType="1"/>
              </p:cNvSpPr>
              <p:nvPr/>
            </p:nvSpPr>
            <p:spPr bwMode="auto">
              <a:xfrm>
                <a:off x="107" y="339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5" name="Line 415"/>
              <p:cNvSpPr>
                <a:spLocks noChangeShapeType="1"/>
              </p:cNvSpPr>
              <p:nvPr/>
            </p:nvSpPr>
            <p:spPr bwMode="auto">
              <a:xfrm>
                <a:off x="107" y="341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6" name="Line 416"/>
              <p:cNvSpPr>
                <a:spLocks noChangeShapeType="1"/>
              </p:cNvSpPr>
              <p:nvPr/>
            </p:nvSpPr>
            <p:spPr bwMode="auto">
              <a:xfrm>
                <a:off x="107" y="342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7" name="Line 417"/>
              <p:cNvSpPr>
                <a:spLocks noChangeShapeType="1"/>
              </p:cNvSpPr>
              <p:nvPr/>
            </p:nvSpPr>
            <p:spPr bwMode="auto">
              <a:xfrm>
                <a:off x="107" y="3449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8" name="Line 418"/>
              <p:cNvSpPr>
                <a:spLocks noChangeShapeType="1"/>
              </p:cNvSpPr>
              <p:nvPr/>
            </p:nvSpPr>
            <p:spPr bwMode="auto">
              <a:xfrm>
                <a:off x="107" y="3468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9" name="Line 419"/>
              <p:cNvSpPr>
                <a:spLocks noChangeShapeType="1"/>
              </p:cNvSpPr>
              <p:nvPr/>
            </p:nvSpPr>
            <p:spPr bwMode="auto">
              <a:xfrm>
                <a:off x="107" y="348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0" name="Line 420"/>
              <p:cNvSpPr>
                <a:spLocks noChangeShapeType="1"/>
              </p:cNvSpPr>
              <p:nvPr/>
            </p:nvSpPr>
            <p:spPr bwMode="auto">
              <a:xfrm>
                <a:off x="107" y="3507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1" name="Line 421"/>
              <p:cNvSpPr>
                <a:spLocks noChangeShapeType="1"/>
              </p:cNvSpPr>
              <p:nvPr/>
            </p:nvSpPr>
            <p:spPr bwMode="auto">
              <a:xfrm>
                <a:off x="107" y="352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2" name="Line 422"/>
              <p:cNvSpPr>
                <a:spLocks noChangeShapeType="1"/>
              </p:cNvSpPr>
              <p:nvPr/>
            </p:nvSpPr>
            <p:spPr bwMode="auto">
              <a:xfrm>
                <a:off x="107" y="3545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3" name="Line 423"/>
              <p:cNvSpPr>
                <a:spLocks noChangeShapeType="1"/>
              </p:cNvSpPr>
              <p:nvPr/>
            </p:nvSpPr>
            <p:spPr bwMode="auto">
              <a:xfrm>
                <a:off x="107" y="3564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4" name="Line 424"/>
              <p:cNvSpPr>
                <a:spLocks noChangeShapeType="1"/>
              </p:cNvSpPr>
              <p:nvPr/>
            </p:nvSpPr>
            <p:spPr bwMode="auto">
              <a:xfrm>
                <a:off x="107" y="358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5" name="Line 425"/>
              <p:cNvSpPr>
                <a:spLocks noChangeShapeType="1"/>
              </p:cNvSpPr>
              <p:nvPr/>
            </p:nvSpPr>
            <p:spPr bwMode="auto">
              <a:xfrm>
                <a:off x="107" y="3603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6" name="Line 426"/>
              <p:cNvSpPr>
                <a:spLocks noChangeShapeType="1"/>
              </p:cNvSpPr>
              <p:nvPr/>
            </p:nvSpPr>
            <p:spPr bwMode="auto">
              <a:xfrm>
                <a:off x="107" y="3622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7" name="Line 427"/>
              <p:cNvSpPr>
                <a:spLocks noChangeShapeType="1"/>
              </p:cNvSpPr>
              <p:nvPr/>
            </p:nvSpPr>
            <p:spPr bwMode="auto">
              <a:xfrm>
                <a:off x="107" y="364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8" name="Line 428"/>
              <p:cNvSpPr>
                <a:spLocks noChangeShapeType="1"/>
              </p:cNvSpPr>
              <p:nvPr/>
            </p:nvSpPr>
            <p:spPr bwMode="auto">
              <a:xfrm>
                <a:off x="107" y="3661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9" name="Line 429"/>
              <p:cNvSpPr>
                <a:spLocks noChangeShapeType="1"/>
              </p:cNvSpPr>
              <p:nvPr/>
            </p:nvSpPr>
            <p:spPr bwMode="auto">
              <a:xfrm>
                <a:off x="107" y="3680"/>
                <a:ext cx="14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0" name="Line 430"/>
              <p:cNvSpPr>
                <a:spLocks noChangeShapeType="1"/>
              </p:cNvSpPr>
              <p:nvPr/>
            </p:nvSpPr>
            <p:spPr bwMode="auto">
              <a:xfrm>
                <a:off x="107" y="886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1" name="Line 431"/>
              <p:cNvSpPr>
                <a:spLocks noChangeShapeType="1"/>
              </p:cNvSpPr>
              <p:nvPr/>
            </p:nvSpPr>
            <p:spPr bwMode="auto">
              <a:xfrm>
                <a:off x="107" y="983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2" name="Line 432"/>
              <p:cNvSpPr>
                <a:spLocks noChangeShapeType="1"/>
              </p:cNvSpPr>
              <p:nvPr/>
            </p:nvSpPr>
            <p:spPr bwMode="auto">
              <a:xfrm>
                <a:off x="107" y="1079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3" name="Line 433"/>
              <p:cNvSpPr>
                <a:spLocks noChangeShapeType="1"/>
              </p:cNvSpPr>
              <p:nvPr/>
            </p:nvSpPr>
            <p:spPr bwMode="auto">
              <a:xfrm>
                <a:off x="107" y="1175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4" name="Line 434"/>
              <p:cNvSpPr>
                <a:spLocks noChangeShapeType="1"/>
              </p:cNvSpPr>
              <p:nvPr/>
            </p:nvSpPr>
            <p:spPr bwMode="auto">
              <a:xfrm>
                <a:off x="107" y="1271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5" name="Line 435"/>
              <p:cNvSpPr>
                <a:spLocks noChangeShapeType="1"/>
              </p:cNvSpPr>
              <p:nvPr/>
            </p:nvSpPr>
            <p:spPr bwMode="auto">
              <a:xfrm>
                <a:off x="107" y="1368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6" name="Line 436"/>
              <p:cNvSpPr>
                <a:spLocks noChangeShapeType="1"/>
              </p:cNvSpPr>
              <p:nvPr/>
            </p:nvSpPr>
            <p:spPr bwMode="auto">
              <a:xfrm>
                <a:off x="107" y="1465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7" name="Line 437"/>
              <p:cNvSpPr>
                <a:spLocks noChangeShapeType="1"/>
              </p:cNvSpPr>
              <p:nvPr/>
            </p:nvSpPr>
            <p:spPr bwMode="auto">
              <a:xfrm>
                <a:off x="107" y="1561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8" name="Line 438"/>
              <p:cNvSpPr>
                <a:spLocks noChangeShapeType="1"/>
              </p:cNvSpPr>
              <p:nvPr/>
            </p:nvSpPr>
            <p:spPr bwMode="auto">
              <a:xfrm>
                <a:off x="107" y="1657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9" name="Line 439"/>
              <p:cNvSpPr>
                <a:spLocks noChangeShapeType="1"/>
              </p:cNvSpPr>
              <p:nvPr/>
            </p:nvSpPr>
            <p:spPr bwMode="auto">
              <a:xfrm>
                <a:off x="107" y="1753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0" name="Line 440"/>
              <p:cNvSpPr>
                <a:spLocks noChangeShapeType="1"/>
              </p:cNvSpPr>
              <p:nvPr/>
            </p:nvSpPr>
            <p:spPr bwMode="auto">
              <a:xfrm>
                <a:off x="107" y="1850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1" name="Line 441"/>
              <p:cNvSpPr>
                <a:spLocks noChangeShapeType="1"/>
              </p:cNvSpPr>
              <p:nvPr/>
            </p:nvSpPr>
            <p:spPr bwMode="auto">
              <a:xfrm>
                <a:off x="107" y="1946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2" name="Line 442"/>
              <p:cNvSpPr>
                <a:spLocks noChangeShapeType="1"/>
              </p:cNvSpPr>
              <p:nvPr/>
            </p:nvSpPr>
            <p:spPr bwMode="auto">
              <a:xfrm>
                <a:off x="107" y="2042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3" name="Line 443"/>
              <p:cNvSpPr>
                <a:spLocks noChangeShapeType="1"/>
              </p:cNvSpPr>
              <p:nvPr/>
            </p:nvSpPr>
            <p:spPr bwMode="auto">
              <a:xfrm>
                <a:off x="107" y="2138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4" name="Line 444"/>
              <p:cNvSpPr>
                <a:spLocks noChangeShapeType="1"/>
              </p:cNvSpPr>
              <p:nvPr/>
            </p:nvSpPr>
            <p:spPr bwMode="auto">
              <a:xfrm>
                <a:off x="107" y="2235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5" name="Line 445"/>
              <p:cNvSpPr>
                <a:spLocks noChangeShapeType="1"/>
              </p:cNvSpPr>
              <p:nvPr/>
            </p:nvSpPr>
            <p:spPr bwMode="auto">
              <a:xfrm>
                <a:off x="107" y="2332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6" name="Line 446"/>
              <p:cNvSpPr>
                <a:spLocks noChangeShapeType="1"/>
              </p:cNvSpPr>
              <p:nvPr/>
            </p:nvSpPr>
            <p:spPr bwMode="auto">
              <a:xfrm>
                <a:off x="107" y="2428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7" name="Line 447"/>
              <p:cNvSpPr>
                <a:spLocks noChangeShapeType="1"/>
              </p:cNvSpPr>
              <p:nvPr/>
            </p:nvSpPr>
            <p:spPr bwMode="auto">
              <a:xfrm>
                <a:off x="107" y="2524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8" name="Line 448"/>
              <p:cNvSpPr>
                <a:spLocks noChangeShapeType="1"/>
              </p:cNvSpPr>
              <p:nvPr/>
            </p:nvSpPr>
            <p:spPr bwMode="auto">
              <a:xfrm>
                <a:off x="107" y="2620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9" name="Line 449"/>
              <p:cNvSpPr>
                <a:spLocks noChangeShapeType="1"/>
              </p:cNvSpPr>
              <p:nvPr/>
            </p:nvSpPr>
            <p:spPr bwMode="auto">
              <a:xfrm>
                <a:off x="107" y="2716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0" name="Line 450"/>
              <p:cNvSpPr>
                <a:spLocks noChangeShapeType="1"/>
              </p:cNvSpPr>
              <p:nvPr/>
            </p:nvSpPr>
            <p:spPr bwMode="auto">
              <a:xfrm>
                <a:off x="107" y="2813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1" name="Line 451"/>
              <p:cNvSpPr>
                <a:spLocks noChangeShapeType="1"/>
              </p:cNvSpPr>
              <p:nvPr/>
            </p:nvSpPr>
            <p:spPr bwMode="auto">
              <a:xfrm>
                <a:off x="107" y="2909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Line 452"/>
              <p:cNvSpPr>
                <a:spLocks noChangeShapeType="1"/>
              </p:cNvSpPr>
              <p:nvPr/>
            </p:nvSpPr>
            <p:spPr bwMode="auto">
              <a:xfrm>
                <a:off x="107" y="3005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Line 453"/>
              <p:cNvSpPr>
                <a:spLocks noChangeShapeType="1"/>
              </p:cNvSpPr>
              <p:nvPr/>
            </p:nvSpPr>
            <p:spPr bwMode="auto">
              <a:xfrm>
                <a:off x="107" y="3102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4" name="Line 454"/>
              <p:cNvSpPr>
                <a:spLocks noChangeShapeType="1"/>
              </p:cNvSpPr>
              <p:nvPr/>
            </p:nvSpPr>
            <p:spPr bwMode="auto">
              <a:xfrm>
                <a:off x="107" y="3198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5" name="Line 455"/>
              <p:cNvSpPr>
                <a:spLocks noChangeShapeType="1"/>
              </p:cNvSpPr>
              <p:nvPr/>
            </p:nvSpPr>
            <p:spPr bwMode="auto">
              <a:xfrm>
                <a:off x="107" y="3295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6" name="Line 456"/>
              <p:cNvSpPr>
                <a:spLocks noChangeShapeType="1"/>
              </p:cNvSpPr>
              <p:nvPr/>
            </p:nvSpPr>
            <p:spPr bwMode="auto">
              <a:xfrm>
                <a:off x="107" y="3391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7" name="Line 457"/>
              <p:cNvSpPr>
                <a:spLocks noChangeShapeType="1"/>
              </p:cNvSpPr>
              <p:nvPr/>
            </p:nvSpPr>
            <p:spPr bwMode="auto">
              <a:xfrm>
                <a:off x="107" y="3487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Line 458"/>
              <p:cNvSpPr>
                <a:spLocks noChangeShapeType="1"/>
              </p:cNvSpPr>
              <p:nvPr/>
            </p:nvSpPr>
            <p:spPr bwMode="auto">
              <a:xfrm>
                <a:off x="107" y="3583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9" name="Line 459"/>
              <p:cNvSpPr>
                <a:spLocks noChangeShapeType="1"/>
              </p:cNvSpPr>
              <p:nvPr/>
            </p:nvSpPr>
            <p:spPr bwMode="auto">
              <a:xfrm>
                <a:off x="107" y="3680"/>
                <a:ext cx="29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0" name="Rectangle 460"/>
              <p:cNvSpPr>
                <a:spLocks noChangeArrowheads="1"/>
              </p:cNvSpPr>
              <p:nvPr/>
            </p:nvSpPr>
            <p:spPr bwMode="auto">
              <a:xfrm>
                <a:off x="154" y="853"/>
                <a:ext cx="7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1" name="Rectangle 461"/>
              <p:cNvSpPr>
                <a:spLocks noChangeArrowheads="1"/>
              </p:cNvSpPr>
              <p:nvPr/>
            </p:nvSpPr>
            <p:spPr bwMode="auto">
              <a:xfrm>
                <a:off x="154" y="949"/>
                <a:ext cx="7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2" name="Rectangle 462"/>
              <p:cNvSpPr>
                <a:spLocks noChangeArrowheads="1"/>
              </p:cNvSpPr>
              <p:nvPr/>
            </p:nvSpPr>
            <p:spPr bwMode="auto">
              <a:xfrm>
                <a:off x="154" y="1046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10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3" name="Rectangle 463"/>
              <p:cNvSpPr>
                <a:spLocks noChangeArrowheads="1"/>
              </p:cNvSpPr>
              <p:nvPr/>
            </p:nvSpPr>
            <p:spPr bwMode="auto">
              <a:xfrm>
                <a:off x="154" y="1142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15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4" name="Rectangle 464"/>
              <p:cNvSpPr>
                <a:spLocks noChangeArrowheads="1"/>
              </p:cNvSpPr>
              <p:nvPr/>
            </p:nvSpPr>
            <p:spPr bwMode="auto">
              <a:xfrm>
                <a:off x="154" y="1238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20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5" name="Rectangle 465"/>
              <p:cNvSpPr>
                <a:spLocks noChangeArrowheads="1"/>
              </p:cNvSpPr>
              <p:nvPr/>
            </p:nvSpPr>
            <p:spPr bwMode="auto">
              <a:xfrm>
                <a:off x="154" y="1335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25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6" name="Rectangle 466"/>
              <p:cNvSpPr>
                <a:spLocks noChangeArrowheads="1"/>
              </p:cNvSpPr>
              <p:nvPr/>
            </p:nvSpPr>
            <p:spPr bwMode="auto">
              <a:xfrm>
                <a:off x="154" y="1431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30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7" name="Rectangle 467"/>
              <p:cNvSpPr>
                <a:spLocks noChangeArrowheads="1"/>
              </p:cNvSpPr>
              <p:nvPr/>
            </p:nvSpPr>
            <p:spPr bwMode="auto">
              <a:xfrm>
                <a:off x="154" y="1527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35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8" name="Rectangle 468"/>
              <p:cNvSpPr>
                <a:spLocks noChangeArrowheads="1"/>
              </p:cNvSpPr>
              <p:nvPr/>
            </p:nvSpPr>
            <p:spPr bwMode="auto">
              <a:xfrm>
                <a:off x="154" y="1624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40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49" name="Rectangle 469"/>
              <p:cNvSpPr>
                <a:spLocks noChangeArrowheads="1"/>
              </p:cNvSpPr>
              <p:nvPr/>
            </p:nvSpPr>
            <p:spPr bwMode="auto">
              <a:xfrm>
                <a:off x="154" y="1720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45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0" name="Rectangle 470"/>
              <p:cNvSpPr>
                <a:spLocks noChangeArrowheads="1"/>
              </p:cNvSpPr>
              <p:nvPr/>
            </p:nvSpPr>
            <p:spPr bwMode="auto">
              <a:xfrm>
                <a:off x="154" y="1816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50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1" name="Rectangle 471"/>
              <p:cNvSpPr>
                <a:spLocks noChangeArrowheads="1"/>
              </p:cNvSpPr>
              <p:nvPr/>
            </p:nvSpPr>
            <p:spPr bwMode="auto">
              <a:xfrm>
                <a:off x="154" y="1912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55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2" name="Rectangle 472"/>
              <p:cNvSpPr>
                <a:spLocks noChangeArrowheads="1"/>
              </p:cNvSpPr>
              <p:nvPr/>
            </p:nvSpPr>
            <p:spPr bwMode="auto">
              <a:xfrm>
                <a:off x="154" y="2009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60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3" name="Rectangle 473"/>
              <p:cNvSpPr>
                <a:spLocks noChangeArrowheads="1"/>
              </p:cNvSpPr>
              <p:nvPr/>
            </p:nvSpPr>
            <p:spPr bwMode="auto">
              <a:xfrm>
                <a:off x="154" y="2105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65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4" name="Rectangle 474"/>
              <p:cNvSpPr>
                <a:spLocks noChangeArrowheads="1"/>
              </p:cNvSpPr>
              <p:nvPr/>
            </p:nvSpPr>
            <p:spPr bwMode="auto">
              <a:xfrm>
                <a:off x="154" y="2202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70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5" name="Rectangle 475"/>
              <p:cNvSpPr>
                <a:spLocks noChangeArrowheads="1"/>
              </p:cNvSpPr>
              <p:nvPr/>
            </p:nvSpPr>
            <p:spPr bwMode="auto">
              <a:xfrm>
                <a:off x="154" y="2298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75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6" name="Rectangle 476"/>
              <p:cNvSpPr>
                <a:spLocks noChangeArrowheads="1"/>
              </p:cNvSpPr>
              <p:nvPr/>
            </p:nvSpPr>
            <p:spPr bwMode="auto">
              <a:xfrm>
                <a:off x="154" y="2394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80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7" name="Rectangle 477"/>
              <p:cNvSpPr>
                <a:spLocks noChangeArrowheads="1"/>
              </p:cNvSpPr>
              <p:nvPr/>
            </p:nvSpPr>
            <p:spPr bwMode="auto">
              <a:xfrm>
                <a:off x="154" y="2491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85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8" name="Rectangle 478"/>
              <p:cNvSpPr>
                <a:spLocks noChangeArrowheads="1"/>
              </p:cNvSpPr>
              <p:nvPr/>
            </p:nvSpPr>
            <p:spPr bwMode="auto">
              <a:xfrm>
                <a:off x="154" y="2587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90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59" name="Rectangle 479"/>
              <p:cNvSpPr>
                <a:spLocks noChangeArrowheads="1"/>
              </p:cNvSpPr>
              <p:nvPr/>
            </p:nvSpPr>
            <p:spPr bwMode="auto">
              <a:xfrm>
                <a:off x="154" y="2683"/>
                <a:ext cx="11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60" name="Rectangle 480"/>
              <p:cNvSpPr>
                <a:spLocks noChangeArrowheads="1"/>
              </p:cNvSpPr>
              <p:nvPr/>
            </p:nvSpPr>
            <p:spPr bwMode="auto">
              <a:xfrm>
                <a:off x="154" y="2779"/>
                <a:ext cx="15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61" name="Rectangle 481"/>
              <p:cNvSpPr>
                <a:spLocks noChangeArrowheads="1"/>
              </p:cNvSpPr>
              <p:nvPr/>
            </p:nvSpPr>
            <p:spPr bwMode="auto">
              <a:xfrm>
                <a:off x="154" y="2875"/>
                <a:ext cx="15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105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62" name="Rectangle 482"/>
              <p:cNvSpPr>
                <a:spLocks noChangeArrowheads="1"/>
              </p:cNvSpPr>
              <p:nvPr/>
            </p:nvSpPr>
            <p:spPr bwMode="auto">
              <a:xfrm>
                <a:off x="154" y="2972"/>
                <a:ext cx="152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110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5" name="Rectangle 484"/>
            <p:cNvSpPr>
              <a:spLocks noChangeArrowheads="1"/>
            </p:cNvSpPr>
            <p:nvPr/>
          </p:nvSpPr>
          <p:spPr bwMode="auto">
            <a:xfrm>
              <a:off x="154" y="3069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115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Rectangle 485"/>
            <p:cNvSpPr>
              <a:spLocks noChangeArrowheads="1"/>
            </p:cNvSpPr>
            <p:nvPr/>
          </p:nvSpPr>
          <p:spPr bwMode="auto">
            <a:xfrm>
              <a:off x="154" y="3165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Rectangle 486"/>
            <p:cNvSpPr>
              <a:spLocks noChangeArrowheads="1"/>
            </p:cNvSpPr>
            <p:nvPr/>
          </p:nvSpPr>
          <p:spPr bwMode="auto">
            <a:xfrm>
              <a:off x="154" y="3261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Rectangle 487"/>
            <p:cNvSpPr>
              <a:spLocks noChangeArrowheads="1"/>
            </p:cNvSpPr>
            <p:nvPr/>
          </p:nvSpPr>
          <p:spPr bwMode="auto">
            <a:xfrm>
              <a:off x="154" y="3357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Rectangle 488"/>
            <p:cNvSpPr>
              <a:spLocks noChangeArrowheads="1"/>
            </p:cNvSpPr>
            <p:nvPr/>
          </p:nvSpPr>
          <p:spPr bwMode="auto">
            <a:xfrm>
              <a:off x="154" y="3454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135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Rectangle 489"/>
            <p:cNvSpPr>
              <a:spLocks noChangeArrowheads="1"/>
            </p:cNvSpPr>
            <p:nvPr/>
          </p:nvSpPr>
          <p:spPr bwMode="auto">
            <a:xfrm>
              <a:off x="154" y="3550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140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Rectangle 490"/>
            <p:cNvSpPr>
              <a:spLocks noChangeArrowheads="1"/>
            </p:cNvSpPr>
            <p:nvPr/>
          </p:nvSpPr>
          <p:spPr bwMode="auto">
            <a:xfrm>
              <a:off x="154" y="3646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145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91" name="Rounded Rectangle 490"/>
          <p:cNvSpPr/>
          <p:nvPr/>
        </p:nvSpPr>
        <p:spPr>
          <a:xfrm>
            <a:off x="7608105" y="1928918"/>
            <a:ext cx="609600" cy="538745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TextBox 491"/>
          <p:cNvSpPr txBox="1"/>
          <p:nvPr/>
        </p:nvSpPr>
        <p:spPr>
          <a:xfrm>
            <a:off x="7670906" y="1682316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mSD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ounded Rectangle 492"/>
          <p:cNvSpPr/>
          <p:nvPr/>
        </p:nvSpPr>
        <p:spPr>
          <a:xfrm>
            <a:off x="8466229" y="1711969"/>
            <a:ext cx="609600" cy="1246909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TextBox 493"/>
          <p:cNvSpPr txBox="1"/>
          <p:nvPr/>
        </p:nvSpPr>
        <p:spPr>
          <a:xfrm>
            <a:off x="8529030" y="1478221"/>
            <a:ext cx="685800" cy="2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mSD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588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04775" y="762000"/>
            <a:ext cx="8961438" cy="4845050"/>
            <a:chOff x="66" y="480"/>
            <a:chExt cx="5645" cy="3052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66" y="480"/>
              <a:ext cx="5645" cy="30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27"/>
            <p:cNvGrpSpPr>
              <a:grpSpLocks/>
            </p:cNvGrpSpPr>
            <p:nvPr/>
          </p:nvGrpSpPr>
          <p:grpSpPr bwMode="auto">
            <a:xfrm>
              <a:off x="377" y="480"/>
              <a:ext cx="485" cy="1929"/>
              <a:chOff x="377" y="480"/>
              <a:chExt cx="485" cy="1929"/>
            </a:xfrm>
          </p:grpSpPr>
          <p:sp>
            <p:nvSpPr>
              <p:cNvPr id="5523" name="AutoShape 5"/>
              <p:cNvSpPr>
                <a:spLocks noChangeArrowheads="1"/>
              </p:cNvSpPr>
              <p:nvPr/>
            </p:nvSpPr>
            <p:spPr bwMode="auto">
              <a:xfrm>
                <a:off x="377" y="809"/>
                <a:ext cx="28" cy="1553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4" name="Rectangle 6"/>
              <p:cNvSpPr>
                <a:spLocks noChangeArrowheads="1"/>
              </p:cNvSpPr>
              <p:nvPr/>
            </p:nvSpPr>
            <p:spPr bwMode="auto">
              <a:xfrm>
                <a:off x="481" y="78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25" name="Freeform 7"/>
              <p:cNvSpPr>
                <a:spLocks/>
              </p:cNvSpPr>
              <p:nvPr/>
            </p:nvSpPr>
            <p:spPr bwMode="auto">
              <a:xfrm>
                <a:off x="381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6" name="Rectangle 8"/>
              <p:cNvSpPr>
                <a:spLocks noChangeArrowheads="1"/>
              </p:cNvSpPr>
              <p:nvPr/>
            </p:nvSpPr>
            <p:spPr bwMode="auto">
              <a:xfrm>
                <a:off x="481" y="885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27" name="Freeform 9"/>
              <p:cNvSpPr>
                <a:spLocks/>
              </p:cNvSpPr>
              <p:nvPr/>
            </p:nvSpPr>
            <p:spPr bwMode="auto">
              <a:xfrm>
                <a:off x="381" y="9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8" name="Rectangle 10"/>
              <p:cNvSpPr>
                <a:spLocks noChangeArrowheads="1"/>
              </p:cNvSpPr>
              <p:nvPr/>
            </p:nvSpPr>
            <p:spPr bwMode="auto">
              <a:xfrm>
                <a:off x="481" y="1222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29" name="Freeform 11"/>
              <p:cNvSpPr>
                <a:spLocks/>
              </p:cNvSpPr>
              <p:nvPr/>
            </p:nvSpPr>
            <p:spPr bwMode="auto">
              <a:xfrm>
                <a:off x="381" y="125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0" name="Rectangle 12"/>
              <p:cNvSpPr>
                <a:spLocks noChangeArrowheads="1"/>
              </p:cNvSpPr>
              <p:nvPr/>
            </p:nvSpPr>
            <p:spPr bwMode="auto">
              <a:xfrm>
                <a:off x="481" y="1300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31" name="Freeform 13"/>
              <p:cNvSpPr>
                <a:spLocks/>
              </p:cNvSpPr>
              <p:nvPr/>
            </p:nvSpPr>
            <p:spPr bwMode="auto">
              <a:xfrm>
                <a:off x="381" y="1338"/>
                <a:ext cx="80" cy="11"/>
              </a:xfrm>
              <a:custGeom>
                <a:avLst/>
                <a:gdLst>
                  <a:gd name="T0" fmla="*/ 0 w 99"/>
                  <a:gd name="T1" fmla="*/ 14 h 14"/>
                  <a:gd name="T2" fmla="*/ 30 w 99"/>
                  <a:gd name="T3" fmla="*/ 14 h 14"/>
                  <a:gd name="T4" fmla="*/ 86 w 99"/>
                  <a:gd name="T5" fmla="*/ 0 h 14"/>
                  <a:gd name="T6" fmla="*/ 99 w 99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">
                    <a:moveTo>
                      <a:pt x="0" y="14"/>
                    </a:moveTo>
                    <a:lnTo>
                      <a:pt x="30" y="1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2" name="Rectangle 14"/>
              <p:cNvSpPr>
                <a:spLocks noChangeArrowheads="1"/>
              </p:cNvSpPr>
              <p:nvPr/>
            </p:nvSpPr>
            <p:spPr bwMode="auto">
              <a:xfrm>
                <a:off x="481" y="137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33" name="Freeform 15"/>
              <p:cNvSpPr>
                <a:spLocks/>
              </p:cNvSpPr>
              <p:nvPr/>
            </p:nvSpPr>
            <p:spPr bwMode="auto">
              <a:xfrm>
                <a:off x="381" y="1401"/>
                <a:ext cx="80" cy="11"/>
              </a:xfrm>
              <a:custGeom>
                <a:avLst/>
                <a:gdLst>
                  <a:gd name="T0" fmla="*/ 0 w 99"/>
                  <a:gd name="T1" fmla="*/ 0 h 14"/>
                  <a:gd name="T2" fmla="*/ 30 w 99"/>
                  <a:gd name="T3" fmla="*/ 0 h 14"/>
                  <a:gd name="T4" fmla="*/ 86 w 99"/>
                  <a:gd name="T5" fmla="*/ 14 h 14"/>
                  <a:gd name="T6" fmla="*/ 99 w 99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">
                    <a:moveTo>
                      <a:pt x="0" y="0"/>
                    </a:moveTo>
                    <a:lnTo>
                      <a:pt x="30" y="0"/>
                    </a:lnTo>
                    <a:lnTo>
                      <a:pt x="86" y="14"/>
                    </a:lnTo>
                    <a:lnTo>
                      <a:pt x="99" y="1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" name="Rectangle 16"/>
              <p:cNvSpPr>
                <a:spLocks noChangeArrowheads="1"/>
              </p:cNvSpPr>
              <p:nvPr/>
            </p:nvSpPr>
            <p:spPr bwMode="auto">
              <a:xfrm>
                <a:off x="481" y="146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35" name="Freeform 17"/>
              <p:cNvSpPr>
                <a:spLocks/>
              </p:cNvSpPr>
              <p:nvPr/>
            </p:nvSpPr>
            <p:spPr bwMode="auto">
              <a:xfrm>
                <a:off x="381" y="1505"/>
                <a:ext cx="80" cy="14"/>
              </a:xfrm>
              <a:custGeom>
                <a:avLst/>
                <a:gdLst>
                  <a:gd name="T0" fmla="*/ 0 w 99"/>
                  <a:gd name="T1" fmla="*/ 17 h 17"/>
                  <a:gd name="T2" fmla="*/ 30 w 99"/>
                  <a:gd name="T3" fmla="*/ 17 h 17"/>
                  <a:gd name="T4" fmla="*/ 86 w 99"/>
                  <a:gd name="T5" fmla="*/ 0 h 17"/>
                  <a:gd name="T6" fmla="*/ 99 w 99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7">
                    <a:moveTo>
                      <a:pt x="0" y="17"/>
                    </a:moveTo>
                    <a:lnTo>
                      <a:pt x="30" y="1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" name="Rectangle 18"/>
              <p:cNvSpPr>
                <a:spLocks noChangeArrowheads="1"/>
              </p:cNvSpPr>
              <p:nvPr/>
            </p:nvSpPr>
            <p:spPr bwMode="auto">
              <a:xfrm>
                <a:off x="481" y="1542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37" name="Freeform 19"/>
              <p:cNvSpPr>
                <a:spLocks/>
              </p:cNvSpPr>
              <p:nvPr/>
            </p:nvSpPr>
            <p:spPr bwMode="auto">
              <a:xfrm>
                <a:off x="381" y="1565"/>
                <a:ext cx="80" cy="14"/>
              </a:xfrm>
              <a:custGeom>
                <a:avLst/>
                <a:gdLst>
                  <a:gd name="T0" fmla="*/ 0 w 99"/>
                  <a:gd name="T1" fmla="*/ 0 h 18"/>
                  <a:gd name="T2" fmla="*/ 30 w 99"/>
                  <a:gd name="T3" fmla="*/ 0 h 18"/>
                  <a:gd name="T4" fmla="*/ 86 w 99"/>
                  <a:gd name="T5" fmla="*/ 18 h 18"/>
                  <a:gd name="T6" fmla="*/ 99 w 99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8">
                    <a:moveTo>
                      <a:pt x="0" y="0"/>
                    </a:moveTo>
                    <a:lnTo>
                      <a:pt x="30" y="0"/>
                    </a:lnTo>
                    <a:lnTo>
                      <a:pt x="86" y="18"/>
                    </a:lnTo>
                    <a:lnTo>
                      <a:pt x="99" y="1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" name="Rectangle 20"/>
              <p:cNvSpPr>
                <a:spLocks noChangeArrowheads="1"/>
              </p:cNvSpPr>
              <p:nvPr/>
            </p:nvSpPr>
            <p:spPr bwMode="auto">
              <a:xfrm>
                <a:off x="481" y="199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39" name="Freeform 21"/>
              <p:cNvSpPr>
                <a:spLocks/>
              </p:cNvSpPr>
              <p:nvPr/>
            </p:nvSpPr>
            <p:spPr bwMode="auto">
              <a:xfrm>
                <a:off x="381" y="203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" name="Rectangle 22"/>
              <p:cNvSpPr>
                <a:spLocks noChangeArrowheads="1"/>
              </p:cNvSpPr>
              <p:nvPr/>
            </p:nvSpPr>
            <p:spPr bwMode="auto">
              <a:xfrm>
                <a:off x="481" y="2222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41" name="Freeform 23"/>
              <p:cNvSpPr>
                <a:spLocks/>
              </p:cNvSpPr>
              <p:nvPr/>
            </p:nvSpPr>
            <p:spPr bwMode="auto">
              <a:xfrm>
                <a:off x="381" y="225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2" name="Rectangle 24"/>
              <p:cNvSpPr>
                <a:spLocks noChangeArrowheads="1"/>
              </p:cNvSpPr>
              <p:nvPr/>
            </p:nvSpPr>
            <p:spPr bwMode="auto">
              <a:xfrm>
                <a:off x="481" y="2312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43" name="Freeform 25"/>
              <p:cNvSpPr>
                <a:spLocks/>
              </p:cNvSpPr>
              <p:nvPr/>
            </p:nvSpPr>
            <p:spPr bwMode="auto">
              <a:xfrm>
                <a:off x="381" y="23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4" name="Rectangle 26"/>
              <p:cNvSpPr>
                <a:spLocks noChangeArrowheads="1"/>
              </p:cNvSpPr>
              <p:nvPr/>
            </p:nvSpPr>
            <p:spPr bwMode="auto">
              <a:xfrm>
                <a:off x="377" y="480"/>
                <a:ext cx="16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5" name="Group 50"/>
            <p:cNvGrpSpPr>
              <a:grpSpLocks/>
            </p:cNvGrpSpPr>
            <p:nvPr/>
          </p:nvGrpSpPr>
          <p:grpSpPr bwMode="auto">
            <a:xfrm>
              <a:off x="909" y="480"/>
              <a:ext cx="485" cy="1989"/>
              <a:chOff x="909" y="480"/>
              <a:chExt cx="485" cy="1989"/>
            </a:xfrm>
          </p:grpSpPr>
          <p:sp>
            <p:nvSpPr>
              <p:cNvPr id="5501" name="AutoShape 28"/>
              <p:cNvSpPr>
                <a:spLocks noChangeArrowheads="1"/>
              </p:cNvSpPr>
              <p:nvPr/>
            </p:nvSpPr>
            <p:spPr bwMode="auto">
              <a:xfrm>
                <a:off x="909" y="809"/>
                <a:ext cx="28" cy="1614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2" name="Rectangle 29"/>
              <p:cNvSpPr>
                <a:spLocks noChangeArrowheads="1"/>
              </p:cNvSpPr>
              <p:nvPr/>
            </p:nvSpPr>
            <p:spPr bwMode="auto">
              <a:xfrm>
                <a:off x="1013" y="78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03" name="Freeform 30"/>
              <p:cNvSpPr>
                <a:spLocks/>
              </p:cNvSpPr>
              <p:nvPr/>
            </p:nvSpPr>
            <p:spPr bwMode="auto">
              <a:xfrm>
                <a:off x="913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4" name="Rectangle 31"/>
              <p:cNvSpPr>
                <a:spLocks noChangeArrowheads="1"/>
              </p:cNvSpPr>
              <p:nvPr/>
            </p:nvSpPr>
            <p:spPr bwMode="auto">
              <a:xfrm>
                <a:off x="1013" y="944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05" name="Freeform 32"/>
              <p:cNvSpPr>
                <a:spLocks/>
              </p:cNvSpPr>
              <p:nvPr/>
            </p:nvSpPr>
            <p:spPr bwMode="auto">
              <a:xfrm>
                <a:off x="913" y="98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6" name="Rectangle 33"/>
              <p:cNvSpPr>
                <a:spLocks noChangeArrowheads="1"/>
              </p:cNvSpPr>
              <p:nvPr/>
            </p:nvSpPr>
            <p:spPr bwMode="auto">
              <a:xfrm>
                <a:off x="1013" y="1177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507" name="Freeform 34"/>
              <p:cNvSpPr>
                <a:spLocks/>
              </p:cNvSpPr>
              <p:nvPr/>
            </p:nvSpPr>
            <p:spPr bwMode="auto">
              <a:xfrm>
                <a:off x="913" y="1214"/>
                <a:ext cx="80" cy="79"/>
              </a:xfrm>
              <a:custGeom>
                <a:avLst/>
                <a:gdLst>
                  <a:gd name="T0" fmla="*/ 0 w 99"/>
                  <a:gd name="T1" fmla="*/ 98 h 98"/>
                  <a:gd name="T2" fmla="*/ 30 w 99"/>
                  <a:gd name="T3" fmla="*/ 98 h 98"/>
                  <a:gd name="T4" fmla="*/ 86 w 99"/>
                  <a:gd name="T5" fmla="*/ 0 h 98"/>
                  <a:gd name="T6" fmla="*/ 99 w 99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8">
                    <a:moveTo>
                      <a:pt x="0" y="98"/>
                    </a:moveTo>
                    <a:lnTo>
                      <a:pt x="30" y="98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8" name="Rectangle 35"/>
              <p:cNvSpPr>
                <a:spLocks noChangeArrowheads="1"/>
              </p:cNvSpPr>
              <p:nvPr/>
            </p:nvSpPr>
            <p:spPr bwMode="auto">
              <a:xfrm>
                <a:off x="1013" y="1251"/>
                <a:ext cx="381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 smtClean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lang="en-US" altLang="en-US" sz="900" dirty="0" smtClean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09" name="Freeform 36"/>
              <p:cNvSpPr>
                <a:spLocks/>
              </p:cNvSpPr>
              <p:nvPr/>
            </p:nvSpPr>
            <p:spPr bwMode="auto">
              <a:xfrm>
                <a:off x="913" y="1288"/>
                <a:ext cx="80" cy="40"/>
              </a:xfrm>
              <a:custGeom>
                <a:avLst/>
                <a:gdLst>
                  <a:gd name="T0" fmla="*/ 0 w 99"/>
                  <a:gd name="T1" fmla="*/ 49 h 49"/>
                  <a:gd name="T2" fmla="*/ 30 w 99"/>
                  <a:gd name="T3" fmla="*/ 49 h 49"/>
                  <a:gd name="T4" fmla="*/ 86 w 99"/>
                  <a:gd name="T5" fmla="*/ 0 h 49"/>
                  <a:gd name="T6" fmla="*/ 99 w 99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9">
                    <a:moveTo>
                      <a:pt x="0" y="49"/>
                    </a:moveTo>
                    <a:lnTo>
                      <a:pt x="30" y="4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0" name="Rectangle 37"/>
              <p:cNvSpPr>
                <a:spLocks noChangeArrowheads="1"/>
              </p:cNvSpPr>
              <p:nvPr/>
            </p:nvSpPr>
            <p:spPr bwMode="auto">
              <a:xfrm>
                <a:off x="1013" y="1326"/>
                <a:ext cx="381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r>
                  <a:rPr lang="en-US" sz="900" dirty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lang="en-US" altLang="en-US" sz="900" dirty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11" name="Freeform 38"/>
              <p:cNvSpPr>
                <a:spLocks/>
              </p:cNvSpPr>
              <p:nvPr/>
            </p:nvSpPr>
            <p:spPr bwMode="auto">
              <a:xfrm>
                <a:off x="913" y="1334"/>
                <a:ext cx="80" cy="29"/>
              </a:xfrm>
              <a:custGeom>
                <a:avLst/>
                <a:gdLst>
                  <a:gd name="T0" fmla="*/ 0 w 99"/>
                  <a:gd name="T1" fmla="*/ 0 h 36"/>
                  <a:gd name="T2" fmla="*/ 30 w 99"/>
                  <a:gd name="T3" fmla="*/ 0 h 36"/>
                  <a:gd name="T4" fmla="*/ 86 w 99"/>
                  <a:gd name="T5" fmla="*/ 36 h 36"/>
                  <a:gd name="T6" fmla="*/ 99 w 99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6">
                    <a:moveTo>
                      <a:pt x="0" y="0"/>
                    </a:moveTo>
                    <a:lnTo>
                      <a:pt x="30" y="0"/>
                    </a:lnTo>
                    <a:lnTo>
                      <a:pt x="86" y="36"/>
                    </a:lnTo>
                    <a:lnTo>
                      <a:pt x="99" y="3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2" name="Rectangle 39"/>
              <p:cNvSpPr>
                <a:spLocks noChangeArrowheads="1"/>
              </p:cNvSpPr>
              <p:nvPr/>
            </p:nvSpPr>
            <p:spPr bwMode="auto">
              <a:xfrm>
                <a:off x="1013" y="1400"/>
                <a:ext cx="337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r>
                  <a:rPr lang="en-US" sz="900" dirty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lang="en-US" altLang="en-US" sz="900" dirty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13" name="Freeform 40"/>
              <p:cNvSpPr>
                <a:spLocks/>
              </p:cNvSpPr>
              <p:nvPr/>
            </p:nvSpPr>
            <p:spPr bwMode="auto">
              <a:xfrm>
                <a:off x="913" y="1393"/>
                <a:ext cx="80" cy="44"/>
              </a:xfrm>
              <a:custGeom>
                <a:avLst/>
                <a:gdLst>
                  <a:gd name="T0" fmla="*/ 0 w 99"/>
                  <a:gd name="T1" fmla="*/ 0 h 55"/>
                  <a:gd name="T2" fmla="*/ 30 w 99"/>
                  <a:gd name="T3" fmla="*/ 0 h 55"/>
                  <a:gd name="T4" fmla="*/ 86 w 99"/>
                  <a:gd name="T5" fmla="*/ 55 h 55"/>
                  <a:gd name="T6" fmla="*/ 99 w 99"/>
                  <a:gd name="T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5">
                    <a:moveTo>
                      <a:pt x="0" y="0"/>
                    </a:moveTo>
                    <a:lnTo>
                      <a:pt x="30" y="0"/>
                    </a:lnTo>
                    <a:lnTo>
                      <a:pt x="86" y="55"/>
                    </a:lnTo>
                    <a:lnTo>
                      <a:pt x="99" y="55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4" name="Rectangle 41"/>
              <p:cNvSpPr>
                <a:spLocks noChangeArrowheads="1"/>
              </p:cNvSpPr>
              <p:nvPr/>
            </p:nvSpPr>
            <p:spPr bwMode="auto">
              <a:xfrm>
                <a:off x="1013" y="1474"/>
                <a:ext cx="337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r>
                  <a:rPr lang="en-US" sz="900" dirty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lang="en-US" altLang="en-US" sz="900" dirty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15" name="Freeform 42"/>
              <p:cNvSpPr>
                <a:spLocks/>
              </p:cNvSpPr>
              <p:nvPr/>
            </p:nvSpPr>
            <p:spPr bwMode="auto">
              <a:xfrm>
                <a:off x="913" y="1431"/>
                <a:ext cx="80" cy="80"/>
              </a:xfrm>
              <a:custGeom>
                <a:avLst/>
                <a:gdLst>
                  <a:gd name="T0" fmla="*/ 0 w 99"/>
                  <a:gd name="T1" fmla="*/ 0 h 99"/>
                  <a:gd name="T2" fmla="*/ 30 w 99"/>
                  <a:gd name="T3" fmla="*/ 0 h 99"/>
                  <a:gd name="T4" fmla="*/ 86 w 99"/>
                  <a:gd name="T5" fmla="*/ 99 h 99"/>
                  <a:gd name="T6" fmla="*/ 99 w 9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99"/>
                    </a:lnTo>
                    <a:lnTo>
                      <a:pt x="99" y="99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6" name="Rectangle 43"/>
              <p:cNvSpPr>
                <a:spLocks noChangeArrowheads="1"/>
              </p:cNvSpPr>
              <p:nvPr/>
            </p:nvSpPr>
            <p:spPr bwMode="auto">
              <a:xfrm>
                <a:off x="1013" y="2014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17" name="Freeform 44"/>
              <p:cNvSpPr>
                <a:spLocks/>
              </p:cNvSpPr>
              <p:nvPr/>
            </p:nvSpPr>
            <p:spPr bwMode="auto">
              <a:xfrm>
                <a:off x="913" y="205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8" name="Rectangle 45"/>
              <p:cNvSpPr>
                <a:spLocks noChangeArrowheads="1"/>
              </p:cNvSpPr>
              <p:nvPr/>
            </p:nvSpPr>
            <p:spPr bwMode="auto">
              <a:xfrm>
                <a:off x="1013" y="2288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19" name="Freeform 46"/>
              <p:cNvSpPr>
                <a:spLocks/>
              </p:cNvSpPr>
              <p:nvPr/>
            </p:nvSpPr>
            <p:spPr bwMode="auto">
              <a:xfrm>
                <a:off x="913" y="232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0" name="Rectangle 47"/>
              <p:cNvSpPr>
                <a:spLocks noChangeArrowheads="1"/>
              </p:cNvSpPr>
              <p:nvPr/>
            </p:nvSpPr>
            <p:spPr bwMode="auto">
              <a:xfrm>
                <a:off x="1013" y="2372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521" name="Freeform 48"/>
              <p:cNvSpPr>
                <a:spLocks/>
              </p:cNvSpPr>
              <p:nvPr/>
            </p:nvSpPr>
            <p:spPr bwMode="auto">
              <a:xfrm>
                <a:off x="913" y="240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2" name="Rectangle 49"/>
              <p:cNvSpPr>
                <a:spLocks noChangeArrowheads="1"/>
              </p:cNvSpPr>
              <p:nvPr/>
            </p:nvSpPr>
            <p:spPr bwMode="auto">
              <a:xfrm>
                <a:off x="909" y="480"/>
                <a:ext cx="16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6" name="Group 77"/>
            <p:cNvGrpSpPr>
              <a:grpSpLocks/>
            </p:cNvGrpSpPr>
            <p:nvPr/>
          </p:nvGrpSpPr>
          <p:grpSpPr bwMode="auto">
            <a:xfrm>
              <a:off x="1441" y="480"/>
              <a:ext cx="432" cy="2613"/>
              <a:chOff x="1441" y="480"/>
              <a:chExt cx="432" cy="2613"/>
            </a:xfrm>
          </p:grpSpPr>
          <p:sp>
            <p:nvSpPr>
              <p:cNvPr id="5475" name="AutoShape 51"/>
              <p:cNvSpPr>
                <a:spLocks noChangeArrowheads="1"/>
              </p:cNvSpPr>
              <p:nvPr/>
            </p:nvSpPr>
            <p:spPr bwMode="auto">
              <a:xfrm>
                <a:off x="1441" y="809"/>
                <a:ext cx="28" cy="2238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6" name="Rectangle 52"/>
              <p:cNvSpPr>
                <a:spLocks noChangeArrowheads="1"/>
              </p:cNvSpPr>
              <p:nvPr/>
            </p:nvSpPr>
            <p:spPr bwMode="auto">
              <a:xfrm>
                <a:off x="1545" y="763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77" name="Freeform 53"/>
              <p:cNvSpPr>
                <a:spLocks/>
              </p:cNvSpPr>
              <p:nvPr/>
            </p:nvSpPr>
            <p:spPr bwMode="auto">
              <a:xfrm>
                <a:off x="1445" y="801"/>
                <a:ext cx="80" cy="21"/>
              </a:xfrm>
              <a:custGeom>
                <a:avLst/>
                <a:gdLst>
                  <a:gd name="T0" fmla="*/ 0 w 99"/>
                  <a:gd name="T1" fmla="*/ 27 h 27"/>
                  <a:gd name="T2" fmla="*/ 30 w 99"/>
                  <a:gd name="T3" fmla="*/ 27 h 27"/>
                  <a:gd name="T4" fmla="*/ 86 w 99"/>
                  <a:gd name="T5" fmla="*/ 0 h 27"/>
                  <a:gd name="T6" fmla="*/ 99 w 99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7">
                    <a:moveTo>
                      <a:pt x="0" y="27"/>
                    </a:moveTo>
                    <a:lnTo>
                      <a:pt x="30" y="2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8" name="Rectangle 54"/>
              <p:cNvSpPr>
                <a:spLocks noChangeArrowheads="1"/>
              </p:cNvSpPr>
              <p:nvPr/>
            </p:nvSpPr>
            <p:spPr bwMode="auto">
              <a:xfrm>
                <a:off x="1545" y="83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79" name="Freeform 55"/>
              <p:cNvSpPr>
                <a:spLocks/>
              </p:cNvSpPr>
              <p:nvPr/>
            </p:nvSpPr>
            <p:spPr bwMode="auto">
              <a:xfrm>
                <a:off x="1445" y="853"/>
                <a:ext cx="80" cy="22"/>
              </a:xfrm>
              <a:custGeom>
                <a:avLst/>
                <a:gdLst>
                  <a:gd name="T0" fmla="*/ 0 w 99"/>
                  <a:gd name="T1" fmla="*/ 0 h 27"/>
                  <a:gd name="T2" fmla="*/ 30 w 99"/>
                  <a:gd name="T3" fmla="*/ 0 h 27"/>
                  <a:gd name="T4" fmla="*/ 86 w 99"/>
                  <a:gd name="T5" fmla="*/ 27 h 27"/>
                  <a:gd name="T6" fmla="*/ 99 w 99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7">
                    <a:moveTo>
                      <a:pt x="0" y="0"/>
                    </a:moveTo>
                    <a:lnTo>
                      <a:pt x="30" y="0"/>
                    </a:lnTo>
                    <a:lnTo>
                      <a:pt x="86" y="27"/>
                    </a:lnTo>
                    <a:lnTo>
                      <a:pt x="99" y="2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0" name="Rectangle 56"/>
              <p:cNvSpPr>
                <a:spLocks noChangeArrowheads="1"/>
              </p:cNvSpPr>
              <p:nvPr/>
            </p:nvSpPr>
            <p:spPr bwMode="auto">
              <a:xfrm>
                <a:off x="1545" y="110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81" name="Freeform 57"/>
              <p:cNvSpPr>
                <a:spLocks/>
              </p:cNvSpPr>
              <p:nvPr/>
            </p:nvSpPr>
            <p:spPr bwMode="auto">
              <a:xfrm>
                <a:off x="1445" y="1137"/>
                <a:ext cx="80" cy="25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2" name="Rectangle 58"/>
              <p:cNvSpPr>
                <a:spLocks noChangeArrowheads="1"/>
              </p:cNvSpPr>
              <p:nvPr/>
            </p:nvSpPr>
            <p:spPr bwMode="auto">
              <a:xfrm>
                <a:off x="1545" y="1174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83" name="Freeform 59"/>
              <p:cNvSpPr>
                <a:spLocks/>
              </p:cNvSpPr>
              <p:nvPr/>
            </p:nvSpPr>
            <p:spPr bwMode="auto">
              <a:xfrm>
                <a:off x="1445" y="1192"/>
                <a:ext cx="80" cy="20"/>
              </a:xfrm>
              <a:custGeom>
                <a:avLst/>
                <a:gdLst>
                  <a:gd name="T0" fmla="*/ 0 w 99"/>
                  <a:gd name="T1" fmla="*/ 0 h 24"/>
                  <a:gd name="T2" fmla="*/ 30 w 99"/>
                  <a:gd name="T3" fmla="*/ 0 h 24"/>
                  <a:gd name="T4" fmla="*/ 86 w 99"/>
                  <a:gd name="T5" fmla="*/ 24 h 24"/>
                  <a:gd name="T6" fmla="*/ 99 w 99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4">
                    <a:moveTo>
                      <a:pt x="0" y="0"/>
                    </a:moveTo>
                    <a:lnTo>
                      <a:pt x="30" y="0"/>
                    </a:lnTo>
                    <a:lnTo>
                      <a:pt x="86" y="24"/>
                    </a:lnTo>
                    <a:lnTo>
                      <a:pt x="99" y="2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4" name="Rectangle 60"/>
              <p:cNvSpPr>
                <a:spLocks noChangeArrowheads="1"/>
              </p:cNvSpPr>
              <p:nvPr/>
            </p:nvSpPr>
            <p:spPr bwMode="auto">
              <a:xfrm>
                <a:off x="1545" y="1249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85" name="Freeform 61"/>
              <p:cNvSpPr>
                <a:spLocks/>
              </p:cNvSpPr>
              <p:nvPr/>
            </p:nvSpPr>
            <p:spPr bwMode="auto">
              <a:xfrm>
                <a:off x="1445" y="1216"/>
                <a:ext cx="80" cy="70"/>
              </a:xfrm>
              <a:custGeom>
                <a:avLst/>
                <a:gdLst>
                  <a:gd name="T0" fmla="*/ 0 w 99"/>
                  <a:gd name="T1" fmla="*/ 0 h 87"/>
                  <a:gd name="T2" fmla="*/ 30 w 99"/>
                  <a:gd name="T3" fmla="*/ 0 h 87"/>
                  <a:gd name="T4" fmla="*/ 86 w 99"/>
                  <a:gd name="T5" fmla="*/ 87 h 87"/>
                  <a:gd name="T6" fmla="*/ 99 w 99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7">
                    <a:moveTo>
                      <a:pt x="0" y="0"/>
                    </a:moveTo>
                    <a:lnTo>
                      <a:pt x="30" y="0"/>
                    </a:lnTo>
                    <a:lnTo>
                      <a:pt x="86" y="87"/>
                    </a:lnTo>
                    <a:lnTo>
                      <a:pt x="99" y="8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6" name="Rectangle 62"/>
              <p:cNvSpPr>
                <a:spLocks noChangeArrowheads="1"/>
              </p:cNvSpPr>
              <p:nvPr/>
            </p:nvSpPr>
            <p:spPr bwMode="auto">
              <a:xfrm>
                <a:off x="1545" y="1323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87" name="Freeform 63"/>
              <p:cNvSpPr>
                <a:spLocks/>
              </p:cNvSpPr>
              <p:nvPr/>
            </p:nvSpPr>
            <p:spPr bwMode="auto">
              <a:xfrm>
                <a:off x="1445" y="1335"/>
                <a:ext cx="80" cy="25"/>
              </a:xfrm>
              <a:custGeom>
                <a:avLst/>
                <a:gdLst>
                  <a:gd name="T0" fmla="*/ 0 w 99"/>
                  <a:gd name="T1" fmla="*/ 0 h 31"/>
                  <a:gd name="T2" fmla="*/ 30 w 99"/>
                  <a:gd name="T3" fmla="*/ 0 h 31"/>
                  <a:gd name="T4" fmla="*/ 86 w 99"/>
                  <a:gd name="T5" fmla="*/ 31 h 31"/>
                  <a:gd name="T6" fmla="*/ 99 w 99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1">
                    <a:moveTo>
                      <a:pt x="0" y="0"/>
                    </a:moveTo>
                    <a:lnTo>
                      <a:pt x="30" y="0"/>
                    </a:lnTo>
                    <a:lnTo>
                      <a:pt x="86" y="31"/>
                    </a:lnTo>
                    <a:lnTo>
                      <a:pt x="99" y="31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8" name="Rectangle 64"/>
              <p:cNvSpPr>
                <a:spLocks noChangeArrowheads="1"/>
              </p:cNvSpPr>
              <p:nvPr/>
            </p:nvSpPr>
            <p:spPr bwMode="auto">
              <a:xfrm>
                <a:off x="1545" y="1449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89" name="Freeform 65"/>
              <p:cNvSpPr>
                <a:spLocks/>
              </p:cNvSpPr>
              <p:nvPr/>
            </p:nvSpPr>
            <p:spPr bwMode="auto">
              <a:xfrm>
                <a:off x="1445" y="148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0" name="Rectangle 66"/>
              <p:cNvSpPr>
                <a:spLocks noChangeArrowheads="1"/>
              </p:cNvSpPr>
              <p:nvPr/>
            </p:nvSpPr>
            <p:spPr bwMode="auto">
              <a:xfrm>
                <a:off x="1545" y="1661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91" name="Freeform 67"/>
              <p:cNvSpPr>
                <a:spLocks/>
              </p:cNvSpPr>
              <p:nvPr/>
            </p:nvSpPr>
            <p:spPr bwMode="auto">
              <a:xfrm>
                <a:off x="1445" y="169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2" name="Rectangle 68"/>
              <p:cNvSpPr>
                <a:spLocks noChangeArrowheads="1"/>
              </p:cNvSpPr>
              <p:nvPr/>
            </p:nvSpPr>
            <p:spPr bwMode="auto">
              <a:xfrm>
                <a:off x="1545" y="2411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93" name="Freeform 69"/>
              <p:cNvSpPr>
                <a:spLocks/>
              </p:cNvSpPr>
              <p:nvPr/>
            </p:nvSpPr>
            <p:spPr bwMode="auto">
              <a:xfrm>
                <a:off x="1445" y="24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4" name="Rectangle 70"/>
              <p:cNvSpPr>
                <a:spLocks noChangeArrowheads="1"/>
              </p:cNvSpPr>
              <p:nvPr/>
            </p:nvSpPr>
            <p:spPr bwMode="auto">
              <a:xfrm>
                <a:off x="1545" y="2786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95" name="Freeform 71"/>
              <p:cNvSpPr>
                <a:spLocks/>
              </p:cNvSpPr>
              <p:nvPr/>
            </p:nvSpPr>
            <p:spPr bwMode="auto">
              <a:xfrm>
                <a:off x="1445" y="282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6" name="Rectangle 72"/>
              <p:cNvSpPr>
                <a:spLocks noChangeArrowheads="1"/>
              </p:cNvSpPr>
              <p:nvPr/>
            </p:nvSpPr>
            <p:spPr bwMode="auto">
              <a:xfrm>
                <a:off x="1545" y="2876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97" name="Freeform 73"/>
              <p:cNvSpPr>
                <a:spLocks/>
              </p:cNvSpPr>
              <p:nvPr/>
            </p:nvSpPr>
            <p:spPr bwMode="auto">
              <a:xfrm>
                <a:off x="1445" y="291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8" name="Rectangle 74"/>
              <p:cNvSpPr>
                <a:spLocks noChangeArrowheads="1"/>
              </p:cNvSpPr>
              <p:nvPr/>
            </p:nvSpPr>
            <p:spPr bwMode="auto">
              <a:xfrm>
                <a:off x="1545" y="2996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99" name="Freeform 75"/>
              <p:cNvSpPr>
                <a:spLocks/>
              </p:cNvSpPr>
              <p:nvPr/>
            </p:nvSpPr>
            <p:spPr bwMode="auto">
              <a:xfrm>
                <a:off x="1445" y="303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0" name="Rectangle 76"/>
              <p:cNvSpPr>
                <a:spLocks noChangeArrowheads="1"/>
              </p:cNvSpPr>
              <p:nvPr/>
            </p:nvSpPr>
            <p:spPr bwMode="auto">
              <a:xfrm>
                <a:off x="1441" y="480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7" name="Group 104"/>
            <p:cNvGrpSpPr>
              <a:grpSpLocks/>
            </p:cNvGrpSpPr>
            <p:nvPr/>
          </p:nvGrpSpPr>
          <p:grpSpPr bwMode="auto">
            <a:xfrm>
              <a:off x="1973" y="480"/>
              <a:ext cx="432" cy="2737"/>
              <a:chOff x="1973" y="480"/>
              <a:chExt cx="432" cy="2737"/>
            </a:xfrm>
          </p:grpSpPr>
          <p:sp>
            <p:nvSpPr>
              <p:cNvPr id="5449" name="AutoShape 78"/>
              <p:cNvSpPr>
                <a:spLocks noChangeArrowheads="1"/>
              </p:cNvSpPr>
              <p:nvPr/>
            </p:nvSpPr>
            <p:spPr bwMode="auto">
              <a:xfrm>
                <a:off x="1973" y="809"/>
                <a:ext cx="28" cy="2356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0" name="Rectangle 79"/>
              <p:cNvSpPr>
                <a:spLocks noChangeArrowheads="1"/>
              </p:cNvSpPr>
              <p:nvPr/>
            </p:nvSpPr>
            <p:spPr bwMode="auto">
              <a:xfrm>
                <a:off x="2077" y="785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51" name="Freeform 80"/>
              <p:cNvSpPr>
                <a:spLocks/>
              </p:cNvSpPr>
              <p:nvPr/>
            </p:nvSpPr>
            <p:spPr bwMode="auto">
              <a:xfrm>
                <a:off x="1977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2" name="Rectangle 81"/>
              <p:cNvSpPr>
                <a:spLocks noChangeArrowheads="1"/>
              </p:cNvSpPr>
              <p:nvPr/>
            </p:nvSpPr>
            <p:spPr bwMode="auto">
              <a:xfrm>
                <a:off x="2077" y="917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53" name="Freeform 82"/>
              <p:cNvSpPr>
                <a:spLocks/>
              </p:cNvSpPr>
              <p:nvPr/>
            </p:nvSpPr>
            <p:spPr bwMode="auto">
              <a:xfrm>
                <a:off x="1977" y="95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4" name="Rectangle 83"/>
              <p:cNvSpPr>
                <a:spLocks noChangeArrowheads="1"/>
              </p:cNvSpPr>
              <p:nvPr/>
            </p:nvSpPr>
            <p:spPr bwMode="auto">
              <a:xfrm>
                <a:off x="2077" y="1331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55" name="Freeform 84"/>
              <p:cNvSpPr>
                <a:spLocks/>
              </p:cNvSpPr>
              <p:nvPr/>
            </p:nvSpPr>
            <p:spPr bwMode="auto">
              <a:xfrm>
                <a:off x="1977" y="13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6" name="Rectangle 85"/>
              <p:cNvSpPr>
                <a:spLocks noChangeArrowheads="1"/>
              </p:cNvSpPr>
              <p:nvPr/>
            </p:nvSpPr>
            <p:spPr bwMode="auto">
              <a:xfrm>
                <a:off x="2077" y="1439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57" name="Freeform 86"/>
              <p:cNvSpPr>
                <a:spLocks/>
              </p:cNvSpPr>
              <p:nvPr/>
            </p:nvSpPr>
            <p:spPr bwMode="auto">
              <a:xfrm>
                <a:off x="1977" y="147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8" name="Rectangle 87"/>
              <p:cNvSpPr>
                <a:spLocks noChangeArrowheads="1"/>
              </p:cNvSpPr>
              <p:nvPr/>
            </p:nvSpPr>
            <p:spPr bwMode="auto">
              <a:xfrm>
                <a:off x="2077" y="1754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59" name="Freeform 88"/>
              <p:cNvSpPr>
                <a:spLocks/>
              </p:cNvSpPr>
              <p:nvPr/>
            </p:nvSpPr>
            <p:spPr bwMode="auto">
              <a:xfrm>
                <a:off x="1977" y="179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0" name="Rectangle 89"/>
              <p:cNvSpPr>
                <a:spLocks noChangeArrowheads="1"/>
              </p:cNvSpPr>
              <p:nvPr/>
            </p:nvSpPr>
            <p:spPr bwMode="auto">
              <a:xfrm>
                <a:off x="2077" y="1902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61" name="Freeform 90"/>
              <p:cNvSpPr>
                <a:spLocks/>
              </p:cNvSpPr>
              <p:nvPr/>
            </p:nvSpPr>
            <p:spPr bwMode="auto">
              <a:xfrm>
                <a:off x="1977" y="1939"/>
                <a:ext cx="80" cy="5"/>
              </a:xfrm>
              <a:custGeom>
                <a:avLst/>
                <a:gdLst>
                  <a:gd name="T0" fmla="*/ 0 w 99"/>
                  <a:gd name="T1" fmla="*/ 6 h 6"/>
                  <a:gd name="T2" fmla="*/ 30 w 99"/>
                  <a:gd name="T3" fmla="*/ 6 h 6"/>
                  <a:gd name="T4" fmla="*/ 86 w 99"/>
                  <a:gd name="T5" fmla="*/ 0 h 6"/>
                  <a:gd name="T6" fmla="*/ 99 w 99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">
                    <a:moveTo>
                      <a:pt x="0" y="6"/>
                    </a:moveTo>
                    <a:lnTo>
                      <a:pt x="30" y="6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2" name="Rectangle 91"/>
              <p:cNvSpPr>
                <a:spLocks noChangeArrowheads="1"/>
              </p:cNvSpPr>
              <p:nvPr/>
            </p:nvSpPr>
            <p:spPr bwMode="auto">
              <a:xfrm>
                <a:off x="2077" y="1976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63" name="Freeform 92"/>
              <p:cNvSpPr>
                <a:spLocks/>
              </p:cNvSpPr>
              <p:nvPr/>
            </p:nvSpPr>
            <p:spPr bwMode="auto">
              <a:xfrm>
                <a:off x="1977" y="2009"/>
                <a:ext cx="80" cy="5"/>
              </a:xfrm>
              <a:custGeom>
                <a:avLst/>
                <a:gdLst>
                  <a:gd name="T0" fmla="*/ 0 w 99"/>
                  <a:gd name="T1" fmla="*/ 0 h 6"/>
                  <a:gd name="T2" fmla="*/ 30 w 99"/>
                  <a:gd name="T3" fmla="*/ 0 h 6"/>
                  <a:gd name="T4" fmla="*/ 86 w 99"/>
                  <a:gd name="T5" fmla="*/ 6 h 6"/>
                  <a:gd name="T6" fmla="*/ 99 w 9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">
                    <a:moveTo>
                      <a:pt x="0" y="0"/>
                    </a:moveTo>
                    <a:lnTo>
                      <a:pt x="30" y="0"/>
                    </a:lnTo>
                    <a:lnTo>
                      <a:pt x="86" y="6"/>
                    </a:lnTo>
                    <a:lnTo>
                      <a:pt x="99" y="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4" name="Rectangle 93"/>
              <p:cNvSpPr>
                <a:spLocks noChangeArrowheads="1"/>
              </p:cNvSpPr>
              <p:nvPr/>
            </p:nvSpPr>
            <p:spPr bwMode="auto">
              <a:xfrm>
                <a:off x="2077" y="2386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65" name="Freeform 94"/>
              <p:cNvSpPr>
                <a:spLocks/>
              </p:cNvSpPr>
              <p:nvPr/>
            </p:nvSpPr>
            <p:spPr bwMode="auto">
              <a:xfrm>
                <a:off x="1977" y="242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6" name="Rectangle 95"/>
              <p:cNvSpPr>
                <a:spLocks noChangeArrowheads="1"/>
              </p:cNvSpPr>
              <p:nvPr/>
            </p:nvSpPr>
            <p:spPr bwMode="auto">
              <a:xfrm>
                <a:off x="2077" y="2653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67" name="Freeform 96"/>
              <p:cNvSpPr>
                <a:spLocks/>
              </p:cNvSpPr>
              <p:nvPr/>
            </p:nvSpPr>
            <p:spPr bwMode="auto">
              <a:xfrm>
                <a:off x="1977" y="269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8" name="Rectangle 97"/>
              <p:cNvSpPr>
                <a:spLocks noChangeArrowheads="1"/>
              </p:cNvSpPr>
              <p:nvPr/>
            </p:nvSpPr>
            <p:spPr bwMode="auto">
              <a:xfrm>
                <a:off x="2077" y="2943"/>
                <a:ext cx="26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69" name="Freeform 98"/>
              <p:cNvSpPr>
                <a:spLocks/>
              </p:cNvSpPr>
              <p:nvPr/>
            </p:nvSpPr>
            <p:spPr bwMode="auto">
              <a:xfrm>
                <a:off x="1977" y="298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0" name="Rectangle 99"/>
              <p:cNvSpPr>
                <a:spLocks noChangeArrowheads="1"/>
              </p:cNvSpPr>
              <p:nvPr/>
            </p:nvSpPr>
            <p:spPr bwMode="auto">
              <a:xfrm>
                <a:off x="2077" y="3046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71" name="Freeform 100"/>
              <p:cNvSpPr>
                <a:spLocks/>
              </p:cNvSpPr>
              <p:nvPr/>
            </p:nvSpPr>
            <p:spPr bwMode="auto">
              <a:xfrm>
                <a:off x="1977" y="3083"/>
                <a:ext cx="80" cy="5"/>
              </a:xfrm>
              <a:custGeom>
                <a:avLst/>
                <a:gdLst>
                  <a:gd name="T0" fmla="*/ 0 w 99"/>
                  <a:gd name="T1" fmla="*/ 7 h 7"/>
                  <a:gd name="T2" fmla="*/ 30 w 99"/>
                  <a:gd name="T3" fmla="*/ 7 h 7"/>
                  <a:gd name="T4" fmla="*/ 86 w 99"/>
                  <a:gd name="T5" fmla="*/ 0 h 7"/>
                  <a:gd name="T6" fmla="*/ 99 w 99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">
                    <a:moveTo>
                      <a:pt x="0" y="7"/>
                    </a:moveTo>
                    <a:lnTo>
                      <a:pt x="30" y="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2" name="Rectangle 101"/>
              <p:cNvSpPr>
                <a:spLocks noChangeArrowheads="1"/>
              </p:cNvSpPr>
              <p:nvPr/>
            </p:nvSpPr>
            <p:spPr bwMode="auto">
              <a:xfrm>
                <a:off x="2077" y="312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73" name="Freeform 102"/>
              <p:cNvSpPr>
                <a:spLocks/>
              </p:cNvSpPr>
              <p:nvPr/>
            </p:nvSpPr>
            <p:spPr bwMode="auto">
              <a:xfrm>
                <a:off x="1977" y="3151"/>
                <a:ext cx="80" cy="6"/>
              </a:xfrm>
              <a:custGeom>
                <a:avLst/>
                <a:gdLst>
                  <a:gd name="T0" fmla="*/ 0 w 99"/>
                  <a:gd name="T1" fmla="*/ 0 h 7"/>
                  <a:gd name="T2" fmla="*/ 30 w 99"/>
                  <a:gd name="T3" fmla="*/ 0 h 7"/>
                  <a:gd name="T4" fmla="*/ 86 w 99"/>
                  <a:gd name="T5" fmla="*/ 7 h 7"/>
                  <a:gd name="T6" fmla="*/ 99 w 99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">
                    <a:moveTo>
                      <a:pt x="0" y="0"/>
                    </a:moveTo>
                    <a:lnTo>
                      <a:pt x="30" y="0"/>
                    </a:lnTo>
                    <a:lnTo>
                      <a:pt x="86" y="7"/>
                    </a:lnTo>
                    <a:lnTo>
                      <a:pt x="99" y="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4" name="Rectangle 103"/>
              <p:cNvSpPr>
                <a:spLocks noChangeArrowheads="1"/>
              </p:cNvSpPr>
              <p:nvPr/>
            </p:nvSpPr>
            <p:spPr bwMode="auto">
              <a:xfrm>
                <a:off x="1973" y="480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8" name="Group 131"/>
            <p:cNvGrpSpPr>
              <a:grpSpLocks/>
            </p:cNvGrpSpPr>
            <p:nvPr/>
          </p:nvGrpSpPr>
          <p:grpSpPr bwMode="auto">
            <a:xfrm>
              <a:off x="2505" y="480"/>
              <a:ext cx="432" cy="2911"/>
              <a:chOff x="2505" y="480"/>
              <a:chExt cx="432" cy="2911"/>
            </a:xfrm>
          </p:grpSpPr>
          <p:sp>
            <p:nvSpPr>
              <p:cNvPr id="5423" name="AutoShape 105"/>
              <p:cNvSpPr>
                <a:spLocks noChangeArrowheads="1"/>
              </p:cNvSpPr>
              <p:nvPr/>
            </p:nvSpPr>
            <p:spPr bwMode="auto">
              <a:xfrm>
                <a:off x="2505" y="809"/>
                <a:ext cx="28" cy="2517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4" name="Rectangle 106"/>
              <p:cNvSpPr>
                <a:spLocks noChangeArrowheads="1"/>
              </p:cNvSpPr>
              <p:nvPr/>
            </p:nvSpPr>
            <p:spPr bwMode="auto">
              <a:xfrm>
                <a:off x="2609" y="785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25" name="Freeform 107"/>
              <p:cNvSpPr>
                <a:spLocks/>
              </p:cNvSpPr>
              <p:nvPr/>
            </p:nvSpPr>
            <p:spPr bwMode="auto">
              <a:xfrm>
                <a:off x="2509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6" name="Rectangle 108"/>
              <p:cNvSpPr>
                <a:spLocks noChangeArrowheads="1"/>
              </p:cNvSpPr>
              <p:nvPr/>
            </p:nvSpPr>
            <p:spPr bwMode="auto">
              <a:xfrm>
                <a:off x="2609" y="869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27" name="Freeform 109"/>
              <p:cNvSpPr>
                <a:spLocks/>
              </p:cNvSpPr>
              <p:nvPr/>
            </p:nvSpPr>
            <p:spPr bwMode="auto">
              <a:xfrm>
                <a:off x="2509" y="90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8" name="Rectangle 110"/>
              <p:cNvSpPr>
                <a:spLocks noChangeArrowheads="1"/>
              </p:cNvSpPr>
              <p:nvPr/>
            </p:nvSpPr>
            <p:spPr bwMode="auto">
              <a:xfrm>
                <a:off x="2609" y="135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29" name="Freeform 111"/>
              <p:cNvSpPr>
                <a:spLocks/>
              </p:cNvSpPr>
              <p:nvPr/>
            </p:nvSpPr>
            <p:spPr bwMode="auto">
              <a:xfrm>
                <a:off x="2509" y="138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0" name="Rectangle 112"/>
              <p:cNvSpPr>
                <a:spLocks noChangeArrowheads="1"/>
              </p:cNvSpPr>
              <p:nvPr/>
            </p:nvSpPr>
            <p:spPr bwMode="auto">
              <a:xfrm>
                <a:off x="2609" y="1437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31" name="Freeform 113"/>
              <p:cNvSpPr>
                <a:spLocks/>
              </p:cNvSpPr>
              <p:nvPr/>
            </p:nvSpPr>
            <p:spPr bwMode="auto">
              <a:xfrm>
                <a:off x="2509" y="1474"/>
                <a:ext cx="80" cy="24"/>
              </a:xfrm>
              <a:custGeom>
                <a:avLst/>
                <a:gdLst>
                  <a:gd name="T0" fmla="*/ 0 w 99"/>
                  <a:gd name="T1" fmla="*/ 29 h 29"/>
                  <a:gd name="T2" fmla="*/ 30 w 99"/>
                  <a:gd name="T3" fmla="*/ 29 h 29"/>
                  <a:gd name="T4" fmla="*/ 86 w 99"/>
                  <a:gd name="T5" fmla="*/ 0 h 29"/>
                  <a:gd name="T6" fmla="*/ 99 w 99"/>
                  <a:gd name="T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29"/>
                    </a:moveTo>
                    <a:lnTo>
                      <a:pt x="30" y="2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2" name="Rectangle 114"/>
              <p:cNvSpPr>
                <a:spLocks noChangeArrowheads="1"/>
              </p:cNvSpPr>
              <p:nvPr/>
            </p:nvSpPr>
            <p:spPr bwMode="auto">
              <a:xfrm>
                <a:off x="2609" y="1511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33" name="Freeform 115"/>
              <p:cNvSpPr>
                <a:spLocks/>
              </p:cNvSpPr>
              <p:nvPr/>
            </p:nvSpPr>
            <p:spPr bwMode="auto">
              <a:xfrm>
                <a:off x="2509" y="1524"/>
                <a:ext cx="80" cy="24"/>
              </a:xfrm>
              <a:custGeom>
                <a:avLst/>
                <a:gdLst>
                  <a:gd name="T0" fmla="*/ 0 w 99"/>
                  <a:gd name="T1" fmla="*/ 0 h 30"/>
                  <a:gd name="T2" fmla="*/ 30 w 99"/>
                  <a:gd name="T3" fmla="*/ 0 h 30"/>
                  <a:gd name="T4" fmla="*/ 86 w 99"/>
                  <a:gd name="T5" fmla="*/ 30 h 30"/>
                  <a:gd name="T6" fmla="*/ 99 w 99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0"/>
                    </a:moveTo>
                    <a:lnTo>
                      <a:pt x="30" y="0"/>
                    </a:lnTo>
                    <a:lnTo>
                      <a:pt x="86" y="30"/>
                    </a:lnTo>
                    <a:lnTo>
                      <a:pt x="99" y="3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4" name="Rectangle 116"/>
              <p:cNvSpPr>
                <a:spLocks noChangeArrowheads="1"/>
              </p:cNvSpPr>
              <p:nvPr/>
            </p:nvSpPr>
            <p:spPr bwMode="auto">
              <a:xfrm>
                <a:off x="2609" y="1802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35" name="Freeform 117"/>
              <p:cNvSpPr>
                <a:spLocks/>
              </p:cNvSpPr>
              <p:nvPr/>
            </p:nvSpPr>
            <p:spPr bwMode="auto">
              <a:xfrm>
                <a:off x="2509" y="183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6" name="Rectangle 118"/>
              <p:cNvSpPr>
                <a:spLocks noChangeArrowheads="1"/>
              </p:cNvSpPr>
              <p:nvPr/>
            </p:nvSpPr>
            <p:spPr bwMode="auto">
              <a:xfrm>
                <a:off x="2609" y="199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37" name="Freeform 119"/>
              <p:cNvSpPr>
                <a:spLocks/>
              </p:cNvSpPr>
              <p:nvPr/>
            </p:nvSpPr>
            <p:spPr bwMode="auto">
              <a:xfrm>
                <a:off x="2509" y="203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8" name="Rectangle 120"/>
              <p:cNvSpPr>
                <a:spLocks noChangeArrowheads="1"/>
              </p:cNvSpPr>
              <p:nvPr/>
            </p:nvSpPr>
            <p:spPr bwMode="auto">
              <a:xfrm>
                <a:off x="2609" y="232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39" name="Freeform 121"/>
              <p:cNvSpPr>
                <a:spLocks/>
              </p:cNvSpPr>
              <p:nvPr/>
            </p:nvSpPr>
            <p:spPr bwMode="auto">
              <a:xfrm>
                <a:off x="2509" y="236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0" name="Rectangle 122"/>
              <p:cNvSpPr>
                <a:spLocks noChangeArrowheads="1"/>
              </p:cNvSpPr>
              <p:nvPr/>
            </p:nvSpPr>
            <p:spPr bwMode="auto">
              <a:xfrm>
                <a:off x="2609" y="288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41" name="Freeform 123"/>
              <p:cNvSpPr>
                <a:spLocks/>
              </p:cNvSpPr>
              <p:nvPr/>
            </p:nvSpPr>
            <p:spPr bwMode="auto">
              <a:xfrm>
                <a:off x="2509" y="291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2" name="Rectangle 124"/>
              <p:cNvSpPr>
                <a:spLocks noChangeArrowheads="1"/>
              </p:cNvSpPr>
              <p:nvPr/>
            </p:nvSpPr>
            <p:spPr bwMode="auto">
              <a:xfrm>
                <a:off x="2609" y="3145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43" name="Freeform 125"/>
              <p:cNvSpPr>
                <a:spLocks/>
              </p:cNvSpPr>
              <p:nvPr/>
            </p:nvSpPr>
            <p:spPr bwMode="auto">
              <a:xfrm>
                <a:off x="2509" y="3182"/>
                <a:ext cx="80" cy="19"/>
              </a:xfrm>
              <a:custGeom>
                <a:avLst/>
                <a:gdLst>
                  <a:gd name="T0" fmla="*/ 0 w 99"/>
                  <a:gd name="T1" fmla="*/ 24 h 24"/>
                  <a:gd name="T2" fmla="*/ 30 w 99"/>
                  <a:gd name="T3" fmla="*/ 24 h 24"/>
                  <a:gd name="T4" fmla="*/ 86 w 99"/>
                  <a:gd name="T5" fmla="*/ 0 h 24"/>
                  <a:gd name="T6" fmla="*/ 99 w 99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4">
                    <a:moveTo>
                      <a:pt x="0" y="24"/>
                    </a:moveTo>
                    <a:lnTo>
                      <a:pt x="30" y="2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4" name="Rectangle 126"/>
              <p:cNvSpPr>
                <a:spLocks noChangeArrowheads="1"/>
              </p:cNvSpPr>
              <p:nvPr/>
            </p:nvSpPr>
            <p:spPr bwMode="auto">
              <a:xfrm>
                <a:off x="2609" y="3219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45" name="Freeform 127"/>
              <p:cNvSpPr>
                <a:spLocks/>
              </p:cNvSpPr>
              <p:nvPr/>
            </p:nvSpPr>
            <p:spPr bwMode="auto">
              <a:xfrm>
                <a:off x="2509" y="3256"/>
                <a:ext cx="80" cy="29"/>
              </a:xfrm>
              <a:custGeom>
                <a:avLst/>
                <a:gdLst>
                  <a:gd name="T0" fmla="*/ 0 w 99"/>
                  <a:gd name="T1" fmla="*/ 36 h 36"/>
                  <a:gd name="T2" fmla="*/ 30 w 99"/>
                  <a:gd name="T3" fmla="*/ 36 h 36"/>
                  <a:gd name="T4" fmla="*/ 86 w 99"/>
                  <a:gd name="T5" fmla="*/ 0 h 36"/>
                  <a:gd name="T6" fmla="*/ 99 w 99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6">
                    <a:moveTo>
                      <a:pt x="0" y="36"/>
                    </a:moveTo>
                    <a:lnTo>
                      <a:pt x="30" y="36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6" name="Rectangle 128"/>
              <p:cNvSpPr>
                <a:spLocks noChangeArrowheads="1"/>
              </p:cNvSpPr>
              <p:nvPr/>
            </p:nvSpPr>
            <p:spPr bwMode="auto">
              <a:xfrm>
                <a:off x="2609" y="3294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47" name="Freeform 129"/>
              <p:cNvSpPr>
                <a:spLocks/>
              </p:cNvSpPr>
              <p:nvPr/>
            </p:nvSpPr>
            <p:spPr bwMode="auto">
              <a:xfrm>
                <a:off x="2509" y="3312"/>
                <a:ext cx="80" cy="19"/>
              </a:xfrm>
              <a:custGeom>
                <a:avLst/>
                <a:gdLst>
                  <a:gd name="T0" fmla="*/ 0 w 99"/>
                  <a:gd name="T1" fmla="*/ 0 h 23"/>
                  <a:gd name="T2" fmla="*/ 30 w 99"/>
                  <a:gd name="T3" fmla="*/ 0 h 23"/>
                  <a:gd name="T4" fmla="*/ 86 w 99"/>
                  <a:gd name="T5" fmla="*/ 23 h 23"/>
                  <a:gd name="T6" fmla="*/ 99 w 99"/>
                  <a:gd name="T7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3">
                    <a:moveTo>
                      <a:pt x="0" y="0"/>
                    </a:moveTo>
                    <a:lnTo>
                      <a:pt x="30" y="0"/>
                    </a:lnTo>
                    <a:lnTo>
                      <a:pt x="86" y="23"/>
                    </a:lnTo>
                    <a:lnTo>
                      <a:pt x="99" y="23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8" name="Rectangle 130"/>
              <p:cNvSpPr>
                <a:spLocks noChangeArrowheads="1"/>
              </p:cNvSpPr>
              <p:nvPr/>
            </p:nvSpPr>
            <p:spPr bwMode="auto">
              <a:xfrm>
                <a:off x="2505" y="480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9" name="Group 158"/>
            <p:cNvGrpSpPr>
              <a:grpSpLocks/>
            </p:cNvGrpSpPr>
            <p:nvPr/>
          </p:nvGrpSpPr>
          <p:grpSpPr bwMode="auto">
            <a:xfrm>
              <a:off x="3037" y="480"/>
              <a:ext cx="432" cy="2974"/>
              <a:chOff x="3037" y="480"/>
              <a:chExt cx="432" cy="2974"/>
            </a:xfrm>
          </p:grpSpPr>
          <p:sp>
            <p:nvSpPr>
              <p:cNvPr id="5397" name="AutoShape 132"/>
              <p:cNvSpPr>
                <a:spLocks noChangeArrowheads="1"/>
              </p:cNvSpPr>
              <p:nvPr/>
            </p:nvSpPr>
            <p:spPr bwMode="auto">
              <a:xfrm>
                <a:off x="3037" y="809"/>
                <a:ext cx="28" cy="2583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8" name="Rectangle 133"/>
              <p:cNvSpPr>
                <a:spLocks noChangeArrowheads="1"/>
              </p:cNvSpPr>
              <p:nvPr/>
            </p:nvSpPr>
            <p:spPr bwMode="auto">
              <a:xfrm>
                <a:off x="3141" y="785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99" name="Freeform 134"/>
              <p:cNvSpPr>
                <a:spLocks/>
              </p:cNvSpPr>
              <p:nvPr/>
            </p:nvSpPr>
            <p:spPr bwMode="auto">
              <a:xfrm>
                <a:off x="3041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0" name="Rectangle 135"/>
              <p:cNvSpPr>
                <a:spLocks noChangeArrowheads="1"/>
              </p:cNvSpPr>
              <p:nvPr/>
            </p:nvSpPr>
            <p:spPr bwMode="auto">
              <a:xfrm>
                <a:off x="3141" y="119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01" name="Freeform 136"/>
              <p:cNvSpPr>
                <a:spLocks/>
              </p:cNvSpPr>
              <p:nvPr/>
            </p:nvSpPr>
            <p:spPr bwMode="auto">
              <a:xfrm>
                <a:off x="3041" y="122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2" name="Rectangle 137"/>
              <p:cNvSpPr>
                <a:spLocks noChangeArrowheads="1"/>
              </p:cNvSpPr>
              <p:nvPr/>
            </p:nvSpPr>
            <p:spPr bwMode="auto">
              <a:xfrm>
                <a:off x="3141" y="1689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03" name="Freeform 138"/>
              <p:cNvSpPr>
                <a:spLocks/>
              </p:cNvSpPr>
              <p:nvPr/>
            </p:nvSpPr>
            <p:spPr bwMode="auto">
              <a:xfrm>
                <a:off x="3041" y="1726"/>
                <a:ext cx="80" cy="16"/>
              </a:xfrm>
              <a:custGeom>
                <a:avLst/>
                <a:gdLst>
                  <a:gd name="T0" fmla="*/ 0 w 99"/>
                  <a:gd name="T1" fmla="*/ 20 h 20"/>
                  <a:gd name="T2" fmla="*/ 30 w 99"/>
                  <a:gd name="T3" fmla="*/ 20 h 20"/>
                  <a:gd name="T4" fmla="*/ 86 w 99"/>
                  <a:gd name="T5" fmla="*/ 0 h 20"/>
                  <a:gd name="T6" fmla="*/ 99 w 99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0">
                    <a:moveTo>
                      <a:pt x="0" y="20"/>
                    </a:moveTo>
                    <a:lnTo>
                      <a:pt x="30" y="2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4" name="Rectangle 139"/>
              <p:cNvSpPr>
                <a:spLocks noChangeArrowheads="1"/>
              </p:cNvSpPr>
              <p:nvPr/>
            </p:nvSpPr>
            <p:spPr bwMode="auto">
              <a:xfrm>
                <a:off x="3141" y="1763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05" name="Freeform 140"/>
              <p:cNvSpPr>
                <a:spLocks/>
              </p:cNvSpPr>
              <p:nvPr/>
            </p:nvSpPr>
            <p:spPr bwMode="auto">
              <a:xfrm>
                <a:off x="3041" y="1770"/>
                <a:ext cx="80" cy="30"/>
              </a:xfrm>
              <a:custGeom>
                <a:avLst/>
                <a:gdLst>
                  <a:gd name="T0" fmla="*/ 0 w 99"/>
                  <a:gd name="T1" fmla="*/ 0 h 37"/>
                  <a:gd name="T2" fmla="*/ 30 w 99"/>
                  <a:gd name="T3" fmla="*/ 0 h 37"/>
                  <a:gd name="T4" fmla="*/ 86 w 99"/>
                  <a:gd name="T5" fmla="*/ 37 h 37"/>
                  <a:gd name="T6" fmla="*/ 99 w 99"/>
                  <a:gd name="T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7">
                    <a:moveTo>
                      <a:pt x="0" y="0"/>
                    </a:moveTo>
                    <a:lnTo>
                      <a:pt x="30" y="0"/>
                    </a:lnTo>
                    <a:lnTo>
                      <a:pt x="86" y="37"/>
                    </a:lnTo>
                    <a:lnTo>
                      <a:pt x="99" y="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6" name="Rectangle 141"/>
              <p:cNvSpPr>
                <a:spLocks noChangeArrowheads="1"/>
              </p:cNvSpPr>
              <p:nvPr/>
            </p:nvSpPr>
            <p:spPr bwMode="auto">
              <a:xfrm>
                <a:off x="3141" y="1837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07" name="Freeform 142"/>
              <p:cNvSpPr>
                <a:spLocks/>
              </p:cNvSpPr>
              <p:nvPr/>
            </p:nvSpPr>
            <p:spPr bwMode="auto">
              <a:xfrm>
                <a:off x="3041" y="1858"/>
                <a:ext cx="80" cy="17"/>
              </a:xfrm>
              <a:custGeom>
                <a:avLst/>
                <a:gdLst>
                  <a:gd name="T0" fmla="*/ 0 w 99"/>
                  <a:gd name="T1" fmla="*/ 0 h 20"/>
                  <a:gd name="T2" fmla="*/ 30 w 99"/>
                  <a:gd name="T3" fmla="*/ 0 h 20"/>
                  <a:gd name="T4" fmla="*/ 86 w 99"/>
                  <a:gd name="T5" fmla="*/ 20 h 20"/>
                  <a:gd name="T6" fmla="*/ 99 w 99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0">
                    <a:moveTo>
                      <a:pt x="0" y="0"/>
                    </a:moveTo>
                    <a:lnTo>
                      <a:pt x="30" y="0"/>
                    </a:lnTo>
                    <a:lnTo>
                      <a:pt x="86" y="20"/>
                    </a:lnTo>
                    <a:lnTo>
                      <a:pt x="99" y="2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8" name="Rectangle 143"/>
              <p:cNvSpPr>
                <a:spLocks noChangeArrowheads="1"/>
              </p:cNvSpPr>
              <p:nvPr/>
            </p:nvSpPr>
            <p:spPr bwMode="auto">
              <a:xfrm>
                <a:off x="3141" y="1939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09" name="Freeform 144"/>
              <p:cNvSpPr>
                <a:spLocks/>
              </p:cNvSpPr>
              <p:nvPr/>
            </p:nvSpPr>
            <p:spPr bwMode="auto">
              <a:xfrm>
                <a:off x="3041" y="197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0" name="Rectangle 145"/>
              <p:cNvSpPr>
                <a:spLocks noChangeArrowheads="1"/>
              </p:cNvSpPr>
              <p:nvPr/>
            </p:nvSpPr>
            <p:spPr bwMode="auto">
              <a:xfrm>
                <a:off x="3141" y="2243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11" name="Freeform 146"/>
              <p:cNvSpPr>
                <a:spLocks/>
              </p:cNvSpPr>
              <p:nvPr/>
            </p:nvSpPr>
            <p:spPr bwMode="auto">
              <a:xfrm>
                <a:off x="3041" y="228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2" name="Rectangle 147"/>
              <p:cNvSpPr>
                <a:spLocks noChangeArrowheads="1"/>
              </p:cNvSpPr>
              <p:nvPr/>
            </p:nvSpPr>
            <p:spPr bwMode="auto">
              <a:xfrm>
                <a:off x="3141" y="2450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13" name="Freeform 148"/>
              <p:cNvSpPr>
                <a:spLocks/>
              </p:cNvSpPr>
              <p:nvPr/>
            </p:nvSpPr>
            <p:spPr bwMode="auto">
              <a:xfrm>
                <a:off x="3041" y="248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4" name="Rectangle 149"/>
              <p:cNvSpPr>
                <a:spLocks noChangeArrowheads="1"/>
              </p:cNvSpPr>
              <p:nvPr/>
            </p:nvSpPr>
            <p:spPr bwMode="auto">
              <a:xfrm>
                <a:off x="3141" y="2855"/>
                <a:ext cx="225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15" name="Freeform 150"/>
              <p:cNvSpPr>
                <a:spLocks/>
              </p:cNvSpPr>
              <p:nvPr/>
            </p:nvSpPr>
            <p:spPr bwMode="auto">
              <a:xfrm>
                <a:off x="3041" y="289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6" name="Rectangle 151"/>
              <p:cNvSpPr>
                <a:spLocks noChangeArrowheads="1"/>
              </p:cNvSpPr>
              <p:nvPr/>
            </p:nvSpPr>
            <p:spPr bwMode="auto">
              <a:xfrm>
                <a:off x="3141" y="3209"/>
                <a:ext cx="269" cy="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17" name="Freeform 152"/>
              <p:cNvSpPr>
                <a:spLocks/>
              </p:cNvSpPr>
              <p:nvPr/>
            </p:nvSpPr>
            <p:spPr bwMode="auto">
              <a:xfrm>
                <a:off x="3041" y="3246"/>
                <a:ext cx="80" cy="16"/>
              </a:xfrm>
              <a:custGeom>
                <a:avLst/>
                <a:gdLst>
                  <a:gd name="T0" fmla="*/ 0 w 99"/>
                  <a:gd name="T1" fmla="*/ 20 h 20"/>
                  <a:gd name="T2" fmla="*/ 30 w 99"/>
                  <a:gd name="T3" fmla="*/ 20 h 20"/>
                  <a:gd name="T4" fmla="*/ 86 w 99"/>
                  <a:gd name="T5" fmla="*/ 0 h 20"/>
                  <a:gd name="T6" fmla="*/ 99 w 99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0">
                    <a:moveTo>
                      <a:pt x="0" y="20"/>
                    </a:moveTo>
                    <a:lnTo>
                      <a:pt x="30" y="2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8" name="Rectangle 153"/>
              <p:cNvSpPr>
                <a:spLocks noChangeArrowheads="1"/>
              </p:cNvSpPr>
              <p:nvPr/>
            </p:nvSpPr>
            <p:spPr bwMode="auto">
              <a:xfrm>
                <a:off x="3141" y="3283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19" name="Freeform 154"/>
              <p:cNvSpPr>
                <a:spLocks/>
              </p:cNvSpPr>
              <p:nvPr/>
            </p:nvSpPr>
            <p:spPr bwMode="auto">
              <a:xfrm>
                <a:off x="3041" y="3320"/>
                <a:ext cx="80" cy="30"/>
              </a:xfrm>
              <a:custGeom>
                <a:avLst/>
                <a:gdLst>
                  <a:gd name="T0" fmla="*/ 0 w 99"/>
                  <a:gd name="T1" fmla="*/ 37 h 37"/>
                  <a:gd name="T2" fmla="*/ 30 w 99"/>
                  <a:gd name="T3" fmla="*/ 37 h 37"/>
                  <a:gd name="T4" fmla="*/ 86 w 99"/>
                  <a:gd name="T5" fmla="*/ 0 h 37"/>
                  <a:gd name="T6" fmla="*/ 99 w 99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7">
                    <a:moveTo>
                      <a:pt x="0" y="37"/>
                    </a:moveTo>
                    <a:lnTo>
                      <a:pt x="30" y="3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0" name="Rectangle 155"/>
              <p:cNvSpPr>
                <a:spLocks noChangeArrowheads="1"/>
              </p:cNvSpPr>
              <p:nvPr/>
            </p:nvSpPr>
            <p:spPr bwMode="auto">
              <a:xfrm>
                <a:off x="3141" y="3357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421" name="Freeform 156"/>
              <p:cNvSpPr>
                <a:spLocks/>
              </p:cNvSpPr>
              <p:nvPr/>
            </p:nvSpPr>
            <p:spPr bwMode="auto">
              <a:xfrm>
                <a:off x="3041" y="3378"/>
                <a:ext cx="80" cy="16"/>
              </a:xfrm>
              <a:custGeom>
                <a:avLst/>
                <a:gdLst>
                  <a:gd name="T0" fmla="*/ 0 w 99"/>
                  <a:gd name="T1" fmla="*/ 0 h 20"/>
                  <a:gd name="T2" fmla="*/ 30 w 99"/>
                  <a:gd name="T3" fmla="*/ 0 h 20"/>
                  <a:gd name="T4" fmla="*/ 86 w 99"/>
                  <a:gd name="T5" fmla="*/ 20 h 20"/>
                  <a:gd name="T6" fmla="*/ 99 w 99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0">
                    <a:moveTo>
                      <a:pt x="0" y="0"/>
                    </a:moveTo>
                    <a:lnTo>
                      <a:pt x="30" y="0"/>
                    </a:lnTo>
                    <a:lnTo>
                      <a:pt x="86" y="20"/>
                    </a:lnTo>
                    <a:lnTo>
                      <a:pt x="99" y="2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2" name="Rectangle 157"/>
              <p:cNvSpPr>
                <a:spLocks noChangeArrowheads="1"/>
              </p:cNvSpPr>
              <p:nvPr/>
            </p:nvSpPr>
            <p:spPr bwMode="auto">
              <a:xfrm>
                <a:off x="3037" y="480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0" name="Group 185"/>
            <p:cNvGrpSpPr>
              <a:grpSpLocks/>
            </p:cNvGrpSpPr>
            <p:nvPr/>
          </p:nvGrpSpPr>
          <p:grpSpPr bwMode="auto">
            <a:xfrm>
              <a:off x="3569" y="480"/>
              <a:ext cx="485" cy="1955"/>
              <a:chOff x="3569" y="480"/>
              <a:chExt cx="485" cy="1955"/>
            </a:xfrm>
          </p:grpSpPr>
          <p:sp>
            <p:nvSpPr>
              <p:cNvPr id="5371" name="AutoShape 159"/>
              <p:cNvSpPr>
                <a:spLocks noChangeArrowheads="1"/>
              </p:cNvSpPr>
              <p:nvPr/>
            </p:nvSpPr>
            <p:spPr bwMode="auto">
              <a:xfrm>
                <a:off x="3569" y="809"/>
                <a:ext cx="28" cy="1580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2" name="Rectangle 160"/>
              <p:cNvSpPr>
                <a:spLocks noChangeArrowheads="1"/>
              </p:cNvSpPr>
              <p:nvPr/>
            </p:nvSpPr>
            <p:spPr bwMode="auto">
              <a:xfrm>
                <a:off x="3673" y="749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73" name="Freeform 161"/>
              <p:cNvSpPr>
                <a:spLocks/>
              </p:cNvSpPr>
              <p:nvPr/>
            </p:nvSpPr>
            <p:spPr bwMode="auto">
              <a:xfrm>
                <a:off x="3573" y="786"/>
                <a:ext cx="80" cy="36"/>
              </a:xfrm>
              <a:custGeom>
                <a:avLst/>
                <a:gdLst>
                  <a:gd name="T0" fmla="*/ 0 w 99"/>
                  <a:gd name="T1" fmla="*/ 45 h 45"/>
                  <a:gd name="T2" fmla="*/ 30 w 99"/>
                  <a:gd name="T3" fmla="*/ 45 h 45"/>
                  <a:gd name="T4" fmla="*/ 86 w 99"/>
                  <a:gd name="T5" fmla="*/ 0 h 45"/>
                  <a:gd name="T6" fmla="*/ 99 w 99"/>
                  <a:gd name="T7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5">
                    <a:moveTo>
                      <a:pt x="0" y="45"/>
                    </a:moveTo>
                    <a:lnTo>
                      <a:pt x="30" y="45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4" name="Rectangle 162"/>
              <p:cNvSpPr>
                <a:spLocks noChangeArrowheads="1"/>
              </p:cNvSpPr>
              <p:nvPr/>
            </p:nvSpPr>
            <p:spPr bwMode="auto">
              <a:xfrm>
                <a:off x="3673" y="823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75" name="Freeform 163"/>
              <p:cNvSpPr>
                <a:spLocks/>
              </p:cNvSpPr>
              <p:nvPr/>
            </p:nvSpPr>
            <p:spPr bwMode="auto">
              <a:xfrm>
                <a:off x="3573" y="824"/>
                <a:ext cx="80" cy="36"/>
              </a:xfrm>
              <a:custGeom>
                <a:avLst/>
                <a:gdLst>
                  <a:gd name="T0" fmla="*/ 0 w 99"/>
                  <a:gd name="T1" fmla="*/ 0 h 45"/>
                  <a:gd name="T2" fmla="*/ 30 w 99"/>
                  <a:gd name="T3" fmla="*/ 0 h 45"/>
                  <a:gd name="T4" fmla="*/ 86 w 99"/>
                  <a:gd name="T5" fmla="*/ 45 h 45"/>
                  <a:gd name="T6" fmla="*/ 99 w 99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5">
                    <a:moveTo>
                      <a:pt x="0" y="0"/>
                    </a:moveTo>
                    <a:lnTo>
                      <a:pt x="30" y="0"/>
                    </a:lnTo>
                    <a:lnTo>
                      <a:pt x="86" y="45"/>
                    </a:lnTo>
                    <a:lnTo>
                      <a:pt x="99" y="45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6" name="Rectangle 164"/>
              <p:cNvSpPr>
                <a:spLocks noChangeArrowheads="1"/>
              </p:cNvSpPr>
              <p:nvPr/>
            </p:nvSpPr>
            <p:spPr bwMode="auto">
              <a:xfrm>
                <a:off x="3673" y="986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77" name="Freeform 165"/>
              <p:cNvSpPr>
                <a:spLocks/>
              </p:cNvSpPr>
              <p:nvPr/>
            </p:nvSpPr>
            <p:spPr bwMode="auto">
              <a:xfrm>
                <a:off x="3573" y="1023"/>
                <a:ext cx="80" cy="32"/>
              </a:xfrm>
              <a:custGeom>
                <a:avLst/>
                <a:gdLst>
                  <a:gd name="T0" fmla="*/ 0 w 99"/>
                  <a:gd name="T1" fmla="*/ 40 h 40"/>
                  <a:gd name="T2" fmla="*/ 30 w 99"/>
                  <a:gd name="T3" fmla="*/ 40 h 40"/>
                  <a:gd name="T4" fmla="*/ 86 w 99"/>
                  <a:gd name="T5" fmla="*/ 0 h 40"/>
                  <a:gd name="T6" fmla="*/ 99 w 99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0" y="40"/>
                    </a:moveTo>
                    <a:lnTo>
                      <a:pt x="30" y="4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8" name="Rectangle 166"/>
              <p:cNvSpPr>
                <a:spLocks noChangeArrowheads="1"/>
              </p:cNvSpPr>
              <p:nvPr/>
            </p:nvSpPr>
            <p:spPr bwMode="auto">
              <a:xfrm>
                <a:off x="3673" y="1060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79" name="Freeform 167"/>
              <p:cNvSpPr>
                <a:spLocks/>
              </p:cNvSpPr>
              <p:nvPr/>
            </p:nvSpPr>
            <p:spPr bwMode="auto">
              <a:xfrm>
                <a:off x="3573" y="1097"/>
                <a:ext cx="80" cy="35"/>
              </a:xfrm>
              <a:custGeom>
                <a:avLst/>
                <a:gdLst>
                  <a:gd name="T0" fmla="*/ 0 w 99"/>
                  <a:gd name="T1" fmla="*/ 43 h 43"/>
                  <a:gd name="T2" fmla="*/ 30 w 99"/>
                  <a:gd name="T3" fmla="*/ 43 h 43"/>
                  <a:gd name="T4" fmla="*/ 86 w 99"/>
                  <a:gd name="T5" fmla="*/ 0 h 43"/>
                  <a:gd name="T6" fmla="*/ 99 w 99"/>
                  <a:gd name="T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3">
                    <a:moveTo>
                      <a:pt x="0" y="43"/>
                    </a:moveTo>
                    <a:lnTo>
                      <a:pt x="30" y="43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0" name="Rectangle 168"/>
              <p:cNvSpPr>
                <a:spLocks noChangeArrowheads="1"/>
              </p:cNvSpPr>
              <p:nvPr/>
            </p:nvSpPr>
            <p:spPr bwMode="auto">
              <a:xfrm>
                <a:off x="3673" y="1134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81" name="Freeform 169"/>
              <p:cNvSpPr>
                <a:spLocks/>
              </p:cNvSpPr>
              <p:nvPr/>
            </p:nvSpPr>
            <p:spPr bwMode="auto">
              <a:xfrm>
                <a:off x="3573" y="1139"/>
                <a:ext cx="80" cy="32"/>
              </a:xfrm>
              <a:custGeom>
                <a:avLst/>
                <a:gdLst>
                  <a:gd name="T0" fmla="*/ 0 w 99"/>
                  <a:gd name="T1" fmla="*/ 0 h 40"/>
                  <a:gd name="T2" fmla="*/ 30 w 99"/>
                  <a:gd name="T3" fmla="*/ 0 h 40"/>
                  <a:gd name="T4" fmla="*/ 86 w 99"/>
                  <a:gd name="T5" fmla="*/ 40 h 40"/>
                  <a:gd name="T6" fmla="*/ 99 w 99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0" y="0"/>
                    </a:moveTo>
                    <a:lnTo>
                      <a:pt x="30" y="0"/>
                    </a:lnTo>
                    <a:lnTo>
                      <a:pt x="86" y="40"/>
                    </a:lnTo>
                    <a:lnTo>
                      <a:pt x="99" y="4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2" name="Rectangle 170"/>
              <p:cNvSpPr>
                <a:spLocks noChangeArrowheads="1"/>
              </p:cNvSpPr>
              <p:nvPr/>
            </p:nvSpPr>
            <p:spPr bwMode="auto">
              <a:xfrm>
                <a:off x="3673" y="1333"/>
                <a:ext cx="337" cy="3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lang="en-US" altLang="en-US" sz="900" dirty="0"/>
              </a:p>
              <a:p>
                <a:endParaRPr lang="en-US" altLang="en-US" sz="900" dirty="0"/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83" name="Freeform 171"/>
              <p:cNvSpPr>
                <a:spLocks/>
              </p:cNvSpPr>
              <p:nvPr/>
            </p:nvSpPr>
            <p:spPr bwMode="auto">
              <a:xfrm>
                <a:off x="3573" y="137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4" name="Rectangle 172"/>
              <p:cNvSpPr>
                <a:spLocks noChangeArrowheads="1"/>
              </p:cNvSpPr>
              <p:nvPr/>
            </p:nvSpPr>
            <p:spPr bwMode="auto">
              <a:xfrm>
                <a:off x="3673" y="1565"/>
                <a:ext cx="33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lang="en-US" altLang="en-US" sz="900" dirty="0"/>
              </a:p>
              <a:p>
                <a:pPr lvl="0"/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85" name="Freeform 173"/>
              <p:cNvSpPr>
                <a:spLocks/>
              </p:cNvSpPr>
              <p:nvPr/>
            </p:nvSpPr>
            <p:spPr bwMode="auto">
              <a:xfrm>
                <a:off x="3573" y="160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6" name="Rectangle 174"/>
              <p:cNvSpPr>
                <a:spLocks noChangeArrowheads="1"/>
              </p:cNvSpPr>
              <p:nvPr/>
            </p:nvSpPr>
            <p:spPr bwMode="auto">
              <a:xfrm>
                <a:off x="3673" y="1798"/>
                <a:ext cx="33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lang="en-US" altLang="en-US" sz="900" dirty="0"/>
              </a:p>
              <a:p>
                <a:pPr lvl="0"/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87" name="Freeform 175"/>
              <p:cNvSpPr>
                <a:spLocks/>
              </p:cNvSpPr>
              <p:nvPr/>
            </p:nvSpPr>
            <p:spPr bwMode="auto">
              <a:xfrm>
                <a:off x="3573" y="183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8" name="Rectangle 176"/>
              <p:cNvSpPr>
                <a:spLocks noChangeArrowheads="1"/>
              </p:cNvSpPr>
              <p:nvPr/>
            </p:nvSpPr>
            <p:spPr bwMode="auto">
              <a:xfrm>
                <a:off x="3673" y="2031"/>
                <a:ext cx="33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lang="en-US" altLang="en-US" sz="900" dirty="0"/>
              </a:p>
              <a:p>
                <a:pPr lvl="0"/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89" name="Freeform 177"/>
              <p:cNvSpPr>
                <a:spLocks/>
              </p:cNvSpPr>
              <p:nvPr/>
            </p:nvSpPr>
            <p:spPr bwMode="auto">
              <a:xfrm>
                <a:off x="3573" y="20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0" name="Rectangle 178"/>
              <p:cNvSpPr>
                <a:spLocks noChangeArrowheads="1"/>
              </p:cNvSpPr>
              <p:nvPr/>
            </p:nvSpPr>
            <p:spPr bwMode="auto">
              <a:xfrm>
                <a:off x="3673" y="2107"/>
                <a:ext cx="38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lang="en-US" altLang="en-US" sz="900" dirty="0"/>
              </a:p>
              <a:p>
                <a:pPr lvl="0"/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91" name="Freeform 179"/>
              <p:cNvSpPr>
                <a:spLocks/>
              </p:cNvSpPr>
              <p:nvPr/>
            </p:nvSpPr>
            <p:spPr bwMode="auto">
              <a:xfrm>
                <a:off x="3573" y="214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2" name="Rectangle 180"/>
              <p:cNvSpPr>
                <a:spLocks noChangeArrowheads="1"/>
              </p:cNvSpPr>
              <p:nvPr/>
            </p:nvSpPr>
            <p:spPr bwMode="auto">
              <a:xfrm>
                <a:off x="3673" y="2261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93" name="Freeform 181"/>
              <p:cNvSpPr>
                <a:spLocks/>
              </p:cNvSpPr>
              <p:nvPr/>
            </p:nvSpPr>
            <p:spPr bwMode="auto">
              <a:xfrm>
                <a:off x="3573" y="229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4" name="Rectangle 182"/>
              <p:cNvSpPr>
                <a:spLocks noChangeArrowheads="1"/>
              </p:cNvSpPr>
              <p:nvPr/>
            </p:nvSpPr>
            <p:spPr bwMode="auto">
              <a:xfrm>
                <a:off x="3673" y="2338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95" name="Freeform 183"/>
              <p:cNvSpPr>
                <a:spLocks/>
              </p:cNvSpPr>
              <p:nvPr/>
            </p:nvSpPr>
            <p:spPr bwMode="auto">
              <a:xfrm>
                <a:off x="3573" y="237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6" name="Rectangle 184"/>
              <p:cNvSpPr>
                <a:spLocks noChangeArrowheads="1"/>
              </p:cNvSpPr>
              <p:nvPr/>
            </p:nvSpPr>
            <p:spPr bwMode="auto">
              <a:xfrm>
                <a:off x="3569" y="480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1" name="Group 212"/>
            <p:cNvGrpSpPr>
              <a:grpSpLocks/>
            </p:cNvGrpSpPr>
            <p:nvPr/>
          </p:nvGrpSpPr>
          <p:grpSpPr bwMode="auto">
            <a:xfrm>
              <a:off x="4101" y="480"/>
              <a:ext cx="432" cy="2289"/>
              <a:chOff x="4101" y="480"/>
              <a:chExt cx="432" cy="2289"/>
            </a:xfrm>
          </p:grpSpPr>
          <p:sp>
            <p:nvSpPr>
              <p:cNvPr id="5345" name="AutoShape 186"/>
              <p:cNvSpPr>
                <a:spLocks noChangeArrowheads="1"/>
              </p:cNvSpPr>
              <p:nvPr/>
            </p:nvSpPr>
            <p:spPr bwMode="auto">
              <a:xfrm>
                <a:off x="4101" y="809"/>
                <a:ext cx="28" cy="1914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6" name="Rectangle 187"/>
              <p:cNvSpPr>
                <a:spLocks noChangeArrowheads="1"/>
              </p:cNvSpPr>
              <p:nvPr/>
            </p:nvSpPr>
            <p:spPr bwMode="auto">
              <a:xfrm>
                <a:off x="4205" y="785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47" name="Freeform 188"/>
              <p:cNvSpPr>
                <a:spLocks/>
              </p:cNvSpPr>
              <p:nvPr/>
            </p:nvSpPr>
            <p:spPr bwMode="auto">
              <a:xfrm>
                <a:off x="4105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8" name="Rectangle 189"/>
              <p:cNvSpPr>
                <a:spLocks noChangeArrowheads="1"/>
              </p:cNvSpPr>
              <p:nvPr/>
            </p:nvSpPr>
            <p:spPr bwMode="auto">
              <a:xfrm>
                <a:off x="4205" y="91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49" name="Freeform 190"/>
              <p:cNvSpPr>
                <a:spLocks/>
              </p:cNvSpPr>
              <p:nvPr/>
            </p:nvSpPr>
            <p:spPr bwMode="auto">
              <a:xfrm>
                <a:off x="4105" y="94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0" name="Rectangle 191"/>
              <p:cNvSpPr>
                <a:spLocks noChangeArrowheads="1"/>
              </p:cNvSpPr>
              <p:nvPr/>
            </p:nvSpPr>
            <p:spPr bwMode="auto">
              <a:xfrm>
                <a:off x="4205" y="1204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51" name="Freeform 192"/>
              <p:cNvSpPr>
                <a:spLocks/>
              </p:cNvSpPr>
              <p:nvPr/>
            </p:nvSpPr>
            <p:spPr bwMode="auto">
              <a:xfrm>
                <a:off x="4105" y="1241"/>
                <a:ext cx="80" cy="24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2" name="Rectangle 193"/>
              <p:cNvSpPr>
                <a:spLocks noChangeArrowheads="1"/>
              </p:cNvSpPr>
              <p:nvPr/>
            </p:nvSpPr>
            <p:spPr bwMode="auto">
              <a:xfrm>
                <a:off x="4205" y="1278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53" name="Freeform 194"/>
              <p:cNvSpPr>
                <a:spLocks/>
              </p:cNvSpPr>
              <p:nvPr/>
            </p:nvSpPr>
            <p:spPr bwMode="auto">
              <a:xfrm>
                <a:off x="4105" y="1315"/>
                <a:ext cx="80" cy="74"/>
              </a:xfrm>
              <a:custGeom>
                <a:avLst/>
                <a:gdLst>
                  <a:gd name="T0" fmla="*/ 0 w 99"/>
                  <a:gd name="T1" fmla="*/ 92 h 92"/>
                  <a:gd name="T2" fmla="*/ 30 w 99"/>
                  <a:gd name="T3" fmla="*/ 92 h 92"/>
                  <a:gd name="T4" fmla="*/ 86 w 99"/>
                  <a:gd name="T5" fmla="*/ 0 h 92"/>
                  <a:gd name="T6" fmla="*/ 99 w 99"/>
                  <a:gd name="T7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2">
                    <a:moveTo>
                      <a:pt x="0" y="92"/>
                    </a:moveTo>
                    <a:lnTo>
                      <a:pt x="30" y="92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4" name="Rectangle 195"/>
              <p:cNvSpPr>
                <a:spLocks noChangeArrowheads="1"/>
              </p:cNvSpPr>
              <p:nvPr/>
            </p:nvSpPr>
            <p:spPr bwMode="auto">
              <a:xfrm>
                <a:off x="4205" y="1352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55" name="Freeform 196"/>
              <p:cNvSpPr>
                <a:spLocks/>
              </p:cNvSpPr>
              <p:nvPr/>
            </p:nvSpPr>
            <p:spPr bwMode="auto">
              <a:xfrm>
                <a:off x="4105" y="1389"/>
                <a:ext cx="80" cy="61"/>
              </a:xfrm>
              <a:custGeom>
                <a:avLst/>
                <a:gdLst>
                  <a:gd name="T0" fmla="*/ 0 w 99"/>
                  <a:gd name="T1" fmla="*/ 75 h 75"/>
                  <a:gd name="T2" fmla="*/ 30 w 99"/>
                  <a:gd name="T3" fmla="*/ 75 h 75"/>
                  <a:gd name="T4" fmla="*/ 86 w 99"/>
                  <a:gd name="T5" fmla="*/ 0 h 75"/>
                  <a:gd name="T6" fmla="*/ 99 w 99"/>
                  <a:gd name="T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5">
                    <a:moveTo>
                      <a:pt x="0" y="75"/>
                    </a:moveTo>
                    <a:lnTo>
                      <a:pt x="30" y="75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6" name="Rectangle 197"/>
              <p:cNvSpPr>
                <a:spLocks noChangeArrowheads="1"/>
              </p:cNvSpPr>
              <p:nvPr/>
            </p:nvSpPr>
            <p:spPr bwMode="auto">
              <a:xfrm>
                <a:off x="4205" y="1426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57" name="Freeform 198"/>
              <p:cNvSpPr>
                <a:spLocks/>
              </p:cNvSpPr>
              <p:nvPr/>
            </p:nvSpPr>
            <p:spPr bwMode="auto">
              <a:xfrm>
                <a:off x="4105" y="1464"/>
                <a:ext cx="80" cy="47"/>
              </a:xfrm>
              <a:custGeom>
                <a:avLst/>
                <a:gdLst>
                  <a:gd name="T0" fmla="*/ 0 w 99"/>
                  <a:gd name="T1" fmla="*/ 59 h 59"/>
                  <a:gd name="T2" fmla="*/ 30 w 99"/>
                  <a:gd name="T3" fmla="*/ 59 h 59"/>
                  <a:gd name="T4" fmla="*/ 86 w 99"/>
                  <a:gd name="T5" fmla="*/ 0 h 59"/>
                  <a:gd name="T6" fmla="*/ 99 w 99"/>
                  <a:gd name="T7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9">
                    <a:moveTo>
                      <a:pt x="0" y="59"/>
                    </a:moveTo>
                    <a:lnTo>
                      <a:pt x="30" y="59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8" name="Rectangle 199"/>
              <p:cNvSpPr>
                <a:spLocks noChangeArrowheads="1"/>
              </p:cNvSpPr>
              <p:nvPr/>
            </p:nvSpPr>
            <p:spPr bwMode="auto">
              <a:xfrm>
                <a:off x="4205" y="1501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59" name="Freeform 200"/>
              <p:cNvSpPr>
                <a:spLocks/>
              </p:cNvSpPr>
              <p:nvPr/>
            </p:nvSpPr>
            <p:spPr bwMode="auto">
              <a:xfrm>
                <a:off x="4105" y="1513"/>
                <a:ext cx="80" cy="25"/>
              </a:xfrm>
              <a:custGeom>
                <a:avLst/>
                <a:gdLst>
                  <a:gd name="T0" fmla="*/ 0 w 99"/>
                  <a:gd name="T1" fmla="*/ 0 h 31"/>
                  <a:gd name="T2" fmla="*/ 30 w 99"/>
                  <a:gd name="T3" fmla="*/ 0 h 31"/>
                  <a:gd name="T4" fmla="*/ 86 w 99"/>
                  <a:gd name="T5" fmla="*/ 31 h 31"/>
                  <a:gd name="T6" fmla="*/ 99 w 99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1">
                    <a:moveTo>
                      <a:pt x="0" y="0"/>
                    </a:moveTo>
                    <a:lnTo>
                      <a:pt x="30" y="0"/>
                    </a:lnTo>
                    <a:lnTo>
                      <a:pt x="86" y="31"/>
                    </a:lnTo>
                    <a:lnTo>
                      <a:pt x="99" y="31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0" name="Rectangle 201"/>
              <p:cNvSpPr>
                <a:spLocks noChangeArrowheads="1"/>
              </p:cNvSpPr>
              <p:nvPr/>
            </p:nvSpPr>
            <p:spPr bwMode="auto">
              <a:xfrm>
                <a:off x="4205" y="1795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61" name="Freeform 202"/>
              <p:cNvSpPr>
                <a:spLocks/>
              </p:cNvSpPr>
              <p:nvPr/>
            </p:nvSpPr>
            <p:spPr bwMode="auto">
              <a:xfrm>
                <a:off x="4105" y="183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2" name="Rectangle 203"/>
              <p:cNvSpPr>
                <a:spLocks noChangeArrowheads="1"/>
              </p:cNvSpPr>
              <p:nvPr/>
            </p:nvSpPr>
            <p:spPr bwMode="auto">
              <a:xfrm>
                <a:off x="4205" y="2046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63" name="Freeform 204"/>
              <p:cNvSpPr>
                <a:spLocks/>
              </p:cNvSpPr>
              <p:nvPr/>
            </p:nvSpPr>
            <p:spPr bwMode="auto">
              <a:xfrm>
                <a:off x="4105" y="208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4" name="Rectangle 205"/>
              <p:cNvSpPr>
                <a:spLocks noChangeArrowheads="1"/>
              </p:cNvSpPr>
              <p:nvPr/>
            </p:nvSpPr>
            <p:spPr bwMode="auto">
              <a:xfrm>
                <a:off x="4205" y="2233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65" name="Freeform 206"/>
              <p:cNvSpPr>
                <a:spLocks/>
              </p:cNvSpPr>
              <p:nvPr/>
            </p:nvSpPr>
            <p:spPr bwMode="auto">
              <a:xfrm>
                <a:off x="4105" y="227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6" name="Rectangle 207"/>
              <p:cNvSpPr>
                <a:spLocks noChangeArrowheads="1"/>
              </p:cNvSpPr>
              <p:nvPr/>
            </p:nvSpPr>
            <p:spPr bwMode="auto">
              <a:xfrm>
                <a:off x="4205" y="2420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67" name="Freeform 208"/>
              <p:cNvSpPr>
                <a:spLocks/>
              </p:cNvSpPr>
              <p:nvPr/>
            </p:nvSpPr>
            <p:spPr bwMode="auto">
              <a:xfrm>
                <a:off x="4105" y="245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8" name="Rectangle 209"/>
              <p:cNvSpPr>
                <a:spLocks noChangeArrowheads="1"/>
              </p:cNvSpPr>
              <p:nvPr/>
            </p:nvSpPr>
            <p:spPr bwMode="auto">
              <a:xfrm>
                <a:off x="4205" y="2672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69" name="Freeform 210"/>
              <p:cNvSpPr>
                <a:spLocks/>
              </p:cNvSpPr>
              <p:nvPr/>
            </p:nvSpPr>
            <p:spPr bwMode="auto">
              <a:xfrm>
                <a:off x="4105" y="270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0" name="Rectangle 211"/>
              <p:cNvSpPr>
                <a:spLocks noChangeArrowheads="1"/>
              </p:cNvSpPr>
              <p:nvPr/>
            </p:nvSpPr>
            <p:spPr bwMode="auto">
              <a:xfrm>
                <a:off x="4101" y="480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2" name="Group 239"/>
            <p:cNvGrpSpPr>
              <a:grpSpLocks/>
            </p:cNvGrpSpPr>
            <p:nvPr/>
          </p:nvGrpSpPr>
          <p:grpSpPr bwMode="auto">
            <a:xfrm>
              <a:off x="4633" y="480"/>
              <a:ext cx="485" cy="2539"/>
              <a:chOff x="4633" y="480"/>
              <a:chExt cx="485" cy="2539"/>
            </a:xfrm>
          </p:grpSpPr>
          <p:sp>
            <p:nvSpPr>
              <p:cNvPr id="5319" name="AutoShape 213"/>
              <p:cNvSpPr>
                <a:spLocks noChangeArrowheads="1"/>
              </p:cNvSpPr>
              <p:nvPr/>
            </p:nvSpPr>
            <p:spPr bwMode="auto">
              <a:xfrm>
                <a:off x="4633" y="809"/>
                <a:ext cx="28" cy="2164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0" name="Rectangle 214"/>
              <p:cNvSpPr>
                <a:spLocks noChangeArrowheads="1"/>
              </p:cNvSpPr>
              <p:nvPr/>
            </p:nvSpPr>
            <p:spPr bwMode="auto">
              <a:xfrm>
                <a:off x="4737" y="766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21" name="Freeform 215"/>
              <p:cNvSpPr>
                <a:spLocks/>
              </p:cNvSpPr>
              <p:nvPr/>
            </p:nvSpPr>
            <p:spPr bwMode="auto">
              <a:xfrm>
                <a:off x="4637" y="803"/>
                <a:ext cx="80" cy="19"/>
              </a:xfrm>
              <a:custGeom>
                <a:avLst/>
                <a:gdLst>
                  <a:gd name="T0" fmla="*/ 0 w 99"/>
                  <a:gd name="T1" fmla="*/ 24 h 24"/>
                  <a:gd name="T2" fmla="*/ 30 w 99"/>
                  <a:gd name="T3" fmla="*/ 24 h 24"/>
                  <a:gd name="T4" fmla="*/ 86 w 99"/>
                  <a:gd name="T5" fmla="*/ 0 h 24"/>
                  <a:gd name="T6" fmla="*/ 99 w 99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4">
                    <a:moveTo>
                      <a:pt x="0" y="24"/>
                    </a:moveTo>
                    <a:lnTo>
                      <a:pt x="30" y="24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2" name="Rectangle 216"/>
              <p:cNvSpPr>
                <a:spLocks noChangeArrowheads="1"/>
              </p:cNvSpPr>
              <p:nvPr/>
            </p:nvSpPr>
            <p:spPr bwMode="auto">
              <a:xfrm>
                <a:off x="4737" y="840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23" name="Freeform 217"/>
              <p:cNvSpPr>
                <a:spLocks/>
              </p:cNvSpPr>
              <p:nvPr/>
            </p:nvSpPr>
            <p:spPr bwMode="auto">
              <a:xfrm>
                <a:off x="4637" y="859"/>
                <a:ext cx="80" cy="18"/>
              </a:xfrm>
              <a:custGeom>
                <a:avLst/>
                <a:gdLst>
                  <a:gd name="T0" fmla="*/ 0 w 99"/>
                  <a:gd name="T1" fmla="*/ 0 h 23"/>
                  <a:gd name="T2" fmla="*/ 30 w 99"/>
                  <a:gd name="T3" fmla="*/ 0 h 23"/>
                  <a:gd name="T4" fmla="*/ 86 w 99"/>
                  <a:gd name="T5" fmla="*/ 23 h 23"/>
                  <a:gd name="T6" fmla="*/ 99 w 99"/>
                  <a:gd name="T7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3">
                    <a:moveTo>
                      <a:pt x="0" y="0"/>
                    </a:moveTo>
                    <a:lnTo>
                      <a:pt x="30" y="0"/>
                    </a:lnTo>
                    <a:lnTo>
                      <a:pt x="86" y="23"/>
                    </a:lnTo>
                    <a:lnTo>
                      <a:pt x="99" y="23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4" name="Rectangle 218"/>
              <p:cNvSpPr>
                <a:spLocks noChangeArrowheads="1"/>
              </p:cNvSpPr>
              <p:nvPr/>
            </p:nvSpPr>
            <p:spPr bwMode="auto">
              <a:xfrm>
                <a:off x="4737" y="1085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25" name="Freeform 219"/>
              <p:cNvSpPr>
                <a:spLocks/>
              </p:cNvSpPr>
              <p:nvPr/>
            </p:nvSpPr>
            <p:spPr bwMode="auto">
              <a:xfrm>
                <a:off x="4637" y="11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6" name="Rectangle 220"/>
              <p:cNvSpPr>
                <a:spLocks noChangeArrowheads="1"/>
              </p:cNvSpPr>
              <p:nvPr/>
            </p:nvSpPr>
            <p:spPr bwMode="auto">
              <a:xfrm>
                <a:off x="4737" y="1322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27" name="Freeform 221"/>
              <p:cNvSpPr>
                <a:spLocks/>
              </p:cNvSpPr>
              <p:nvPr/>
            </p:nvSpPr>
            <p:spPr bwMode="auto">
              <a:xfrm>
                <a:off x="4637" y="1359"/>
                <a:ext cx="80" cy="26"/>
              </a:xfrm>
              <a:custGeom>
                <a:avLst/>
                <a:gdLst>
                  <a:gd name="T0" fmla="*/ 0 w 99"/>
                  <a:gd name="T1" fmla="*/ 32 h 32"/>
                  <a:gd name="T2" fmla="*/ 30 w 99"/>
                  <a:gd name="T3" fmla="*/ 32 h 32"/>
                  <a:gd name="T4" fmla="*/ 86 w 99"/>
                  <a:gd name="T5" fmla="*/ 0 h 32"/>
                  <a:gd name="T6" fmla="*/ 99 w 99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2">
                    <a:moveTo>
                      <a:pt x="0" y="32"/>
                    </a:moveTo>
                    <a:lnTo>
                      <a:pt x="30" y="32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8" name="Rectangle 222"/>
              <p:cNvSpPr>
                <a:spLocks noChangeArrowheads="1"/>
              </p:cNvSpPr>
              <p:nvPr/>
            </p:nvSpPr>
            <p:spPr bwMode="auto">
              <a:xfrm>
                <a:off x="4737" y="1397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29" name="Freeform 223"/>
              <p:cNvSpPr>
                <a:spLocks/>
              </p:cNvSpPr>
              <p:nvPr/>
            </p:nvSpPr>
            <p:spPr bwMode="auto">
              <a:xfrm>
                <a:off x="4637" y="1408"/>
                <a:ext cx="80" cy="26"/>
              </a:xfrm>
              <a:custGeom>
                <a:avLst/>
                <a:gdLst>
                  <a:gd name="T0" fmla="*/ 0 w 99"/>
                  <a:gd name="T1" fmla="*/ 0 h 32"/>
                  <a:gd name="T2" fmla="*/ 30 w 99"/>
                  <a:gd name="T3" fmla="*/ 0 h 32"/>
                  <a:gd name="T4" fmla="*/ 86 w 99"/>
                  <a:gd name="T5" fmla="*/ 32 h 32"/>
                  <a:gd name="T6" fmla="*/ 99 w 99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2">
                    <a:moveTo>
                      <a:pt x="0" y="0"/>
                    </a:moveTo>
                    <a:lnTo>
                      <a:pt x="30" y="0"/>
                    </a:lnTo>
                    <a:lnTo>
                      <a:pt x="86" y="32"/>
                    </a:lnTo>
                    <a:lnTo>
                      <a:pt x="99" y="32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0" name="Rectangle 224"/>
              <p:cNvSpPr>
                <a:spLocks noChangeArrowheads="1"/>
              </p:cNvSpPr>
              <p:nvPr/>
            </p:nvSpPr>
            <p:spPr bwMode="auto">
              <a:xfrm>
                <a:off x="4737" y="1634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31" name="Freeform 225"/>
              <p:cNvSpPr>
                <a:spLocks/>
              </p:cNvSpPr>
              <p:nvPr/>
            </p:nvSpPr>
            <p:spPr bwMode="auto">
              <a:xfrm>
                <a:off x="4637" y="167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2" name="Rectangle 226"/>
              <p:cNvSpPr>
                <a:spLocks noChangeArrowheads="1"/>
              </p:cNvSpPr>
              <p:nvPr/>
            </p:nvSpPr>
            <p:spPr bwMode="auto">
              <a:xfrm>
                <a:off x="4737" y="1783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33" name="Freeform 227"/>
              <p:cNvSpPr>
                <a:spLocks/>
              </p:cNvSpPr>
              <p:nvPr/>
            </p:nvSpPr>
            <p:spPr bwMode="auto">
              <a:xfrm>
                <a:off x="4637" y="182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4" name="Rectangle 228"/>
              <p:cNvSpPr>
                <a:spLocks noChangeArrowheads="1"/>
              </p:cNvSpPr>
              <p:nvPr/>
            </p:nvSpPr>
            <p:spPr bwMode="auto">
              <a:xfrm>
                <a:off x="4737" y="2170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35" name="Freeform 229"/>
              <p:cNvSpPr>
                <a:spLocks/>
              </p:cNvSpPr>
              <p:nvPr/>
            </p:nvSpPr>
            <p:spPr bwMode="auto">
              <a:xfrm>
                <a:off x="4637" y="220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6" name="Rectangle 230"/>
              <p:cNvSpPr>
                <a:spLocks noChangeArrowheads="1"/>
              </p:cNvSpPr>
              <p:nvPr/>
            </p:nvSpPr>
            <p:spPr bwMode="auto">
              <a:xfrm>
                <a:off x="4737" y="2319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37" name="Freeform 231"/>
              <p:cNvSpPr>
                <a:spLocks/>
              </p:cNvSpPr>
              <p:nvPr/>
            </p:nvSpPr>
            <p:spPr bwMode="auto">
              <a:xfrm>
                <a:off x="4637" y="235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8" name="Rectangle 232"/>
              <p:cNvSpPr>
                <a:spLocks noChangeArrowheads="1"/>
              </p:cNvSpPr>
              <p:nvPr/>
            </p:nvSpPr>
            <p:spPr bwMode="auto">
              <a:xfrm>
                <a:off x="4737" y="2563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39" name="Freeform 233"/>
              <p:cNvSpPr>
                <a:spLocks/>
              </p:cNvSpPr>
              <p:nvPr/>
            </p:nvSpPr>
            <p:spPr bwMode="auto">
              <a:xfrm>
                <a:off x="4637" y="2601"/>
                <a:ext cx="80" cy="18"/>
              </a:xfrm>
              <a:custGeom>
                <a:avLst/>
                <a:gdLst>
                  <a:gd name="T0" fmla="*/ 0 w 99"/>
                  <a:gd name="T1" fmla="*/ 23 h 23"/>
                  <a:gd name="T2" fmla="*/ 30 w 99"/>
                  <a:gd name="T3" fmla="*/ 23 h 23"/>
                  <a:gd name="T4" fmla="*/ 86 w 99"/>
                  <a:gd name="T5" fmla="*/ 0 h 23"/>
                  <a:gd name="T6" fmla="*/ 99 w 99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3">
                    <a:moveTo>
                      <a:pt x="0" y="23"/>
                    </a:moveTo>
                    <a:lnTo>
                      <a:pt x="30" y="23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0" name="Rectangle 234"/>
              <p:cNvSpPr>
                <a:spLocks noChangeArrowheads="1"/>
              </p:cNvSpPr>
              <p:nvPr/>
            </p:nvSpPr>
            <p:spPr bwMode="auto">
              <a:xfrm>
                <a:off x="4737" y="2638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41" name="Freeform 235"/>
              <p:cNvSpPr>
                <a:spLocks/>
              </p:cNvSpPr>
              <p:nvPr/>
            </p:nvSpPr>
            <p:spPr bwMode="auto">
              <a:xfrm>
                <a:off x="4637" y="2656"/>
                <a:ext cx="80" cy="19"/>
              </a:xfrm>
              <a:custGeom>
                <a:avLst/>
                <a:gdLst>
                  <a:gd name="T0" fmla="*/ 0 w 99"/>
                  <a:gd name="T1" fmla="*/ 0 h 24"/>
                  <a:gd name="T2" fmla="*/ 30 w 99"/>
                  <a:gd name="T3" fmla="*/ 0 h 24"/>
                  <a:gd name="T4" fmla="*/ 86 w 99"/>
                  <a:gd name="T5" fmla="*/ 24 h 24"/>
                  <a:gd name="T6" fmla="*/ 99 w 99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4">
                    <a:moveTo>
                      <a:pt x="0" y="0"/>
                    </a:moveTo>
                    <a:lnTo>
                      <a:pt x="30" y="0"/>
                    </a:lnTo>
                    <a:lnTo>
                      <a:pt x="86" y="24"/>
                    </a:lnTo>
                    <a:lnTo>
                      <a:pt x="99" y="24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2" name="Rectangle 236"/>
              <p:cNvSpPr>
                <a:spLocks noChangeArrowheads="1"/>
              </p:cNvSpPr>
              <p:nvPr/>
            </p:nvSpPr>
            <p:spPr bwMode="auto">
              <a:xfrm>
                <a:off x="4737" y="2922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43" name="Freeform 237"/>
              <p:cNvSpPr>
                <a:spLocks/>
              </p:cNvSpPr>
              <p:nvPr/>
            </p:nvSpPr>
            <p:spPr bwMode="auto">
              <a:xfrm>
                <a:off x="4637" y="295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4" name="Rectangle 238"/>
              <p:cNvSpPr>
                <a:spLocks noChangeArrowheads="1"/>
              </p:cNvSpPr>
              <p:nvPr/>
            </p:nvSpPr>
            <p:spPr bwMode="auto">
              <a:xfrm>
                <a:off x="4633" y="480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3" name="Group 266"/>
            <p:cNvGrpSpPr>
              <a:grpSpLocks/>
            </p:cNvGrpSpPr>
            <p:nvPr/>
          </p:nvGrpSpPr>
          <p:grpSpPr bwMode="auto">
            <a:xfrm>
              <a:off x="5165" y="480"/>
              <a:ext cx="485" cy="2314"/>
              <a:chOff x="5165" y="480"/>
              <a:chExt cx="485" cy="2314"/>
            </a:xfrm>
          </p:grpSpPr>
          <p:sp>
            <p:nvSpPr>
              <p:cNvPr id="5293" name="AutoShape 240"/>
              <p:cNvSpPr>
                <a:spLocks noChangeArrowheads="1"/>
              </p:cNvSpPr>
              <p:nvPr/>
            </p:nvSpPr>
            <p:spPr bwMode="auto">
              <a:xfrm>
                <a:off x="5165" y="809"/>
                <a:ext cx="28" cy="1939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4" name="Rectangle 241"/>
              <p:cNvSpPr>
                <a:spLocks noChangeArrowheads="1"/>
              </p:cNvSpPr>
              <p:nvPr/>
            </p:nvSpPr>
            <p:spPr bwMode="auto">
              <a:xfrm>
                <a:off x="5269" y="78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S05004B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95" name="Freeform 242"/>
              <p:cNvSpPr>
                <a:spLocks/>
              </p:cNvSpPr>
              <p:nvPr/>
            </p:nvSpPr>
            <p:spPr bwMode="auto">
              <a:xfrm>
                <a:off x="5169" y="82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6" name="Rectangle 243"/>
              <p:cNvSpPr>
                <a:spLocks noChangeArrowheads="1"/>
              </p:cNvSpPr>
              <p:nvPr/>
            </p:nvSpPr>
            <p:spPr bwMode="auto">
              <a:xfrm>
                <a:off x="5269" y="869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S05009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97" name="Freeform 244"/>
              <p:cNvSpPr>
                <a:spLocks/>
              </p:cNvSpPr>
              <p:nvPr/>
            </p:nvSpPr>
            <p:spPr bwMode="auto">
              <a:xfrm>
                <a:off x="5169" y="90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8" name="Rectangle 245"/>
              <p:cNvSpPr>
                <a:spLocks noChangeArrowheads="1"/>
              </p:cNvSpPr>
              <p:nvPr/>
            </p:nvSpPr>
            <p:spPr bwMode="auto">
              <a:xfrm>
                <a:off x="5269" y="1251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S05029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99" name="Freeform 246"/>
              <p:cNvSpPr>
                <a:spLocks/>
              </p:cNvSpPr>
              <p:nvPr/>
            </p:nvSpPr>
            <p:spPr bwMode="auto">
              <a:xfrm>
                <a:off x="5169" y="1288"/>
                <a:ext cx="80" cy="29"/>
              </a:xfrm>
              <a:custGeom>
                <a:avLst/>
                <a:gdLst>
                  <a:gd name="T0" fmla="*/ 0 w 99"/>
                  <a:gd name="T1" fmla="*/ 35 h 35"/>
                  <a:gd name="T2" fmla="*/ 30 w 99"/>
                  <a:gd name="T3" fmla="*/ 35 h 35"/>
                  <a:gd name="T4" fmla="*/ 86 w 99"/>
                  <a:gd name="T5" fmla="*/ 0 h 35"/>
                  <a:gd name="T6" fmla="*/ 99 w 99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5">
                    <a:moveTo>
                      <a:pt x="0" y="35"/>
                    </a:moveTo>
                    <a:lnTo>
                      <a:pt x="30" y="35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0" name="Rectangle 247"/>
              <p:cNvSpPr>
                <a:spLocks noChangeArrowheads="1"/>
              </p:cNvSpPr>
              <p:nvPr/>
            </p:nvSpPr>
            <p:spPr bwMode="auto">
              <a:xfrm>
                <a:off x="5269" y="1326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01" name="Freeform 248"/>
              <p:cNvSpPr>
                <a:spLocks/>
              </p:cNvSpPr>
              <p:nvPr/>
            </p:nvSpPr>
            <p:spPr bwMode="auto">
              <a:xfrm>
                <a:off x="5169" y="1363"/>
                <a:ext cx="80" cy="9"/>
              </a:xfrm>
              <a:custGeom>
                <a:avLst/>
                <a:gdLst>
                  <a:gd name="T0" fmla="*/ 0 w 99"/>
                  <a:gd name="T1" fmla="*/ 11 h 11"/>
                  <a:gd name="T2" fmla="*/ 30 w 99"/>
                  <a:gd name="T3" fmla="*/ 11 h 11"/>
                  <a:gd name="T4" fmla="*/ 86 w 99"/>
                  <a:gd name="T5" fmla="*/ 0 h 11"/>
                  <a:gd name="T6" fmla="*/ 99 w 99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1">
                    <a:moveTo>
                      <a:pt x="0" y="11"/>
                    </a:moveTo>
                    <a:lnTo>
                      <a:pt x="30" y="11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2" name="Rectangle 249"/>
              <p:cNvSpPr>
                <a:spLocks noChangeArrowheads="1"/>
              </p:cNvSpPr>
              <p:nvPr/>
            </p:nvSpPr>
            <p:spPr bwMode="auto">
              <a:xfrm>
                <a:off x="5269" y="1400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S05030B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03" name="Freeform 250"/>
              <p:cNvSpPr>
                <a:spLocks/>
              </p:cNvSpPr>
              <p:nvPr/>
            </p:nvSpPr>
            <p:spPr bwMode="auto">
              <a:xfrm>
                <a:off x="5169" y="1406"/>
                <a:ext cx="80" cy="31"/>
              </a:xfrm>
              <a:custGeom>
                <a:avLst/>
                <a:gdLst>
                  <a:gd name="T0" fmla="*/ 0 w 99"/>
                  <a:gd name="T1" fmla="*/ 0 h 38"/>
                  <a:gd name="T2" fmla="*/ 30 w 99"/>
                  <a:gd name="T3" fmla="*/ 0 h 38"/>
                  <a:gd name="T4" fmla="*/ 86 w 99"/>
                  <a:gd name="T5" fmla="*/ 38 h 38"/>
                  <a:gd name="T6" fmla="*/ 99 w 99"/>
                  <a:gd name="T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8">
                    <a:moveTo>
                      <a:pt x="0" y="0"/>
                    </a:moveTo>
                    <a:lnTo>
                      <a:pt x="30" y="0"/>
                    </a:lnTo>
                    <a:lnTo>
                      <a:pt x="86" y="38"/>
                    </a:lnTo>
                    <a:lnTo>
                      <a:pt x="99" y="3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4" name="Rectangle 251"/>
              <p:cNvSpPr>
                <a:spLocks noChangeArrowheads="1"/>
              </p:cNvSpPr>
              <p:nvPr/>
            </p:nvSpPr>
            <p:spPr bwMode="auto">
              <a:xfrm>
                <a:off x="5269" y="1474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S05032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05" name="Freeform 252"/>
              <p:cNvSpPr>
                <a:spLocks/>
              </p:cNvSpPr>
              <p:nvPr/>
            </p:nvSpPr>
            <p:spPr bwMode="auto">
              <a:xfrm>
                <a:off x="5169" y="1482"/>
                <a:ext cx="80" cy="29"/>
              </a:xfrm>
              <a:custGeom>
                <a:avLst/>
                <a:gdLst>
                  <a:gd name="T0" fmla="*/ 0 w 99"/>
                  <a:gd name="T1" fmla="*/ 0 h 36"/>
                  <a:gd name="T2" fmla="*/ 30 w 99"/>
                  <a:gd name="T3" fmla="*/ 0 h 36"/>
                  <a:gd name="T4" fmla="*/ 86 w 99"/>
                  <a:gd name="T5" fmla="*/ 36 h 36"/>
                  <a:gd name="T6" fmla="*/ 99 w 99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6">
                    <a:moveTo>
                      <a:pt x="0" y="0"/>
                    </a:moveTo>
                    <a:lnTo>
                      <a:pt x="30" y="0"/>
                    </a:lnTo>
                    <a:lnTo>
                      <a:pt x="86" y="36"/>
                    </a:lnTo>
                    <a:lnTo>
                      <a:pt x="99" y="36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6" name="Rectangle 253"/>
              <p:cNvSpPr>
                <a:spLocks noChangeArrowheads="1"/>
              </p:cNvSpPr>
              <p:nvPr/>
            </p:nvSpPr>
            <p:spPr bwMode="auto">
              <a:xfrm>
                <a:off x="5269" y="1613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S05036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07" name="Freeform 254"/>
              <p:cNvSpPr>
                <a:spLocks/>
              </p:cNvSpPr>
              <p:nvPr/>
            </p:nvSpPr>
            <p:spPr bwMode="auto">
              <a:xfrm>
                <a:off x="5169" y="165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8" name="Rectangle 255"/>
              <p:cNvSpPr>
                <a:spLocks noChangeArrowheads="1"/>
              </p:cNvSpPr>
              <p:nvPr/>
            </p:nvSpPr>
            <p:spPr bwMode="auto">
              <a:xfrm>
                <a:off x="5269" y="1819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S05045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09" name="Freeform 256"/>
              <p:cNvSpPr>
                <a:spLocks/>
              </p:cNvSpPr>
              <p:nvPr/>
            </p:nvSpPr>
            <p:spPr bwMode="auto">
              <a:xfrm>
                <a:off x="5169" y="185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0" name="Rectangle 257"/>
              <p:cNvSpPr>
                <a:spLocks noChangeArrowheads="1"/>
              </p:cNvSpPr>
              <p:nvPr/>
            </p:nvSpPr>
            <p:spPr bwMode="auto">
              <a:xfrm>
                <a:off x="5269" y="2264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S05064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11" name="Freeform 258"/>
              <p:cNvSpPr>
                <a:spLocks/>
              </p:cNvSpPr>
              <p:nvPr/>
            </p:nvSpPr>
            <p:spPr bwMode="auto">
              <a:xfrm>
                <a:off x="5169" y="230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2" name="Rectangle 259"/>
              <p:cNvSpPr>
                <a:spLocks noChangeArrowheads="1"/>
              </p:cNvSpPr>
              <p:nvPr/>
            </p:nvSpPr>
            <p:spPr bwMode="auto">
              <a:xfrm>
                <a:off x="5269" y="2524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S05077A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313" name="Freeform 260"/>
              <p:cNvSpPr>
                <a:spLocks/>
              </p:cNvSpPr>
              <p:nvPr/>
            </p:nvSpPr>
            <p:spPr bwMode="auto">
              <a:xfrm>
                <a:off x="5169" y="2561"/>
                <a:ext cx="80" cy="24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4" name="Rectangle 261"/>
              <p:cNvSpPr>
                <a:spLocks noChangeArrowheads="1"/>
              </p:cNvSpPr>
              <p:nvPr/>
            </p:nvSpPr>
            <p:spPr bwMode="auto">
              <a:xfrm>
                <a:off x="5269" y="2598"/>
                <a:ext cx="328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S05080A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15" name="Freeform 262"/>
              <p:cNvSpPr>
                <a:spLocks/>
              </p:cNvSpPr>
              <p:nvPr/>
            </p:nvSpPr>
            <p:spPr bwMode="auto">
              <a:xfrm>
                <a:off x="5169" y="2612"/>
                <a:ext cx="80" cy="23"/>
              </a:xfrm>
              <a:custGeom>
                <a:avLst/>
                <a:gdLst>
                  <a:gd name="T0" fmla="*/ 0 w 99"/>
                  <a:gd name="T1" fmla="*/ 0 h 29"/>
                  <a:gd name="T2" fmla="*/ 30 w 99"/>
                  <a:gd name="T3" fmla="*/ 0 h 29"/>
                  <a:gd name="T4" fmla="*/ 86 w 99"/>
                  <a:gd name="T5" fmla="*/ 29 h 29"/>
                  <a:gd name="T6" fmla="*/ 99 w 99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0"/>
                    </a:moveTo>
                    <a:lnTo>
                      <a:pt x="30" y="0"/>
                    </a:lnTo>
                    <a:lnTo>
                      <a:pt x="86" y="29"/>
                    </a:lnTo>
                    <a:lnTo>
                      <a:pt x="99" y="29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6" name="Rectangle 263"/>
              <p:cNvSpPr>
                <a:spLocks noChangeArrowheads="1"/>
              </p:cNvSpPr>
              <p:nvPr/>
            </p:nvSpPr>
            <p:spPr bwMode="auto">
              <a:xfrm>
                <a:off x="5269" y="2697"/>
                <a:ext cx="27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S05095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317" name="Freeform 264"/>
              <p:cNvSpPr>
                <a:spLocks/>
              </p:cNvSpPr>
              <p:nvPr/>
            </p:nvSpPr>
            <p:spPr bwMode="auto">
              <a:xfrm>
                <a:off x="5169" y="273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8" name="Rectangle 265"/>
              <p:cNvSpPr>
                <a:spLocks noChangeArrowheads="1"/>
              </p:cNvSpPr>
              <p:nvPr/>
            </p:nvSpPr>
            <p:spPr bwMode="auto">
              <a:xfrm>
                <a:off x="5165" y="480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4" name="Line 267"/>
            <p:cNvSpPr>
              <a:spLocks noChangeShapeType="1"/>
            </p:cNvSpPr>
            <p:nvPr/>
          </p:nvSpPr>
          <p:spPr bwMode="auto">
            <a:xfrm>
              <a:off x="66" y="822"/>
              <a:ext cx="0" cy="25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268"/>
            <p:cNvSpPr>
              <a:spLocks noChangeShapeType="1"/>
            </p:cNvSpPr>
            <p:nvPr/>
          </p:nvSpPr>
          <p:spPr bwMode="auto">
            <a:xfrm>
              <a:off x="66" y="82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69"/>
            <p:cNvSpPr>
              <a:spLocks noChangeShapeType="1"/>
            </p:cNvSpPr>
            <p:nvPr/>
          </p:nvSpPr>
          <p:spPr bwMode="auto">
            <a:xfrm>
              <a:off x="66" y="84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70"/>
            <p:cNvSpPr>
              <a:spLocks noChangeShapeType="1"/>
            </p:cNvSpPr>
            <p:nvPr/>
          </p:nvSpPr>
          <p:spPr bwMode="auto">
            <a:xfrm>
              <a:off x="66" y="86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271"/>
            <p:cNvSpPr>
              <a:spLocks noChangeShapeType="1"/>
            </p:cNvSpPr>
            <p:nvPr/>
          </p:nvSpPr>
          <p:spPr bwMode="auto">
            <a:xfrm>
              <a:off x="66" y="88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72"/>
            <p:cNvSpPr>
              <a:spLocks noChangeShapeType="1"/>
            </p:cNvSpPr>
            <p:nvPr/>
          </p:nvSpPr>
          <p:spPr bwMode="auto">
            <a:xfrm>
              <a:off x="66" y="89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73"/>
            <p:cNvSpPr>
              <a:spLocks noChangeShapeType="1"/>
            </p:cNvSpPr>
            <p:nvPr/>
          </p:nvSpPr>
          <p:spPr bwMode="auto">
            <a:xfrm>
              <a:off x="66" y="91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74"/>
            <p:cNvSpPr>
              <a:spLocks noChangeShapeType="1"/>
            </p:cNvSpPr>
            <p:nvPr/>
          </p:nvSpPr>
          <p:spPr bwMode="auto">
            <a:xfrm>
              <a:off x="66" y="93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75"/>
            <p:cNvSpPr>
              <a:spLocks noChangeShapeType="1"/>
            </p:cNvSpPr>
            <p:nvPr/>
          </p:nvSpPr>
          <p:spPr bwMode="auto">
            <a:xfrm>
              <a:off x="66" y="95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76"/>
            <p:cNvSpPr>
              <a:spLocks noChangeShapeType="1"/>
            </p:cNvSpPr>
            <p:nvPr/>
          </p:nvSpPr>
          <p:spPr bwMode="auto">
            <a:xfrm>
              <a:off x="66" y="97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77"/>
            <p:cNvSpPr>
              <a:spLocks noChangeShapeType="1"/>
            </p:cNvSpPr>
            <p:nvPr/>
          </p:nvSpPr>
          <p:spPr bwMode="auto">
            <a:xfrm>
              <a:off x="66" y="99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78"/>
            <p:cNvSpPr>
              <a:spLocks noChangeShapeType="1"/>
            </p:cNvSpPr>
            <p:nvPr/>
          </p:nvSpPr>
          <p:spPr bwMode="auto">
            <a:xfrm>
              <a:off x="66" y="101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9"/>
            <p:cNvSpPr>
              <a:spLocks noChangeShapeType="1"/>
            </p:cNvSpPr>
            <p:nvPr/>
          </p:nvSpPr>
          <p:spPr bwMode="auto">
            <a:xfrm>
              <a:off x="66" y="103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0"/>
            <p:cNvSpPr>
              <a:spLocks noChangeShapeType="1"/>
            </p:cNvSpPr>
            <p:nvPr/>
          </p:nvSpPr>
          <p:spPr bwMode="auto">
            <a:xfrm>
              <a:off x="66" y="105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81"/>
            <p:cNvSpPr>
              <a:spLocks noChangeShapeType="1"/>
            </p:cNvSpPr>
            <p:nvPr/>
          </p:nvSpPr>
          <p:spPr bwMode="auto">
            <a:xfrm>
              <a:off x="66" y="107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82"/>
            <p:cNvSpPr>
              <a:spLocks noChangeShapeType="1"/>
            </p:cNvSpPr>
            <p:nvPr/>
          </p:nvSpPr>
          <p:spPr bwMode="auto">
            <a:xfrm>
              <a:off x="66" y="109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83"/>
            <p:cNvSpPr>
              <a:spLocks noChangeShapeType="1"/>
            </p:cNvSpPr>
            <p:nvPr/>
          </p:nvSpPr>
          <p:spPr bwMode="auto">
            <a:xfrm>
              <a:off x="66" y="110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84"/>
            <p:cNvSpPr>
              <a:spLocks noChangeShapeType="1"/>
            </p:cNvSpPr>
            <p:nvPr/>
          </p:nvSpPr>
          <p:spPr bwMode="auto">
            <a:xfrm>
              <a:off x="66" y="112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0" name="Line 285"/>
            <p:cNvSpPr>
              <a:spLocks noChangeShapeType="1"/>
            </p:cNvSpPr>
            <p:nvPr/>
          </p:nvSpPr>
          <p:spPr bwMode="auto">
            <a:xfrm>
              <a:off x="66" y="114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1" name="Line 286"/>
            <p:cNvSpPr>
              <a:spLocks noChangeShapeType="1"/>
            </p:cNvSpPr>
            <p:nvPr/>
          </p:nvSpPr>
          <p:spPr bwMode="auto">
            <a:xfrm>
              <a:off x="66" y="116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3" name="Line 287"/>
            <p:cNvSpPr>
              <a:spLocks noChangeShapeType="1"/>
            </p:cNvSpPr>
            <p:nvPr/>
          </p:nvSpPr>
          <p:spPr bwMode="auto">
            <a:xfrm>
              <a:off x="66" y="118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4" name="Line 288"/>
            <p:cNvSpPr>
              <a:spLocks noChangeShapeType="1"/>
            </p:cNvSpPr>
            <p:nvPr/>
          </p:nvSpPr>
          <p:spPr bwMode="auto">
            <a:xfrm>
              <a:off x="66" y="120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5" name="Line 289"/>
            <p:cNvSpPr>
              <a:spLocks noChangeShapeType="1"/>
            </p:cNvSpPr>
            <p:nvPr/>
          </p:nvSpPr>
          <p:spPr bwMode="auto">
            <a:xfrm>
              <a:off x="66" y="122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6" name="Line 290"/>
            <p:cNvSpPr>
              <a:spLocks noChangeShapeType="1"/>
            </p:cNvSpPr>
            <p:nvPr/>
          </p:nvSpPr>
          <p:spPr bwMode="auto">
            <a:xfrm>
              <a:off x="66" y="124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7" name="Line 291"/>
            <p:cNvSpPr>
              <a:spLocks noChangeShapeType="1"/>
            </p:cNvSpPr>
            <p:nvPr/>
          </p:nvSpPr>
          <p:spPr bwMode="auto">
            <a:xfrm>
              <a:off x="66" y="126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8" name="Line 292"/>
            <p:cNvSpPr>
              <a:spLocks noChangeShapeType="1"/>
            </p:cNvSpPr>
            <p:nvPr/>
          </p:nvSpPr>
          <p:spPr bwMode="auto">
            <a:xfrm>
              <a:off x="66" y="128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9" name="Line 293"/>
            <p:cNvSpPr>
              <a:spLocks noChangeShapeType="1"/>
            </p:cNvSpPr>
            <p:nvPr/>
          </p:nvSpPr>
          <p:spPr bwMode="auto">
            <a:xfrm>
              <a:off x="66" y="130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0" name="Line 294"/>
            <p:cNvSpPr>
              <a:spLocks noChangeShapeType="1"/>
            </p:cNvSpPr>
            <p:nvPr/>
          </p:nvSpPr>
          <p:spPr bwMode="auto">
            <a:xfrm>
              <a:off x="66" y="131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1" name="Line 295"/>
            <p:cNvSpPr>
              <a:spLocks noChangeShapeType="1"/>
            </p:cNvSpPr>
            <p:nvPr/>
          </p:nvSpPr>
          <p:spPr bwMode="auto">
            <a:xfrm>
              <a:off x="66" y="133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2" name="Line 296"/>
            <p:cNvSpPr>
              <a:spLocks noChangeShapeType="1"/>
            </p:cNvSpPr>
            <p:nvPr/>
          </p:nvSpPr>
          <p:spPr bwMode="auto">
            <a:xfrm>
              <a:off x="66" y="135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3" name="Line 297"/>
            <p:cNvSpPr>
              <a:spLocks noChangeShapeType="1"/>
            </p:cNvSpPr>
            <p:nvPr/>
          </p:nvSpPr>
          <p:spPr bwMode="auto">
            <a:xfrm>
              <a:off x="66" y="137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4" name="Line 298"/>
            <p:cNvSpPr>
              <a:spLocks noChangeShapeType="1"/>
            </p:cNvSpPr>
            <p:nvPr/>
          </p:nvSpPr>
          <p:spPr bwMode="auto">
            <a:xfrm>
              <a:off x="66" y="139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5" name="Line 299"/>
            <p:cNvSpPr>
              <a:spLocks noChangeShapeType="1"/>
            </p:cNvSpPr>
            <p:nvPr/>
          </p:nvSpPr>
          <p:spPr bwMode="auto">
            <a:xfrm>
              <a:off x="66" y="141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6" name="Line 300"/>
            <p:cNvSpPr>
              <a:spLocks noChangeShapeType="1"/>
            </p:cNvSpPr>
            <p:nvPr/>
          </p:nvSpPr>
          <p:spPr bwMode="auto">
            <a:xfrm>
              <a:off x="66" y="143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7" name="Line 301"/>
            <p:cNvSpPr>
              <a:spLocks noChangeShapeType="1"/>
            </p:cNvSpPr>
            <p:nvPr/>
          </p:nvSpPr>
          <p:spPr bwMode="auto">
            <a:xfrm>
              <a:off x="66" y="145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8" name="Line 302"/>
            <p:cNvSpPr>
              <a:spLocks noChangeShapeType="1"/>
            </p:cNvSpPr>
            <p:nvPr/>
          </p:nvSpPr>
          <p:spPr bwMode="auto">
            <a:xfrm>
              <a:off x="66" y="147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9" name="Line 303"/>
            <p:cNvSpPr>
              <a:spLocks noChangeShapeType="1"/>
            </p:cNvSpPr>
            <p:nvPr/>
          </p:nvSpPr>
          <p:spPr bwMode="auto">
            <a:xfrm>
              <a:off x="66" y="149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0" name="Line 304"/>
            <p:cNvSpPr>
              <a:spLocks noChangeShapeType="1"/>
            </p:cNvSpPr>
            <p:nvPr/>
          </p:nvSpPr>
          <p:spPr bwMode="auto">
            <a:xfrm>
              <a:off x="66" y="150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1" name="Line 305"/>
            <p:cNvSpPr>
              <a:spLocks noChangeShapeType="1"/>
            </p:cNvSpPr>
            <p:nvPr/>
          </p:nvSpPr>
          <p:spPr bwMode="auto">
            <a:xfrm>
              <a:off x="66" y="152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2" name="Line 306"/>
            <p:cNvSpPr>
              <a:spLocks noChangeShapeType="1"/>
            </p:cNvSpPr>
            <p:nvPr/>
          </p:nvSpPr>
          <p:spPr bwMode="auto">
            <a:xfrm>
              <a:off x="66" y="154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3" name="Line 307"/>
            <p:cNvSpPr>
              <a:spLocks noChangeShapeType="1"/>
            </p:cNvSpPr>
            <p:nvPr/>
          </p:nvSpPr>
          <p:spPr bwMode="auto">
            <a:xfrm>
              <a:off x="66" y="156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4" name="Line 308"/>
            <p:cNvSpPr>
              <a:spLocks noChangeShapeType="1"/>
            </p:cNvSpPr>
            <p:nvPr/>
          </p:nvSpPr>
          <p:spPr bwMode="auto">
            <a:xfrm>
              <a:off x="66" y="158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5" name="Line 309"/>
            <p:cNvSpPr>
              <a:spLocks noChangeShapeType="1"/>
            </p:cNvSpPr>
            <p:nvPr/>
          </p:nvSpPr>
          <p:spPr bwMode="auto">
            <a:xfrm>
              <a:off x="66" y="160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6" name="Line 310"/>
            <p:cNvSpPr>
              <a:spLocks noChangeShapeType="1"/>
            </p:cNvSpPr>
            <p:nvPr/>
          </p:nvSpPr>
          <p:spPr bwMode="auto">
            <a:xfrm>
              <a:off x="66" y="162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7" name="Line 311"/>
            <p:cNvSpPr>
              <a:spLocks noChangeShapeType="1"/>
            </p:cNvSpPr>
            <p:nvPr/>
          </p:nvSpPr>
          <p:spPr bwMode="auto">
            <a:xfrm>
              <a:off x="66" y="164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8" name="Line 312"/>
            <p:cNvSpPr>
              <a:spLocks noChangeShapeType="1"/>
            </p:cNvSpPr>
            <p:nvPr/>
          </p:nvSpPr>
          <p:spPr bwMode="auto">
            <a:xfrm>
              <a:off x="66" y="166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9" name="Line 313"/>
            <p:cNvSpPr>
              <a:spLocks noChangeShapeType="1"/>
            </p:cNvSpPr>
            <p:nvPr/>
          </p:nvSpPr>
          <p:spPr bwMode="auto">
            <a:xfrm>
              <a:off x="66" y="168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0" name="Line 314"/>
            <p:cNvSpPr>
              <a:spLocks noChangeShapeType="1"/>
            </p:cNvSpPr>
            <p:nvPr/>
          </p:nvSpPr>
          <p:spPr bwMode="auto">
            <a:xfrm>
              <a:off x="66" y="170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1" name="Line 315"/>
            <p:cNvSpPr>
              <a:spLocks noChangeShapeType="1"/>
            </p:cNvSpPr>
            <p:nvPr/>
          </p:nvSpPr>
          <p:spPr bwMode="auto">
            <a:xfrm>
              <a:off x="66" y="171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2" name="Line 316"/>
            <p:cNvSpPr>
              <a:spLocks noChangeShapeType="1"/>
            </p:cNvSpPr>
            <p:nvPr/>
          </p:nvSpPr>
          <p:spPr bwMode="auto">
            <a:xfrm>
              <a:off x="66" y="173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3" name="Line 317"/>
            <p:cNvSpPr>
              <a:spLocks noChangeShapeType="1"/>
            </p:cNvSpPr>
            <p:nvPr/>
          </p:nvSpPr>
          <p:spPr bwMode="auto">
            <a:xfrm>
              <a:off x="66" y="175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4" name="Line 318"/>
            <p:cNvSpPr>
              <a:spLocks noChangeShapeType="1"/>
            </p:cNvSpPr>
            <p:nvPr/>
          </p:nvSpPr>
          <p:spPr bwMode="auto">
            <a:xfrm>
              <a:off x="66" y="177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5" name="Line 319"/>
            <p:cNvSpPr>
              <a:spLocks noChangeShapeType="1"/>
            </p:cNvSpPr>
            <p:nvPr/>
          </p:nvSpPr>
          <p:spPr bwMode="auto">
            <a:xfrm>
              <a:off x="66" y="179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6" name="Line 320"/>
            <p:cNvSpPr>
              <a:spLocks noChangeShapeType="1"/>
            </p:cNvSpPr>
            <p:nvPr/>
          </p:nvSpPr>
          <p:spPr bwMode="auto">
            <a:xfrm>
              <a:off x="66" y="181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7" name="Line 321"/>
            <p:cNvSpPr>
              <a:spLocks noChangeShapeType="1"/>
            </p:cNvSpPr>
            <p:nvPr/>
          </p:nvSpPr>
          <p:spPr bwMode="auto">
            <a:xfrm>
              <a:off x="66" y="183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8" name="Line 322"/>
            <p:cNvSpPr>
              <a:spLocks noChangeShapeType="1"/>
            </p:cNvSpPr>
            <p:nvPr/>
          </p:nvSpPr>
          <p:spPr bwMode="auto">
            <a:xfrm>
              <a:off x="66" y="185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9" name="Line 323"/>
            <p:cNvSpPr>
              <a:spLocks noChangeShapeType="1"/>
            </p:cNvSpPr>
            <p:nvPr/>
          </p:nvSpPr>
          <p:spPr bwMode="auto">
            <a:xfrm>
              <a:off x="66" y="187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0" name="Line 324"/>
            <p:cNvSpPr>
              <a:spLocks noChangeShapeType="1"/>
            </p:cNvSpPr>
            <p:nvPr/>
          </p:nvSpPr>
          <p:spPr bwMode="auto">
            <a:xfrm>
              <a:off x="66" y="189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1" name="Line 325"/>
            <p:cNvSpPr>
              <a:spLocks noChangeShapeType="1"/>
            </p:cNvSpPr>
            <p:nvPr/>
          </p:nvSpPr>
          <p:spPr bwMode="auto">
            <a:xfrm>
              <a:off x="66" y="190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2" name="Line 326"/>
            <p:cNvSpPr>
              <a:spLocks noChangeShapeType="1"/>
            </p:cNvSpPr>
            <p:nvPr/>
          </p:nvSpPr>
          <p:spPr bwMode="auto">
            <a:xfrm>
              <a:off x="66" y="192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3" name="Line 327"/>
            <p:cNvSpPr>
              <a:spLocks noChangeShapeType="1"/>
            </p:cNvSpPr>
            <p:nvPr/>
          </p:nvSpPr>
          <p:spPr bwMode="auto">
            <a:xfrm>
              <a:off x="66" y="194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4" name="Line 328"/>
            <p:cNvSpPr>
              <a:spLocks noChangeShapeType="1"/>
            </p:cNvSpPr>
            <p:nvPr/>
          </p:nvSpPr>
          <p:spPr bwMode="auto">
            <a:xfrm>
              <a:off x="66" y="196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5" name="Line 329"/>
            <p:cNvSpPr>
              <a:spLocks noChangeShapeType="1"/>
            </p:cNvSpPr>
            <p:nvPr/>
          </p:nvSpPr>
          <p:spPr bwMode="auto">
            <a:xfrm>
              <a:off x="66" y="198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6" name="Line 330"/>
            <p:cNvSpPr>
              <a:spLocks noChangeShapeType="1"/>
            </p:cNvSpPr>
            <p:nvPr/>
          </p:nvSpPr>
          <p:spPr bwMode="auto">
            <a:xfrm>
              <a:off x="66" y="200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7" name="Line 331"/>
            <p:cNvSpPr>
              <a:spLocks noChangeShapeType="1"/>
            </p:cNvSpPr>
            <p:nvPr/>
          </p:nvSpPr>
          <p:spPr bwMode="auto">
            <a:xfrm>
              <a:off x="66" y="202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8" name="Line 332"/>
            <p:cNvSpPr>
              <a:spLocks noChangeShapeType="1"/>
            </p:cNvSpPr>
            <p:nvPr/>
          </p:nvSpPr>
          <p:spPr bwMode="auto">
            <a:xfrm>
              <a:off x="66" y="204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9" name="Line 333"/>
            <p:cNvSpPr>
              <a:spLocks noChangeShapeType="1"/>
            </p:cNvSpPr>
            <p:nvPr/>
          </p:nvSpPr>
          <p:spPr bwMode="auto">
            <a:xfrm>
              <a:off x="66" y="206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0" name="Line 334"/>
            <p:cNvSpPr>
              <a:spLocks noChangeShapeType="1"/>
            </p:cNvSpPr>
            <p:nvPr/>
          </p:nvSpPr>
          <p:spPr bwMode="auto">
            <a:xfrm>
              <a:off x="66" y="208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1" name="Line 335"/>
            <p:cNvSpPr>
              <a:spLocks noChangeShapeType="1"/>
            </p:cNvSpPr>
            <p:nvPr/>
          </p:nvSpPr>
          <p:spPr bwMode="auto">
            <a:xfrm>
              <a:off x="66" y="210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2" name="Line 336"/>
            <p:cNvSpPr>
              <a:spLocks noChangeShapeType="1"/>
            </p:cNvSpPr>
            <p:nvPr/>
          </p:nvSpPr>
          <p:spPr bwMode="auto">
            <a:xfrm>
              <a:off x="66" y="211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3" name="Line 337"/>
            <p:cNvSpPr>
              <a:spLocks noChangeShapeType="1"/>
            </p:cNvSpPr>
            <p:nvPr/>
          </p:nvSpPr>
          <p:spPr bwMode="auto">
            <a:xfrm>
              <a:off x="66" y="213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4" name="Line 338"/>
            <p:cNvSpPr>
              <a:spLocks noChangeShapeType="1"/>
            </p:cNvSpPr>
            <p:nvPr/>
          </p:nvSpPr>
          <p:spPr bwMode="auto">
            <a:xfrm>
              <a:off x="66" y="215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5" name="Line 339"/>
            <p:cNvSpPr>
              <a:spLocks noChangeShapeType="1"/>
            </p:cNvSpPr>
            <p:nvPr/>
          </p:nvSpPr>
          <p:spPr bwMode="auto">
            <a:xfrm>
              <a:off x="66" y="217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6" name="Line 340"/>
            <p:cNvSpPr>
              <a:spLocks noChangeShapeType="1"/>
            </p:cNvSpPr>
            <p:nvPr/>
          </p:nvSpPr>
          <p:spPr bwMode="auto">
            <a:xfrm>
              <a:off x="66" y="219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7" name="Line 341"/>
            <p:cNvSpPr>
              <a:spLocks noChangeShapeType="1"/>
            </p:cNvSpPr>
            <p:nvPr/>
          </p:nvSpPr>
          <p:spPr bwMode="auto">
            <a:xfrm>
              <a:off x="66" y="221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8" name="Line 342"/>
            <p:cNvSpPr>
              <a:spLocks noChangeShapeType="1"/>
            </p:cNvSpPr>
            <p:nvPr/>
          </p:nvSpPr>
          <p:spPr bwMode="auto">
            <a:xfrm>
              <a:off x="66" y="223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9" name="Line 343"/>
            <p:cNvSpPr>
              <a:spLocks noChangeShapeType="1"/>
            </p:cNvSpPr>
            <p:nvPr/>
          </p:nvSpPr>
          <p:spPr bwMode="auto">
            <a:xfrm>
              <a:off x="66" y="225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0" name="Line 344"/>
            <p:cNvSpPr>
              <a:spLocks noChangeShapeType="1"/>
            </p:cNvSpPr>
            <p:nvPr/>
          </p:nvSpPr>
          <p:spPr bwMode="auto">
            <a:xfrm>
              <a:off x="66" y="227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1" name="Line 345"/>
            <p:cNvSpPr>
              <a:spLocks noChangeShapeType="1"/>
            </p:cNvSpPr>
            <p:nvPr/>
          </p:nvSpPr>
          <p:spPr bwMode="auto">
            <a:xfrm>
              <a:off x="66" y="229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2" name="Line 346"/>
            <p:cNvSpPr>
              <a:spLocks noChangeShapeType="1"/>
            </p:cNvSpPr>
            <p:nvPr/>
          </p:nvSpPr>
          <p:spPr bwMode="auto">
            <a:xfrm>
              <a:off x="66" y="231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3" name="Line 347"/>
            <p:cNvSpPr>
              <a:spLocks noChangeShapeType="1"/>
            </p:cNvSpPr>
            <p:nvPr/>
          </p:nvSpPr>
          <p:spPr bwMode="auto">
            <a:xfrm>
              <a:off x="66" y="232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4" name="Line 348"/>
            <p:cNvSpPr>
              <a:spLocks noChangeShapeType="1"/>
            </p:cNvSpPr>
            <p:nvPr/>
          </p:nvSpPr>
          <p:spPr bwMode="auto">
            <a:xfrm>
              <a:off x="66" y="234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5" name="Line 349"/>
            <p:cNvSpPr>
              <a:spLocks noChangeShapeType="1"/>
            </p:cNvSpPr>
            <p:nvPr/>
          </p:nvSpPr>
          <p:spPr bwMode="auto">
            <a:xfrm>
              <a:off x="66" y="236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6" name="Line 350"/>
            <p:cNvSpPr>
              <a:spLocks noChangeShapeType="1"/>
            </p:cNvSpPr>
            <p:nvPr/>
          </p:nvSpPr>
          <p:spPr bwMode="auto">
            <a:xfrm>
              <a:off x="66" y="238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7" name="Line 351"/>
            <p:cNvSpPr>
              <a:spLocks noChangeShapeType="1"/>
            </p:cNvSpPr>
            <p:nvPr/>
          </p:nvSpPr>
          <p:spPr bwMode="auto">
            <a:xfrm>
              <a:off x="66" y="240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8" name="Line 352"/>
            <p:cNvSpPr>
              <a:spLocks noChangeShapeType="1"/>
            </p:cNvSpPr>
            <p:nvPr/>
          </p:nvSpPr>
          <p:spPr bwMode="auto">
            <a:xfrm>
              <a:off x="66" y="242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9" name="Line 353"/>
            <p:cNvSpPr>
              <a:spLocks noChangeShapeType="1"/>
            </p:cNvSpPr>
            <p:nvPr/>
          </p:nvSpPr>
          <p:spPr bwMode="auto">
            <a:xfrm>
              <a:off x="66" y="244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0" name="Line 354"/>
            <p:cNvSpPr>
              <a:spLocks noChangeShapeType="1"/>
            </p:cNvSpPr>
            <p:nvPr/>
          </p:nvSpPr>
          <p:spPr bwMode="auto">
            <a:xfrm>
              <a:off x="66" y="246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1" name="Line 355"/>
            <p:cNvSpPr>
              <a:spLocks noChangeShapeType="1"/>
            </p:cNvSpPr>
            <p:nvPr/>
          </p:nvSpPr>
          <p:spPr bwMode="auto">
            <a:xfrm>
              <a:off x="66" y="248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2" name="Line 356"/>
            <p:cNvSpPr>
              <a:spLocks noChangeShapeType="1"/>
            </p:cNvSpPr>
            <p:nvPr/>
          </p:nvSpPr>
          <p:spPr bwMode="auto">
            <a:xfrm>
              <a:off x="66" y="250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3" name="Line 357"/>
            <p:cNvSpPr>
              <a:spLocks noChangeShapeType="1"/>
            </p:cNvSpPr>
            <p:nvPr/>
          </p:nvSpPr>
          <p:spPr bwMode="auto">
            <a:xfrm>
              <a:off x="66" y="252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4" name="Line 358"/>
            <p:cNvSpPr>
              <a:spLocks noChangeShapeType="1"/>
            </p:cNvSpPr>
            <p:nvPr/>
          </p:nvSpPr>
          <p:spPr bwMode="auto">
            <a:xfrm>
              <a:off x="66" y="253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5" name="Line 359"/>
            <p:cNvSpPr>
              <a:spLocks noChangeShapeType="1"/>
            </p:cNvSpPr>
            <p:nvPr/>
          </p:nvSpPr>
          <p:spPr bwMode="auto">
            <a:xfrm>
              <a:off x="66" y="255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6" name="Line 360"/>
            <p:cNvSpPr>
              <a:spLocks noChangeShapeType="1"/>
            </p:cNvSpPr>
            <p:nvPr/>
          </p:nvSpPr>
          <p:spPr bwMode="auto">
            <a:xfrm>
              <a:off x="66" y="257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7" name="Line 361"/>
            <p:cNvSpPr>
              <a:spLocks noChangeShapeType="1"/>
            </p:cNvSpPr>
            <p:nvPr/>
          </p:nvSpPr>
          <p:spPr bwMode="auto">
            <a:xfrm>
              <a:off x="66" y="259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8" name="Line 362"/>
            <p:cNvSpPr>
              <a:spLocks noChangeShapeType="1"/>
            </p:cNvSpPr>
            <p:nvPr/>
          </p:nvSpPr>
          <p:spPr bwMode="auto">
            <a:xfrm>
              <a:off x="66" y="261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9" name="Line 363"/>
            <p:cNvSpPr>
              <a:spLocks noChangeShapeType="1"/>
            </p:cNvSpPr>
            <p:nvPr/>
          </p:nvSpPr>
          <p:spPr bwMode="auto">
            <a:xfrm>
              <a:off x="66" y="263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0" name="Line 364"/>
            <p:cNvSpPr>
              <a:spLocks noChangeShapeType="1"/>
            </p:cNvSpPr>
            <p:nvPr/>
          </p:nvSpPr>
          <p:spPr bwMode="auto">
            <a:xfrm>
              <a:off x="66" y="265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1" name="Line 365"/>
            <p:cNvSpPr>
              <a:spLocks noChangeShapeType="1"/>
            </p:cNvSpPr>
            <p:nvPr/>
          </p:nvSpPr>
          <p:spPr bwMode="auto">
            <a:xfrm>
              <a:off x="66" y="267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2" name="Line 366"/>
            <p:cNvSpPr>
              <a:spLocks noChangeShapeType="1"/>
            </p:cNvSpPr>
            <p:nvPr/>
          </p:nvSpPr>
          <p:spPr bwMode="auto">
            <a:xfrm>
              <a:off x="66" y="269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3" name="Line 367"/>
            <p:cNvSpPr>
              <a:spLocks noChangeShapeType="1"/>
            </p:cNvSpPr>
            <p:nvPr/>
          </p:nvSpPr>
          <p:spPr bwMode="auto">
            <a:xfrm>
              <a:off x="66" y="271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4" name="Line 368"/>
            <p:cNvSpPr>
              <a:spLocks noChangeShapeType="1"/>
            </p:cNvSpPr>
            <p:nvPr/>
          </p:nvSpPr>
          <p:spPr bwMode="auto">
            <a:xfrm>
              <a:off x="66" y="273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5" name="Line 369"/>
            <p:cNvSpPr>
              <a:spLocks noChangeShapeType="1"/>
            </p:cNvSpPr>
            <p:nvPr/>
          </p:nvSpPr>
          <p:spPr bwMode="auto">
            <a:xfrm>
              <a:off x="66" y="274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6" name="Line 370"/>
            <p:cNvSpPr>
              <a:spLocks noChangeShapeType="1"/>
            </p:cNvSpPr>
            <p:nvPr/>
          </p:nvSpPr>
          <p:spPr bwMode="auto">
            <a:xfrm>
              <a:off x="66" y="276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7" name="Line 371"/>
            <p:cNvSpPr>
              <a:spLocks noChangeShapeType="1"/>
            </p:cNvSpPr>
            <p:nvPr/>
          </p:nvSpPr>
          <p:spPr bwMode="auto">
            <a:xfrm>
              <a:off x="66" y="278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8" name="Line 372"/>
            <p:cNvSpPr>
              <a:spLocks noChangeShapeType="1"/>
            </p:cNvSpPr>
            <p:nvPr/>
          </p:nvSpPr>
          <p:spPr bwMode="auto">
            <a:xfrm>
              <a:off x="66" y="280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9" name="Line 373"/>
            <p:cNvSpPr>
              <a:spLocks noChangeShapeType="1"/>
            </p:cNvSpPr>
            <p:nvPr/>
          </p:nvSpPr>
          <p:spPr bwMode="auto">
            <a:xfrm>
              <a:off x="66" y="282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0" name="Line 374"/>
            <p:cNvSpPr>
              <a:spLocks noChangeShapeType="1"/>
            </p:cNvSpPr>
            <p:nvPr/>
          </p:nvSpPr>
          <p:spPr bwMode="auto">
            <a:xfrm>
              <a:off x="66" y="284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1" name="Line 375"/>
            <p:cNvSpPr>
              <a:spLocks noChangeShapeType="1"/>
            </p:cNvSpPr>
            <p:nvPr/>
          </p:nvSpPr>
          <p:spPr bwMode="auto">
            <a:xfrm>
              <a:off x="66" y="286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2" name="Line 376"/>
            <p:cNvSpPr>
              <a:spLocks noChangeShapeType="1"/>
            </p:cNvSpPr>
            <p:nvPr/>
          </p:nvSpPr>
          <p:spPr bwMode="auto">
            <a:xfrm>
              <a:off x="66" y="288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3" name="Line 377"/>
            <p:cNvSpPr>
              <a:spLocks noChangeShapeType="1"/>
            </p:cNvSpPr>
            <p:nvPr/>
          </p:nvSpPr>
          <p:spPr bwMode="auto">
            <a:xfrm>
              <a:off x="66" y="290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4" name="Line 378"/>
            <p:cNvSpPr>
              <a:spLocks noChangeShapeType="1"/>
            </p:cNvSpPr>
            <p:nvPr/>
          </p:nvSpPr>
          <p:spPr bwMode="auto">
            <a:xfrm>
              <a:off x="66" y="292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5" name="Line 379"/>
            <p:cNvSpPr>
              <a:spLocks noChangeShapeType="1"/>
            </p:cNvSpPr>
            <p:nvPr/>
          </p:nvSpPr>
          <p:spPr bwMode="auto">
            <a:xfrm>
              <a:off x="66" y="294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6" name="Line 380"/>
            <p:cNvSpPr>
              <a:spLocks noChangeShapeType="1"/>
            </p:cNvSpPr>
            <p:nvPr/>
          </p:nvSpPr>
          <p:spPr bwMode="auto">
            <a:xfrm>
              <a:off x="66" y="295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7" name="Line 381"/>
            <p:cNvSpPr>
              <a:spLocks noChangeShapeType="1"/>
            </p:cNvSpPr>
            <p:nvPr/>
          </p:nvSpPr>
          <p:spPr bwMode="auto">
            <a:xfrm>
              <a:off x="66" y="297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8" name="Line 382"/>
            <p:cNvSpPr>
              <a:spLocks noChangeShapeType="1"/>
            </p:cNvSpPr>
            <p:nvPr/>
          </p:nvSpPr>
          <p:spPr bwMode="auto">
            <a:xfrm>
              <a:off x="66" y="299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9" name="Line 383"/>
            <p:cNvSpPr>
              <a:spLocks noChangeShapeType="1"/>
            </p:cNvSpPr>
            <p:nvPr/>
          </p:nvSpPr>
          <p:spPr bwMode="auto">
            <a:xfrm>
              <a:off x="66" y="301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0" name="Line 384"/>
            <p:cNvSpPr>
              <a:spLocks noChangeShapeType="1"/>
            </p:cNvSpPr>
            <p:nvPr/>
          </p:nvSpPr>
          <p:spPr bwMode="auto">
            <a:xfrm>
              <a:off x="66" y="303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1" name="Line 385"/>
            <p:cNvSpPr>
              <a:spLocks noChangeShapeType="1"/>
            </p:cNvSpPr>
            <p:nvPr/>
          </p:nvSpPr>
          <p:spPr bwMode="auto">
            <a:xfrm>
              <a:off x="66" y="305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2" name="Line 386"/>
            <p:cNvSpPr>
              <a:spLocks noChangeShapeType="1"/>
            </p:cNvSpPr>
            <p:nvPr/>
          </p:nvSpPr>
          <p:spPr bwMode="auto">
            <a:xfrm>
              <a:off x="66" y="307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3" name="Line 387"/>
            <p:cNvSpPr>
              <a:spLocks noChangeShapeType="1"/>
            </p:cNvSpPr>
            <p:nvPr/>
          </p:nvSpPr>
          <p:spPr bwMode="auto">
            <a:xfrm>
              <a:off x="66" y="309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4" name="Line 388"/>
            <p:cNvSpPr>
              <a:spLocks noChangeShapeType="1"/>
            </p:cNvSpPr>
            <p:nvPr/>
          </p:nvSpPr>
          <p:spPr bwMode="auto">
            <a:xfrm>
              <a:off x="66" y="311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5" name="Line 389"/>
            <p:cNvSpPr>
              <a:spLocks noChangeShapeType="1"/>
            </p:cNvSpPr>
            <p:nvPr/>
          </p:nvSpPr>
          <p:spPr bwMode="auto">
            <a:xfrm>
              <a:off x="66" y="313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6" name="Line 390"/>
            <p:cNvSpPr>
              <a:spLocks noChangeShapeType="1"/>
            </p:cNvSpPr>
            <p:nvPr/>
          </p:nvSpPr>
          <p:spPr bwMode="auto">
            <a:xfrm>
              <a:off x="66" y="315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7" name="Line 391"/>
            <p:cNvSpPr>
              <a:spLocks noChangeShapeType="1"/>
            </p:cNvSpPr>
            <p:nvPr/>
          </p:nvSpPr>
          <p:spPr bwMode="auto">
            <a:xfrm>
              <a:off x="66" y="316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8" name="Line 392"/>
            <p:cNvSpPr>
              <a:spLocks noChangeShapeType="1"/>
            </p:cNvSpPr>
            <p:nvPr/>
          </p:nvSpPr>
          <p:spPr bwMode="auto">
            <a:xfrm>
              <a:off x="66" y="318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9" name="Line 393"/>
            <p:cNvSpPr>
              <a:spLocks noChangeShapeType="1"/>
            </p:cNvSpPr>
            <p:nvPr/>
          </p:nvSpPr>
          <p:spPr bwMode="auto">
            <a:xfrm>
              <a:off x="66" y="320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0" name="Line 394"/>
            <p:cNvSpPr>
              <a:spLocks noChangeShapeType="1"/>
            </p:cNvSpPr>
            <p:nvPr/>
          </p:nvSpPr>
          <p:spPr bwMode="auto">
            <a:xfrm>
              <a:off x="66" y="322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1" name="Line 395"/>
            <p:cNvSpPr>
              <a:spLocks noChangeShapeType="1"/>
            </p:cNvSpPr>
            <p:nvPr/>
          </p:nvSpPr>
          <p:spPr bwMode="auto">
            <a:xfrm>
              <a:off x="66" y="324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2" name="Line 396"/>
            <p:cNvSpPr>
              <a:spLocks noChangeShapeType="1"/>
            </p:cNvSpPr>
            <p:nvPr/>
          </p:nvSpPr>
          <p:spPr bwMode="auto">
            <a:xfrm>
              <a:off x="66" y="326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3" name="Line 397"/>
            <p:cNvSpPr>
              <a:spLocks noChangeShapeType="1"/>
            </p:cNvSpPr>
            <p:nvPr/>
          </p:nvSpPr>
          <p:spPr bwMode="auto">
            <a:xfrm>
              <a:off x="66" y="328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4" name="Line 398"/>
            <p:cNvSpPr>
              <a:spLocks noChangeShapeType="1"/>
            </p:cNvSpPr>
            <p:nvPr/>
          </p:nvSpPr>
          <p:spPr bwMode="auto">
            <a:xfrm>
              <a:off x="66" y="330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5" name="Line 399"/>
            <p:cNvSpPr>
              <a:spLocks noChangeShapeType="1"/>
            </p:cNvSpPr>
            <p:nvPr/>
          </p:nvSpPr>
          <p:spPr bwMode="auto">
            <a:xfrm>
              <a:off x="66" y="332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6" name="Line 400"/>
            <p:cNvSpPr>
              <a:spLocks noChangeShapeType="1"/>
            </p:cNvSpPr>
            <p:nvPr/>
          </p:nvSpPr>
          <p:spPr bwMode="auto">
            <a:xfrm>
              <a:off x="66" y="334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7" name="Line 401"/>
            <p:cNvSpPr>
              <a:spLocks noChangeShapeType="1"/>
            </p:cNvSpPr>
            <p:nvPr/>
          </p:nvSpPr>
          <p:spPr bwMode="auto">
            <a:xfrm>
              <a:off x="66" y="336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8" name="Line 402"/>
            <p:cNvSpPr>
              <a:spLocks noChangeShapeType="1"/>
            </p:cNvSpPr>
            <p:nvPr/>
          </p:nvSpPr>
          <p:spPr bwMode="auto">
            <a:xfrm>
              <a:off x="66" y="337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9" name="Line 403"/>
            <p:cNvSpPr>
              <a:spLocks noChangeShapeType="1"/>
            </p:cNvSpPr>
            <p:nvPr/>
          </p:nvSpPr>
          <p:spPr bwMode="auto">
            <a:xfrm>
              <a:off x="66" y="82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0" name="Line 404"/>
            <p:cNvSpPr>
              <a:spLocks noChangeShapeType="1"/>
            </p:cNvSpPr>
            <p:nvPr/>
          </p:nvSpPr>
          <p:spPr bwMode="auto">
            <a:xfrm>
              <a:off x="66" y="91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1" name="Line 405"/>
            <p:cNvSpPr>
              <a:spLocks noChangeShapeType="1"/>
            </p:cNvSpPr>
            <p:nvPr/>
          </p:nvSpPr>
          <p:spPr bwMode="auto">
            <a:xfrm>
              <a:off x="66" y="1013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2" name="Line 406"/>
            <p:cNvSpPr>
              <a:spLocks noChangeShapeType="1"/>
            </p:cNvSpPr>
            <p:nvPr/>
          </p:nvSpPr>
          <p:spPr bwMode="auto">
            <a:xfrm>
              <a:off x="66" y="110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3" name="Line 407"/>
            <p:cNvSpPr>
              <a:spLocks noChangeShapeType="1"/>
            </p:cNvSpPr>
            <p:nvPr/>
          </p:nvSpPr>
          <p:spPr bwMode="auto">
            <a:xfrm>
              <a:off x="66" y="1204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4" name="Line 408"/>
            <p:cNvSpPr>
              <a:spLocks noChangeShapeType="1"/>
            </p:cNvSpPr>
            <p:nvPr/>
          </p:nvSpPr>
          <p:spPr bwMode="auto">
            <a:xfrm>
              <a:off x="66" y="130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5" name="Line 409"/>
            <p:cNvSpPr>
              <a:spLocks noChangeShapeType="1"/>
            </p:cNvSpPr>
            <p:nvPr/>
          </p:nvSpPr>
          <p:spPr bwMode="auto">
            <a:xfrm>
              <a:off x="66" y="139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6" name="Line 410"/>
            <p:cNvSpPr>
              <a:spLocks noChangeShapeType="1"/>
            </p:cNvSpPr>
            <p:nvPr/>
          </p:nvSpPr>
          <p:spPr bwMode="auto">
            <a:xfrm>
              <a:off x="66" y="149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7" name="Line 411"/>
            <p:cNvSpPr>
              <a:spLocks noChangeShapeType="1"/>
            </p:cNvSpPr>
            <p:nvPr/>
          </p:nvSpPr>
          <p:spPr bwMode="auto">
            <a:xfrm>
              <a:off x="66" y="1586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8" name="Line 412"/>
            <p:cNvSpPr>
              <a:spLocks noChangeShapeType="1"/>
            </p:cNvSpPr>
            <p:nvPr/>
          </p:nvSpPr>
          <p:spPr bwMode="auto">
            <a:xfrm>
              <a:off x="66" y="1681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9" name="Line 413"/>
            <p:cNvSpPr>
              <a:spLocks noChangeShapeType="1"/>
            </p:cNvSpPr>
            <p:nvPr/>
          </p:nvSpPr>
          <p:spPr bwMode="auto">
            <a:xfrm>
              <a:off x="66" y="1776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0" name="Line 414"/>
            <p:cNvSpPr>
              <a:spLocks noChangeShapeType="1"/>
            </p:cNvSpPr>
            <p:nvPr/>
          </p:nvSpPr>
          <p:spPr bwMode="auto">
            <a:xfrm>
              <a:off x="66" y="1871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1" name="Line 415"/>
            <p:cNvSpPr>
              <a:spLocks noChangeShapeType="1"/>
            </p:cNvSpPr>
            <p:nvPr/>
          </p:nvSpPr>
          <p:spPr bwMode="auto">
            <a:xfrm>
              <a:off x="66" y="1967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2" name="Line 416"/>
            <p:cNvSpPr>
              <a:spLocks noChangeShapeType="1"/>
            </p:cNvSpPr>
            <p:nvPr/>
          </p:nvSpPr>
          <p:spPr bwMode="auto">
            <a:xfrm>
              <a:off x="66" y="206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3" name="Line 417"/>
            <p:cNvSpPr>
              <a:spLocks noChangeShapeType="1"/>
            </p:cNvSpPr>
            <p:nvPr/>
          </p:nvSpPr>
          <p:spPr bwMode="auto">
            <a:xfrm>
              <a:off x="66" y="215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4" name="Line 418"/>
            <p:cNvSpPr>
              <a:spLocks noChangeShapeType="1"/>
            </p:cNvSpPr>
            <p:nvPr/>
          </p:nvSpPr>
          <p:spPr bwMode="auto">
            <a:xfrm>
              <a:off x="66" y="2253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5" name="Line 419"/>
            <p:cNvSpPr>
              <a:spLocks noChangeShapeType="1"/>
            </p:cNvSpPr>
            <p:nvPr/>
          </p:nvSpPr>
          <p:spPr bwMode="auto">
            <a:xfrm>
              <a:off x="66" y="2349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6" name="Line 420"/>
            <p:cNvSpPr>
              <a:spLocks noChangeShapeType="1"/>
            </p:cNvSpPr>
            <p:nvPr/>
          </p:nvSpPr>
          <p:spPr bwMode="auto">
            <a:xfrm>
              <a:off x="66" y="2444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7" name="Line 421"/>
            <p:cNvSpPr>
              <a:spLocks noChangeShapeType="1"/>
            </p:cNvSpPr>
            <p:nvPr/>
          </p:nvSpPr>
          <p:spPr bwMode="auto">
            <a:xfrm>
              <a:off x="66" y="2539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8" name="Line 422"/>
            <p:cNvSpPr>
              <a:spLocks noChangeShapeType="1"/>
            </p:cNvSpPr>
            <p:nvPr/>
          </p:nvSpPr>
          <p:spPr bwMode="auto">
            <a:xfrm>
              <a:off x="66" y="263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9" name="Line 423"/>
            <p:cNvSpPr>
              <a:spLocks noChangeShapeType="1"/>
            </p:cNvSpPr>
            <p:nvPr/>
          </p:nvSpPr>
          <p:spPr bwMode="auto">
            <a:xfrm>
              <a:off x="66" y="273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0" name="Line 424"/>
            <p:cNvSpPr>
              <a:spLocks noChangeShapeType="1"/>
            </p:cNvSpPr>
            <p:nvPr/>
          </p:nvSpPr>
          <p:spPr bwMode="auto">
            <a:xfrm>
              <a:off x="66" y="282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1" name="Line 425"/>
            <p:cNvSpPr>
              <a:spLocks noChangeShapeType="1"/>
            </p:cNvSpPr>
            <p:nvPr/>
          </p:nvSpPr>
          <p:spPr bwMode="auto">
            <a:xfrm>
              <a:off x="66" y="292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2" name="Line 426"/>
            <p:cNvSpPr>
              <a:spLocks noChangeShapeType="1"/>
            </p:cNvSpPr>
            <p:nvPr/>
          </p:nvSpPr>
          <p:spPr bwMode="auto">
            <a:xfrm>
              <a:off x="66" y="3017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3" name="Line 427"/>
            <p:cNvSpPr>
              <a:spLocks noChangeShapeType="1"/>
            </p:cNvSpPr>
            <p:nvPr/>
          </p:nvSpPr>
          <p:spPr bwMode="auto">
            <a:xfrm>
              <a:off x="66" y="311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4" name="Line 428"/>
            <p:cNvSpPr>
              <a:spLocks noChangeShapeType="1"/>
            </p:cNvSpPr>
            <p:nvPr/>
          </p:nvSpPr>
          <p:spPr bwMode="auto">
            <a:xfrm>
              <a:off x="66" y="3207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5" name="Line 429"/>
            <p:cNvSpPr>
              <a:spLocks noChangeShapeType="1"/>
            </p:cNvSpPr>
            <p:nvPr/>
          </p:nvSpPr>
          <p:spPr bwMode="auto">
            <a:xfrm>
              <a:off x="66" y="330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6" name="Rectangle 430"/>
            <p:cNvSpPr>
              <a:spLocks noChangeArrowheads="1"/>
            </p:cNvSpPr>
            <p:nvPr/>
          </p:nvSpPr>
          <p:spPr bwMode="auto">
            <a:xfrm>
              <a:off x="113" y="789"/>
              <a:ext cx="7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67" name="Rectangle 431"/>
            <p:cNvSpPr>
              <a:spLocks noChangeArrowheads="1"/>
            </p:cNvSpPr>
            <p:nvPr/>
          </p:nvSpPr>
          <p:spPr bwMode="auto">
            <a:xfrm>
              <a:off x="113" y="885"/>
              <a:ext cx="7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68" name="Rectangle 432"/>
            <p:cNvSpPr>
              <a:spLocks noChangeArrowheads="1"/>
            </p:cNvSpPr>
            <p:nvPr/>
          </p:nvSpPr>
          <p:spPr bwMode="auto">
            <a:xfrm>
              <a:off x="113" y="980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69" name="Rectangle 433"/>
            <p:cNvSpPr>
              <a:spLocks noChangeArrowheads="1"/>
            </p:cNvSpPr>
            <p:nvPr/>
          </p:nvSpPr>
          <p:spPr bwMode="auto">
            <a:xfrm>
              <a:off x="113" y="1075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0" name="Rectangle 434"/>
            <p:cNvSpPr>
              <a:spLocks noChangeArrowheads="1"/>
            </p:cNvSpPr>
            <p:nvPr/>
          </p:nvSpPr>
          <p:spPr bwMode="auto">
            <a:xfrm>
              <a:off x="113" y="1170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1" name="Rectangle 435"/>
            <p:cNvSpPr>
              <a:spLocks noChangeArrowheads="1"/>
            </p:cNvSpPr>
            <p:nvPr/>
          </p:nvSpPr>
          <p:spPr bwMode="auto">
            <a:xfrm>
              <a:off x="113" y="1267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2" name="Rectangle 436"/>
            <p:cNvSpPr>
              <a:spLocks noChangeArrowheads="1"/>
            </p:cNvSpPr>
            <p:nvPr/>
          </p:nvSpPr>
          <p:spPr bwMode="auto">
            <a:xfrm>
              <a:off x="113" y="1362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3" name="Rectangle 437"/>
            <p:cNvSpPr>
              <a:spLocks noChangeArrowheads="1"/>
            </p:cNvSpPr>
            <p:nvPr/>
          </p:nvSpPr>
          <p:spPr bwMode="auto">
            <a:xfrm>
              <a:off x="113" y="1457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35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4" name="Rectangle 438"/>
            <p:cNvSpPr>
              <a:spLocks noChangeArrowheads="1"/>
            </p:cNvSpPr>
            <p:nvPr/>
          </p:nvSpPr>
          <p:spPr bwMode="auto">
            <a:xfrm>
              <a:off x="113" y="1552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40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5" name="Rectangle 439"/>
            <p:cNvSpPr>
              <a:spLocks noChangeArrowheads="1"/>
            </p:cNvSpPr>
            <p:nvPr/>
          </p:nvSpPr>
          <p:spPr bwMode="auto">
            <a:xfrm>
              <a:off x="113" y="1648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45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6" name="Rectangle 440"/>
            <p:cNvSpPr>
              <a:spLocks noChangeArrowheads="1"/>
            </p:cNvSpPr>
            <p:nvPr/>
          </p:nvSpPr>
          <p:spPr bwMode="auto">
            <a:xfrm>
              <a:off x="113" y="1743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7" name="Rectangle 441"/>
            <p:cNvSpPr>
              <a:spLocks noChangeArrowheads="1"/>
            </p:cNvSpPr>
            <p:nvPr/>
          </p:nvSpPr>
          <p:spPr bwMode="auto">
            <a:xfrm>
              <a:off x="113" y="1838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8" name="Rectangle 442"/>
            <p:cNvSpPr>
              <a:spLocks noChangeArrowheads="1"/>
            </p:cNvSpPr>
            <p:nvPr/>
          </p:nvSpPr>
          <p:spPr bwMode="auto">
            <a:xfrm>
              <a:off x="113" y="1934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79" name="Rectangle 443"/>
            <p:cNvSpPr>
              <a:spLocks noChangeArrowheads="1"/>
            </p:cNvSpPr>
            <p:nvPr/>
          </p:nvSpPr>
          <p:spPr bwMode="auto">
            <a:xfrm>
              <a:off x="113" y="2029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0" name="Rectangle 444"/>
            <p:cNvSpPr>
              <a:spLocks noChangeArrowheads="1"/>
            </p:cNvSpPr>
            <p:nvPr/>
          </p:nvSpPr>
          <p:spPr bwMode="auto">
            <a:xfrm>
              <a:off x="113" y="2125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70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1" name="Rectangle 445"/>
            <p:cNvSpPr>
              <a:spLocks noChangeArrowheads="1"/>
            </p:cNvSpPr>
            <p:nvPr/>
          </p:nvSpPr>
          <p:spPr bwMode="auto">
            <a:xfrm>
              <a:off x="113" y="2220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2" name="Rectangle 446"/>
            <p:cNvSpPr>
              <a:spLocks noChangeArrowheads="1"/>
            </p:cNvSpPr>
            <p:nvPr/>
          </p:nvSpPr>
          <p:spPr bwMode="auto">
            <a:xfrm>
              <a:off x="113" y="2316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3" name="Rectangle 447"/>
            <p:cNvSpPr>
              <a:spLocks noChangeArrowheads="1"/>
            </p:cNvSpPr>
            <p:nvPr/>
          </p:nvSpPr>
          <p:spPr bwMode="auto">
            <a:xfrm>
              <a:off x="113" y="2411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4" name="Rectangle 448"/>
            <p:cNvSpPr>
              <a:spLocks noChangeArrowheads="1"/>
            </p:cNvSpPr>
            <p:nvPr/>
          </p:nvSpPr>
          <p:spPr bwMode="auto">
            <a:xfrm>
              <a:off x="113" y="2506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90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5" name="Rectangle 449"/>
            <p:cNvSpPr>
              <a:spLocks noChangeArrowheads="1"/>
            </p:cNvSpPr>
            <p:nvPr/>
          </p:nvSpPr>
          <p:spPr bwMode="auto">
            <a:xfrm>
              <a:off x="113" y="2601"/>
              <a:ext cx="11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95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6" name="Rectangle 450"/>
            <p:cNvSpPr>
              <a:spLocks noChangeArrowheads="1"/>
            </p:cNvSpPr>
            <p:nvPr/>
          </p:nvSpPr>
          <p:spPr bwMode="auto">
            <a:xfrm>
              <a:off x="113" y="2697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7" name="Rectangle 451"/>
            <p:cNvSpPr>
              <a:spLocks noChangeArrowheads="1"/>
            </p:cNvSpPr>
            <p:nvPr/>
          </p:nvSpPr>
          <p:spPr bwMode="auto">
            <a:xfrm>
              <a:off x="113" y="2792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8" name="Rectangle 452"/>
            <p:cNvSpPr>
              <a:spLocks noChangeArrowheads="1"/>
            </p:cNvSpPr>
            <p:nvPr/>
          </p:nvSpPr>
          <p:spPr bwMode="auto">
            <a:xfrm>
              <a:off x="113" y="2887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89" name="Rectangle 453"/>
            <p:cNvSpPr>
              <a:spLocks noChangeArrowheads="1"/>
            </p:cNvSpPr>
            <p:nvPr/>
          </p:nvSpPr>
          <p:spPr bwMode="auto">
            <a:xfrm>
              <a:off x="113" y="2983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115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90" name="Rectangle 454"/>
            <p:cNvSpPr>
              <a:spLocks noChangeArrowheads="1"/>
            </p:cNvSpPr>
            <p:nvPr/>
          </p:nvSpPr>
          <p:spPr bwMode="auto">
            <a:xfrm>
              <a:off x="113" y="3079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91" name="Rectangle 455"/>
            <p:cNvSpPr>
              <a:spLocks noChangeArrowheads="1"/>
            </p:cNvSpPr>
            <p:nvPr/>
          </p:nvSpPr>
          <p:spPr bwMode="auto">
            <a:xfrm>
              <a:off x="113" y="3174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92" name="Rectangle 456"/>
            <p:cNvSpPr>
              <a:spLocks noChangeArrowheads="1"/>
            </p:cNvSpPr>
            <p:nvPr/>
          </p:nvSpPr>
          <p:spPr bwMode="auto">
            <a:xfrm>
              <a:off x="113" y="3269"/>
              <a:ext cx="1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61" name="Rounded Rectangle 460"/>
          <p:cNvSpPr/>
          <p:nvPr/>
        </p:nvSpPr>
        <p:spPr>
          <a:xfrm>
            <a:off x="5810011" y="2075616"/>
            <a:ext cx="609600" cy="1435835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TextBox 461"/>
          <p:cNvSpPr txBox="1"/>
          <p:nvPr/>
        </p:nvSpPr>
        <p:spPr>
          <a:xfrm>
            <a:off x="5916590" y="1905532"/>
            <a:ext cx="685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>
                <a:latin typeface="Times New Roman" pitchFamily="18" charset="0"/>
                <a:cs typeface="Times New Roman" pitchFamily="18" charset="0"/>
              </a:rPr>
              <a:t>mSD</a:t>
            </a:r>
            <a:endParaRPr lang="en-US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3" name="Rounded Rectangle 462"/>
          <p:cNvSpPr/>
          <p:nvPr/>
        </p:nvSpPr>
        <p:spPr>
          <a:xfrm>
            <a:off x="7494001" y="1178445"/>
            <a:ext cx="609600" cy="1188720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TextBox 463"/>
          <p:cNvSpPr txBox="1"/>
          <p:nvPr/>
        </p:nvSpPr>
        <p:spPr>
          <a:xfrm>
            <a:off x="7546044" y="964276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mSD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ounded Rectangle 464"/>
          <p:cNvSpPr/>
          <p:nvPr/>
        </p:nvSpPr>
        <p:spPr>
          <a:xfrm>
            <a:off x="8340943" y="1178445"/>
            <a:ext cx="670560" cy="2952942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TextBox 465"/>
          <p:cNvSpPr txBox="1"/>
          <p:nvPr/>
        </p:nvSpPr>
        <p:spPr>
          <a:xfrm>
            <a:off x="8379404" y="991242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mSD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6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93663" y="547688"/>
            <a:ext cx="8961437" cy="4843462"/>
            <a:chOff x="59" y="345"/>
            <a:chExt cx="5645" cy="3051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59" y="345"/>
              <a:ext cx="5645" cy="30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370" y="345"/>
              <a:ext cx="441" cy="2095"/>
              <a:chOff x="370" y="345"/>
              <a:chExt cx="441" cy="2095"/>
            </a:xfrm>
          </p:grpSpPr>
          <p:sp>
            <p:nvSpPr>
              <p:cNvPr id="7531" name="AutoShape 5"/>
              <p:cNvSpPr>
                <a:spLocks noChangeArrowheads="1"/>
              </p:cNvSpPr>
              <p:nvPr/>
            </p:nvSpPr>
            <p:spPr bwMode="auto">
              <a:xfrm>
                <a:off x="370" y="634"/>
                <a:ext cx="28" cy="1761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2" name="Rectangle 6"/>
              <p:cNvSpPr>
                <a:spLocks noChangeArrowheads="1"/>
              </p:cNvSpPr>
              <p:nvPr/>
            </p:nvSpPr>
            <p:spPr bwMode="auto">
              <a:xfrm>
                <a:off x="474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33" name="Freeform 7"/>
              <p:cNvSpPr>
                <a:spLocks/>
              </p:cNvSpPr>
              <p:nvPr/>
            </p:nvSpPr>
            <p:spPr bwMode="auto">
              <a:xfrm>
                <a:off x="374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4" name="Rectangle 8"/>
              <p:cNvSpPr>
                <a:spLocks noChangeArrowheads="1"/>
              </p:cNvSpPr>
              <p:nvPr/>
            </p:nvSpPr>
            <p:spPr bwMode="auto">
              <a:xfrm>
                <a:off x="474" y="1091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35" name="Freeform 9"/>
              <p:cNvSpPr>
                <a:spLocks/>
              </p:cNvSpPr>
              <p:nvPr/>
            </p:nvSpPr>
            <p:spPr bwMode="auto">
              <a:xfrm>
                <a:off x="374" y="112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6" name="Rectangle 10"/>
              <p:cNvSpPr>
                <a:spLocks noChangeArrowheads="1"/>
              </p:cNvSpPr>
              <p:nvPr/>
            </p:nvSpPr>
            <p:spPr bwMode="auto">
              <a:xfrm>
                <a:off x="474" y="1225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 smtClean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37" name="Freeform 11"/>
              <p:cNvSpPr>
                <a:spLocks/>
              </p:cNvSpPr>
              <p:nvPr/>
            </p:nvSpPr>
            <p:spPr bwMode="auto">
              <a:xfrm>
                <a:off x="374" y="126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8" name="Rectangle 12"/>
              <p:cNvSpPr>
                <a:spLocks noChangeArrowheads="1"/>
              </p:cNvSpPr>
              <p:nvPr/>
            </p:nvSpPr>
            <p:spPr bwMode="auto">
              <a:xfrm>
                <a:off x="474" y="1512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39" name="Freeform 13"/>
              <p:cNvSpPr>
                <a:spLocks/>
              </p:cNvSpPr>
              <p:nvPr/>
            </p:nvSpPr>
            <p:spPr bwMode="auto">
              <a:xfrm>
                <a:off x="374" y="15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0" name="Rectangle 14"/>
              <p:cNvSpPr>
                <a:spLocks noChangeArrowheads="1"/>
              </p:cNvSpPr>
              <p:nvPr/>
            </p:nvSpPr>
            <p:spPr bwMode="auto">
              <a:xfrm>
                <a:off x="474" y="1612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41" name="Freeform 15"/>
              <p:cNvSpPr>
                <a:spLocks/>
              </p:cNvSpPr>
              <p:nvPr/>
            </p:nvSpPr>
            <p:spPr bwMode="auto">
              <a:xfrm>
                <a:off x="374" y="16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2" name="Rectangle 16"/>
              <p:cNvSpPr>
                <a:spLocks noChangeArrowheads="1"/>
              </p:cNvSpPr>
              <p:nvPr/>
            </p:nvSpPr>
            <p:spPr bwMode="auto">
              <a:xfrm>
                <a:off x="474" y="1780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43" name="Freeform 17"/>
              <p:cNvSpPr>
                <a:spLocks/>
              </p:cNvSpPr>
              <p:nvPr/>
            </p:nvSpPr>
            <p:spPr bwMode="auto">
              <a:xfrm>
                <a:off x="374" y="181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4" name="Rectangle 18"/>
              <p:cNvSpPr>
                <a:spLocks noChangeArrowheads="1"/>
              </p:cNvSpPr>
              <p:nvPr/>
            </p:nvSpPr>
            <p:spPr bwMode="auto">
              <a:xfrm>
                <a:off x="474" y="2090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45" name="Freeform 19"/>
              <p:cNvSpPr>
                <a:spLocks/>
              </p:cNvSpPr>
              <p:nvPr/>
            </p:nvSpPr>
            <p:spPr bwMode="auto">
              <a:xfrm>
                <a:off x="374" y="212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6" name="Rectangle 20"/>
              <p:cNvSpPr>
                <a:spLocks noChangeArrowheads="1"/>
              </p:cNvSpPr>
              <p:nvPr/>
            </p:nvSpPr>
            <p:spPr bwMode="auto">
              <a:xfrm>
                <a:off x="474" y="234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47" name="Freeform 21"/>
              <p:cNvSpPr>
                <a:spLocks/>
              </p:cNvSpPr>
              <p:nvPr/>
            </p:nvSpPr>
            <p:spPr bwMode="auto">
              <a:xfrm>
                <a:off x="374" y="238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8" name="Rectangle 22"/>
              <p:cNvSpPr>
                <a:spLocks noChangeArrowheads="1"/>
              </p:cNvSpPr>
              <p:nvPr/>
            </p:nvSpPr>
            <p:spPr bwMode="auto">
              <a:xfrm>
                <a:off x="370" y="345"/>
                <a:ext cx="16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5" name="Group 42"/>
            <p:cNvGrpSpPr>
              <a:grpSpLocks/>
            </p:cNvGrpSpPr>
            <p:nvPr/>
          </p:nvGrpSpPr>
          <p:grpSpPr bwMode="auto">
            <a:xfrm>
              <a:off x="902" y="345"/>
              <a:ext cx="441" cy="2400"/>
              <a:chOff x="902" y="345"/>
              <a:chExt cx="441" cy="2400"/>
            </a:xfrm>
          </p:grpSpPr>
          <p:sp>
            <p:nvSpPr>
              <p:cNvPr id="7513" name="AutoShape 24"/>
              <p:cNvSpPr>
                <a:spLocks noChangeArrowheads="1"/>
              </p:cNvSpPr>
              <p:nvPr/>
            </p:nvSpPr>
            <p:spPr bwMode="auto">
              <a:xfrm>
                <a:off x="902" y="634"/>
                <a:ext cx="28" cy="2066"/>
              </a:xfrm>
              <a:prstGeom prst="roundRect">
                <a:avLst>
                  <a:gd name="adj" fmla="val 50000"/>
                </a:avLst>
              </a:prstGeom>
              <a:solidFill>
                <a:srgbClr val="FFC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4" name="Rectangle 25"/>
              <p:cNvSpPr>
                <a:spLocks noChangeArrowheads="1"/>
              </p:cNvSpPr>
              <p:nvPr/>
            </p:nvSpPr>
            <p:spPr bwMode="auto">
              <a:xfrm>
                <a:off x="1006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15" name="Freeform 26"/>
              <p:cNvSpPr>
                <a:spLocks/>
              </p:cNvSpPr>
              <p:nvPr/>
            </p:nvSpPr>
            <p:spPr bwMode="auto">
              <a:xfrm>
                <a:off x="906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6" name="Rectangle 27"/>
              <p:cNvSpPr>
                <a:spLocks noChangeArrowheads="1"/>
              </p:cNvSpPr>
              <p:nvPr/>
            </p:nvSpPr>
            <p:spPr bwMode="auto">
              <a:xfrm>
                <a:off x="1006" y="1133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17" name="Freeform 28"/>
              <p:cNvSpPr>
                <a:spLocks/>
              </p:cNvSpPr>
              <p:nvPr/>
            </p:nvSpPr>
            <p:spPr bwMode="auto">
              <a:xfrm>
                <a:off x="906" y="117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8" name="Rectangle 29"/>
              <p:cNvSpPr>
                <a:spLocks noChangeArrowheads="1"/>
              </p:cNvSpPr>
              <p:nvPr/>
            </p:nvSpPr>
            <p:spPr bwMode="auto">
              <a:xfrm>
                <a:off x="1006" y="1410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519" name="Freeform 30"/>
              <p:cNvSpPr>
                <a:spLocks/>
              </p:cNvSpPr>
              <p:nvPr/>
            </p:nvSpPr>
            <p:spPr bwMode="auto">
              <a:xfrm>
                <a:off x="906" y="144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0" name="Rectangle 31"/>
              <p:cNvSpPr>
                <a:spLocks noChangeArrowheads="1"/>
              </p:cNvSpPr>
              <p:nvPr/>
            </p:nvSpPr>
            <p:spPr bwMode="auto">
              <a:xfrm>
                <a:off x="1006" y="1763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21" name="Freeform 32"/>
              <p:cNvSpPr>
                <a:spLocks/>
              </p:cNvSpPr>
              <p:nvPr/>
            </p:nvSpPr>
            <p:spPr bwMode="auto">
              <a:xfrm>
                <a:off x="906" y="1800"/>
                <a:ext cx="80" cy="5"/>
              </a:xfrm>
              <a:custGeom>
                <a:avLst/>
                <a:gdLst>
                  <a:gd name="T0" fmla="*/ 0 w 99"/>
                  <a:gd name="T1" fmla="*/ 7 h 7"/>
                  <a:gd name="T2" fmla="*/ 30 w 99"/>
                  <a:gd name="T3" fmla="*/ 7 h 7"/>
                  <a:gd name="T4" fmla="*/ 86 w 99"/>
                  <a:gd name="T5" fmla="*/ 0 h 7"/>
                  <a:gd name="T6" fmla="*/ 99 w 99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">
                    <a:moveTo>
                      <a:pt x="0" y="7"/>
                    </a:moveTo>
                    <a:lnTo>
                      <a:pt x="30" y="7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2" name="Rectangle 33"/>
              <p:cNvSpPr>
                <a:spLocks noChangeArrowheads="1"/>
              </p:cNvSpPr>
              <p:nvPr/>
            </p:nvSpPr>
            <p:spPr bwMode="auto">
              <a:xfrm>
                <a:off x="1006" y="1837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23" name="Freeform 34"/>
              <p:cNvSpPr>
                <a:spLocks/>
              </p:cNvSpPr>
              <p:nvPr/>
            </p:nvSpPr>
            <p:spPr bwMode="auto">
              <a:xfrm>
                <a:off x="906" y="1868"/>
                <a:ext cx="80" cy="6"/>
              </a:xfrm>
              <a:custGeom>
                <a:avLst/>
                <a:gdLst>
                  <a:gd name="T0" fmla="*/ 0 w 99"/>
                  <a:gd name="T1" fmla="*/ 0 h 7"/>
                  <a:gd name="T2" fmla="*/ 30 w 99"/>
                  <a:gd name="T3" fmla="*/ 0 h 7"/>
                  <a:gd name="T4" fmla="*/ 86 w 99"/>
                  <a:gd name="T5" fmla="*/ 7 h 7"/>
                  <a:gd name="T6" fmla="*/ 99 w 99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">
                    <a:moveTo>
                      <a:pt x="0" y="0"/>
                    </a:moveTo>
                    <a:lnTo>
                      <a:pt x="30" y="0"/>
                    </a:lnTo>
                    <a:lnTo>
                      <a:pt x="86" y="7"/>
                    </a:lnTo>
                    <a:lnTo>
                      <a:pt x="99" y="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4" name="Rectangle 35"/>
              <p:cNvSpPr>
                <a:spLocks noChangeArrowheads="1"/>
              </p:cNvSpPr>
              <p:nvPr/>
            </p:nvSpPr>
            <p:spPr bwMode="auto">
              <a:xfrm>
                <a:off x="1006" y="1970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25" name="Freeform 36"/>
              <p:cNvSpPr>
                <a:spLocks/>
              </p:cNvSpPr>
              <p:nvPr/>
            </p:nvSpPr>
            <p:spPr bwMode="auto">
              <a:xfrm>
                <a:off x="906" y="200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6" name="Rectangle 37"/>
              <p:cNvSpPr>
                <a:spLocks noChangeArrowheads="1"/>
              </p:cNvSpPr>
              <p:nvPr/>
            </p:nvSpPr>
            <p:spPr bwMode="auto">
              <a:xfrm>
                <a:off x="1006" y="230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27" name="Freeform 38"/>
              <p:cNvSpPr>
                <a:spLocks/>
              </p:cNvSpPr>
              <p:nvPr/>
            </p:nvSpPr>
            <p:spPr bwMode="auto">
              <a:xfrm>
                <a:off x="906" y="234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8" name="Rectangle 39"/>
              <p:cNvSpPr>
                <a:spLocks noChangeArrowheads="1"/>
              </p:cNvSpPr>
              <p:nvPr/>
            </p:nvSpPr>
            <p:spPr bwMode="auto">
              <a:xfrm>
                <a:off x="1006" y="2649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29" name="Freeform 40"/>
              <p:cNvSpPr>
                <a:spLocks/>
              </p:cNvSpPr>
              <p:nvPr/>
            </p:nvSpPr>
            <p:spPr bwMode="auto">
              <a:xfrm>
                <a:off x="906" y="268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0" name="Rectangle 41"/>
              <p:cNvSpPr>
                <a:spLocks noChangeArrowheads="1"/>
              </p:cNvSpPr>
              <p:nvPr/>
            </p:nvSpPr>
            <p:spPr bwMode="auto">
              <a:xfrm>
                <a:off x="902" y="345"/>
                <a:ext cx="16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6" name="Group 63"/>
            <p:cNvGrpSpPr>
              <a:grpSpLocks/>
            </p:cNvGrpSpPr>
            <p:nvPr/>
          </p:nvGrpSpPr>
          <p:grpSpPr bwMode="auto">
            <a:xfrm>
              <a:off x="1434" y="345"/>
              <a:ext cx="432" cy="2379"/>
              <a:chOff x="1434" y="345"/>
              <a:chExt cx="432" cy="2379"/>
            </a:xfrm>
          </p:grpSpPr>
          <p:sp>
            <p:nvSpPr>
              <p:cNvPr id="7493" name="AutoShape 43"/>
              <p:cNvSpPr>
                <a:spLocks noChangeArrowheads="1"/>
              </p:cNvSpPr>
              <p:nvPr/>
            </p:nvSpPr>
            <p:spPr bwMode="auto">
              <a:xfrm>
                <a:off x="1434" y="634"/>
                <a:ext cx="28" cy="2045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4" name="Rectangle 44"/>
              <p:cNvSpPr>
                <a:spLocks noChangeArrowheads="1"/>
              </p:cNvSpPr>
              <p:nvPr/>
            </p:nvSpPr>
            <p:spPr bwMode="auto">
              <a:xfrm>
                <a:off x="1538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95" name="Freeform 45"/>
              <p:cNvSpPr>
                <a:spLocks/>
              </p:cNvSpPr>
              <p:nvPr/>
            </p:nvSpPr>
            <p:spPr bwMode="auto">
              <a:xfrm>
                <a:off x="1438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6" name="Rectangle 46"/>
              <p:cNvSpPr>
                <a:spLocks noChangeArrowheads="1"/>
              </p:cNvSpPr>
              <p:nvPr/>
            </p:nvSpPr>
            <p:spPr bwMode="auto">
              <a:xfrm>
                <a:off x="1538" y="916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97" name="Freeform 47"/>
              <p:cNvSpPr>
                <a:spLocks/>
              </p:cNvSpPr>
              <p:nvPr/>
            </p:nvSpPr>
            <p:spPr bwMode="auto">
              <a:xfrm>
                <a:off x="1438" y="95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8" name="Rectangle 48"/>
              <p:cNvSpPr>
                <a:spLocks noChangeArrowheads="1"/>
              </p:cNvSpPr>
              <p:nvPr/>
            </p:nvSpPr>
            <p:spPr bwMode="auto">
              <a:xfrm>
                <a:off x="1538" y="1078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99" name="Freeform 49"/>
              <p:cNvSpPr>
                <a:spLocks/>
              </p:cNvSpPr>
              <p:nvPr/>
            </p:nvSpPr>
            <p:spPr bwMode="auto">
              <a:xfrm>
                <a:off x="1438" y="111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0" name="Rectangle 50"/>
              <p:cNvSpPr>
                <a:spLocks noChangeArrowheads="1"/>
              </p:cNvSpPr>
              <p:nvPr/>
            </p:nvSpPr>
            <p:spPr bwMode="auto">
              <a:xfrm>
                <a:off x="1538" y="115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01" name="Freeform 51"/>
              <p:cNvSpPr>
                <a:spLocks/>
              </p:cNvSpPr>
              <p:nvPr/>
            </p:nvSpPr>
            <p:spPr bwMode="auto">
              <a:xfrm>
                <a:off x="1438" y="119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2" name="Rectangle 52"/>
              <p:cNvSpPr>
                <a:spLocks noChangeArrowheads="1"/>
              </p:cNvSpPr>
              <p:nvPr/>
            </p:nvSpPr>
            <p:spPr bwMode="auto">
              <a:xfrm>
                <a:off x="1538" y="1378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03" name="Freeform 53"/>
              <p:cNvSpPr>
                <a:spLocks/>
              </p:cNvSpPr>
              <p:nvPr/>
            </p:nvSpPr>
            <p:spPr bwMode="auto">
              <a:xfrm>
                <a:off x="1438" y="141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4" name="Rectangle 54"/>
              <p:cNvSpPr>
                <a:spLocks noChangeArrowheads="1"/>
              </p:cNvSpPr>
              <p:nvPr/>
            </p:nvSpPr>
            <p:spPr bwMode="auto">
              <a:xfrm>
                <a:off x="1538" y="165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05" name="Freeform 55"/>
              <p:cNvSpPr>
                <a:spLocks/>
              </p:cNvSpPr>
              <p:nvPr/>
            </p:nvSpPr>
            <p:spPr bwMode="auto">
              <a:xfrm>
                <a:off x="1438" y="169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6" name="Rectangle 56"/>
              <p:cNvSpPr>
                <a:spLocks noChangeArrowheads="1"/>
              </p:cNvSpPr>
              <p:nvPr/>
            </p:nvSpPr>
            <p:spPr bwMode="auto">
              <a:xfrm>
                <a:off x="1538" y="1960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07" name="Freeform 57"/>
              <p:cNvSpPr>
                <a:spLocks/>
              </p:cNvSpPr>
              <p:nvPr/>
            </p:nvSpPr>
            <p:spPr bwMode="auto">
              <a:xfrm>
                <a:off x="1438" y="199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8" name="Rectangle 58"/>
              <p:cNvSpPr>
                <a:spLocks noChangeArrowheads="1"/>
              </p:cNvSpPr>
              <p:nvPr/>
            </p:nvSpPr>
            <p:spPr bwMode="auto">
              <a:xfrm>
                <a:off x="1538" y="2096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09" name="Freeform 59"/>
              <p:cNvSpPr>
                <a:spLocks/>
              </p:cNvSpPr>
              <p:nvPr/>
            </p:nvSpPr>
            <p:spPr bwMode="auto">
              <a:xfrm>
                <a:off x="1438" y="213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0" name="Rectangle 60"/>
              <p:cNvSpPr>
                <a:spLocks noChangeArrowheads="1"/>
              </p:cNvSpPr>
              <p:nvPr/>
            </p:nvSpPr>
            <p:spPr bwMode="auto">
              <a:xfrm>
                <a:off x="1538" y="262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511" name="Freeform 61"/>
              <p:cNvSpPr>
                <a:spLocks/>
              </p:cNvSpPr>
              <p:nvPr/>
            </p:nvSpPr>
            <p:spPr bwMode="auto">
              <a:xfrm>
                <a:off x="1438" y="266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2" name="Rectangle 62"/>
              <p:cNvSpPr>
                <a:spLocks noChangeArrowheads="1"/>
              </p:cNvSpPr>
              <p:nvPr/>
            </p:nvSpPr>
            <p:spPr bwMode="auto">
              <a:xfrm>
                <a:off x="1434" y="345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7" name="Group 84"/>
            <p:cNvGrpSpPr>
              <a:grpSpLocks/>
            </p:cNvGrpSpPr>
            <p:nvPr/>
          </p:nvGrpSpPr>
          <p:grpSpPr bwMode="auto">
            <a:xfrm>
              <a:off x="1966" y="345"/>
              <a:ext cx="485" cy="2410"/>
              <a:chOff x="1966" y="345"/>
              <a:chExt cx="485" cy="2410"/>
            </a:xfrm>
          </p:grpSpPr>
          <p:sp>
            <p:nvSpPr>
              <p:cNvPr id="7473" name="AutoShape 64"/>
              <p:cNvSpPr>
                <a:spLocks noChangeArrowheads="1"/>
              </p:cNvSpPr>
              <p:nvPr/>
            </p:nvSpPr>
            <p:spPr bwMode="auto">
              <a:xfrm>
                <a:off x="1966" y="634"/>
                <a:ext cx="28" cy="2076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4" name="Rectangle 65"/>
              <p:cNvSpPr>
                <a:spLocks noChangeArrowheads="1"/>
              </p:cNvSpPr>
              <p:nvPr/>
            </p:nvSpPr>
            <p:spPr bwMode="auto">
              <a:xfrm>
                <a:off x="2070" y="610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75" name="Freeform 66"/>
              <p:cNvSpPr>
                <a:spLocks/>
              </p:cNvSpPr>
              <p:nvPr/>
            </p:nvSpPr>
            <p:spPr bwMode="auto">
              <a:xfrm>
                <a:off x="1970" y="647"/>
                <a:ext cx="80" cy="1"/>
              </a:xfrm>
              <a:custGeom>
                <a:avLst/>
                <a:gdLst>
                  <a:gd name="T0" fmla="*/ 0 w 99"/>
                  <a:gd name="T1" fmla="*/ 1 h 1"/>
                  <a:gd name="T2" fmla="*/ 30 w 99"/>
                  <a:gd name="T3" fmla="*/ 1 h 1"/>
                  <a:gd name="T4" fmla="*/ 86 w 99"/>
                  <a:gd name="T5" fmla="*/ 0 h 1"/>
                  <a:gd name="T6" fmla="*/ 99 w 99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">
                    <a:moveTo>
                      <a:pt x="0" y="1"/>
                    </a:moveTo>
                    <a:lnTo>
                      <a:pt x="30" y="1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6" name="Rectangle 67"/>
              <p:cNvSpPr>
                <a:spLocks noChangeArrowheads="1"/>
              </p:cNvSpPr>
              <p:nvPr/>
            </p:nvSpPr>
            <p:spPr bwMode="auto">
              <a:xfrm>
                <a:off x="2070" y="684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77" name="Freeform 68"/>
              <p:cNvSpPr>
                <a:spLocks/>
              </p:cNvSpPr>
              <p:nvPr/>
            </p:nvSpPr>
            <p:spPr bwMode="auto">
              <a:xfrm>
                <a:off x="1970" y="720"/>
                <a:ext cx="80" cy="1"/>
              </a:xfrm>
              <a:custGeom>
                <a:avLst/>
                <a:gdLst>
                  <a:gd name="T0" fmla="*/ 0 w 99"/>
                  <a:gd name="T1" fmla="*/ 0 h 1"/>
                  <a:gd name="T2" fmla="*/ 30 w 99"/>
                  <a:gd name="T3" fmla="*/ 0 h 1"/>
                  <a:gd name="T4" fmla="*/ 86 w 99"/>
                  <a:gd name="T5" fmla="*/ 1 h 1"/>
                  <a:gd name="T6" fmla="*/ 99 w 99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">
                    <a:moveTo>
                      <a:pt x="0" y="0"/>
                    </a:moveTo>
                    <a:lnTo>
                      <a:pt x="30" y="0"/>
                    </a:lnTo>
                    <a:lnTo>
                      <a:pt x="86" y="1"/>
                    </a:lnTo>
                    <a:lnTo>
                      <a:pt x="99" y="1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8" name="Rectangle 69"/>
              <p:cNvSpPr>
                <a:spLocks noChangeArrowheads="1"/>
              </p:cNvSpPr>
              <p:nvPr/>
            </p:nvSpPr>
            <p:spPr bwMode="auto">
              <a:xfrm>
                <a:off x="2070" y="121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79" name="Freeform 70"/>
              <p:cNvSpPr>
                <a:spLocks/>
              </p:cNvSpPr>
              <p:nvPr/>
            </p:nvSpPr>
            <p:spPr bwMode="auto">
              <a:xfrm>
                <a:off x="1970" y="125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0" name="Rectangle 71"/>
              <p:cNvSpPr>
                <a:spLocks noChangeArrowheads="1"/>
              </p:cNvSpPr>
              <p:nvPr/>
            </p:nvSpPr>
            <p:spPr bwMode="auto">
              <a:xfrm>
                <a:off x="2070" y="1312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81" name="Freeform 72"/>
              <p:cNvSpPr>
                <a:spLocks/>
              </p:cNvSpPr>
              <p:nvPr/>
            </p:nvSpPr>
            <p:spPr bwMode="auto">
              <a:xfrm>
                <a:off x="1970" y="13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2" name="Rectangle 73"/>
              <p:cNvSpPr>
                <a:spLocks noChangeArrowheads="1"/>
              </p:cNvSpPr>
              <p:nvPr/>
            </p:nvSpPr>
            <p:spPr bwMode="auto">
              <a:xfrm>
                <a:off x="2070" y="1558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83" name="Freeform 74"/>
              <p:cNvSpPr>
                <a:spLocks/>
              </p:cNvSpPr>
              <p:nvPr/>
            </p:nvSpPr>
            <p:spPr bwMode="auto">
              <a:xfrm>
                <a:off x="1970" y="159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4" name="Rectangle 75"/>
              <p:cNvSpPr>
                <a:spLocks noChangeArrowheads="1"/>
              </p:cNvSpPr>
              <p:nvPr/>
            </p:nvSpPr>
            <p:spPr bwMode="auto">
              <a:xfrm>
                <a:off x="2070" y="183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85" name="Freeform 76"/>
              <p:cNvSpPr>
                <a:spLocks/>
              </p:cNvSpPr>
              <p:nvPr/>
            </p:nvSpPr>
            <p:spPr bwMode="auto">
              <a:xfrm>
                <a:off x="1970" y="18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6" name="Rectangle 77"/>
              <p:cNvSpPr>
                <a:spLocks noChangeArrowheads="1"/>
              </p:cNvSpPr>
              <p:nvPr/>
            </p:nvSpPr>
            <p:spPr bwMode="auto">
              <a:xfrm>
                <a:off x="2070" y="213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87" name="Freeform 78"/>
              <p:cNvSpPr>
                <a:spLocks/>
              </p:cNvSpPr>
              <p:nvPr/>
            </p:nvSpPr>
            <p:spPr bwMode="auto">
              <a:xfrm>
                <a:off x="1970" y="21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8" name="Rectangle 79"/>
              <p:cNvSpPr>
                <a:spLocks noChangeArrowheads="1"/>
              </p:cNvSpPr>
              <p:nvPr/>
            </p:nvSpPr>
            <p:spPr bwMode="auto">
              <a:xfrm>
                <a:off x="2070" y="227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89" name="Freeform 80"/>
              <p:cNvSpPr>
                <a:spLocks/>
              </p:cNvSpPr>
              <p:nvPr/>
            </p:nvSpPr>
            <p:spPr bwMode="auto">
              <a:xfrm>
                <a:off x="1970" y="231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0" name="Rectangle 81"/>
              <p:cNvSpPr>
                <a:spLocks noChangeArrowheads="1"/>
              </p:cNvSpPr>
              <p:nvPr/>
            </p:nvSpPr>
            <p:spPr bwMode="auto">
              <a:xfrm>
                <a:off x="2070" y="2659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91" name="Freeform 82"/>
              <p:cNvSpPr>
                <a:spLocks/>
              </p:cNvSpPr>
              <p:nvPr/>
            </p:nvSpPr>
            <p:spPr bwMode="auto">
              <a:xfrm>
                <a:off x="1970" y="269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2" name="Rectangle 83"/>
              <p:cNvSpPr>
                <a:spLocks noChangeArrowheads="1"/>
              </p:cNvSpPr>
              <p:nvPr/>
            </p:nvSpPr>
            <p:spPr bwMode="auto">
              <a:xfrm>
                <a:off x="1966" y="345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I/D//I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8" name="Group 105"/>
            <p:cNvGrpSpPr>
              <a:grpSpLocks/>
            </p:cNvGrpSpPr>
            <p:nvPr/>
          </p:nvGrpSpPr>
          <p:grpSpPr bwMode="auto">
            <a:xfrm>
              <a:off x="2498" y="345"/>
              <a:ext cx="441" cy="2835"/>
              <a:chOff x="2498" y="345"/>
              <a:chExt cx="441" cy="2835"/>
            </a:xfrm>
          </p:grpSpPr>
          <p:sp>
            <p:nvSpPr>
              <p:cNvPr id="7453" name="AutoShape 85"/>
              <p:cNvSpPr>
                <a:spLocks noChangeArrowheads="1"/>
              </p:cNvSpPr>
              <p:nvPr/>
            </p:nvSpPr>
            <p:spPr bwMode="auto">
              <a:xfrm>
                <a:off x="2498" y="634"/>
                <a:ext cx="28" cy="2501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4" name="Rectangle 86"/>
              <p:cNvSpPr>
                <a:spLocks noChangeArrowheads="1"/>
              </p:cNvSpPr>
              <p:nvPr/>
            </p:nvSpPr>
            <p:spPr bwMode="auto">
              <a:xfrm>
                <a:off x="2602" y="611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55" name="Freeform 87"/>
              <p:cNvSpPr>
                <a:spLocks/>
              </p:cNvSpPr>
              <p:nvPr/>
            </p:nvSpPr>
            <p:spPr bwMode="auto">
              <a:xfrm>
                <a:off x="2502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6" name="Rectangle 88"/>
              <p:cNvSpPr>
                <a:spLocks noChangeArrowheads="1"/>
              </p:cNvSpPr>
              <p:nvPr/>
            </p:nvSpPr>
            <p:spPr bwMode="auto">
              <a:xfrm>
                <a:off x="2602" y="738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FF0000"/>
                    </a:solidFill>
                    <a:sym typeface="Symbol"/>
                  </a:rPr>
                  <a:t>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57" name="Freeform 89"/>
              <p:cNvSpPr>
                <a:spLocks/>
              </p:cNvSpPr>
              <p:nvPr/>
            </p:nvSpPr>
            <p:spPr bwMode="auto">
              <a:xfrm>
                <a:off x="2502" y="77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8" name="Rectangle 90"/>
              <p:cNvSpPr>
                <a:spLocks noChangeArrowheads="1"/>
              </p:cNvSpPr>
              <p:nvPr/>
            </p:nvSpPr>
            <p:spPr bwMode="auto">
              <a:xfrm>
                <a:off x="2602" y="1105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59" name="Freeform 91"/>
              <p:cNvSpPr>
                <a:spLocks/>
              </p:cNvSpPr>
              <p:nvPr/>
            </p:nvSpPr>
            <p:spPr bwMode="auto">
              <a:xfrm>
                <a:off x="2502" y="114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0" name="Rectangle 92"/>
              <p:cNvSpPr>
                <a:spLocks noChangeArrowheads="1"/>
              </p:cNvSpPr>
              <p:nvPr/>
            </p:nvSpPr>
            <p:spPr bwMode="auto">
              <a:xfrm>
                <a:off x="2602" y="120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61" name="Freeform 93"/>
              <p:cNvSpPr>
                <a:spLocks/>
              </p:cNvSpPr>
              <p:nvPr/>
            </p:nvSpPr>
            <p:spPr bwMode="auto">
              <a:xfrm>
                <a:off x="2502" y="124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2" name="Rectangle 94"/>
              <p:cNvSpPr>
                <a:spLocks noChangeArrowheads="1"/>
              </p:cNvSpPr>
              <p:nvPr/>
            </p:nvSpPr>
            <p:spPr bwMode="auto">
              <a:xfrm>
                <a:off x="2602" y="1499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63" name="Freeform 95"/>
              <p:cNvSpPr>
                <a:spLocks/>
              </p:cNvSpPr>
              <p:nvPr/>
            </p:nvSpPr>
            <p:spPr bwMode="auto">
              <a:xfrm>
                <a:off x="2502" y="153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4" name="Rectangle 96"/>
              <p:cNvSpPr>
                <a:spLocks noChangeArrowheads="1"/>
              </p:cNvSpPr>
              <p:nvPr/>
            </p:nvSpPr>
            <p:spPr bwMode="auto">
              <a:xfrm>
                <a:off x="2602" y="2207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65" name="Freeform 97"/>
              <p:cNvSpPr>
                <a:spLocks/>
              </p:cNvSpPr>
              <p:nvPr/>
            </p:nvSpPr>
            <p:spPr bwMode="auto">
              <a:xfrm>
                <a:off x="2502" y="224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6" name="Rectangle 98"/>
              <p:cNvSpPr>
                <a:spLocks noChangeArrowheads="1"/>
              </p:cNvSpPr>
              <p:nvPr/>
            </p:nvSpPr>
            <p:spPr bwMode="auto">
              <a:xfrm>
                <a:off x="2602" y="273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67" name="Freeform 99"/>
              <p:cNvSpPr>
                <a:spLocks/>
              </p:cNvSpPr>
              <p:nvPr/>
            </p:nvSpPr>
            <p:spPr bwMode="auto">
              <a:xfrm>
                <a:off x="2502" y="27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8" name="Rectangle 100"/>
              <p:cNvSpPr>
                <a:spLocks noChangeArrowheads="1"/>
              </p:cNvSpPr>
              <p:nvPr/>
            </p:nvSpPr>
            <p:spPr bwMode="auto">
              <a:xfrm>
                <a:off x="2602" y="292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69" name="Freeform 101"/>
              <p:cNvSpPr>
                <a:spLocks/>
              </p:cNvSpPr>
              <p:nvPr/>
            </p:nvSpPr>
            <p:spPr bwMode="auto">
              <a:xfrm>
                <a:off x="2502" y="296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0" name="Rectangle 102"/>
              <p:cNvSpPr>
                <a:spLocks noChangeArrowheads="1"/>
              </p:cNvSpPr>
              <p:nvPr/>
            </p:nvSpPr>
            <p:spPr bwMode="auto">
              <a:xfrm>
                <a:off x="2602" y="308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71" name="Freeform 103"/>
              <p:cNvSpPr>
                <a:spLocks/>
              </p:cNvSpPr>
              <p:nvPr/>
            </p:nvSpPr>
            <p:spPr bwMode="auto">
              <a:xfrm>
                <a:off x="2502" y="312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2" name="Rectangle 104"/>
              <p:cNvSpPr>
                <a:spLocks noChangeArrowheads="1"/>
              </p:cNvSpPr>
              <p:nvPr/>
            </p:nvSpPr>
            <p:spPr bwMode="auto">
              <a:xfrm>
                <a:off x="2498" y="345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9" name="Group 128"/>
            <p:cNvGrpSpPr>
              <a:grpSpLocks/>
            </p:cNvGrpSpPr>
            <p:nvPr/>
          </p:nvGrpSpPr>
          <p:grpSpPr bwMode="auto">
            <a:xfrm>
              <a:off x="3030" y="345"/>
              <a:ext cx="485" cy="2995"/>
              <a:chOff x="3030" y="345"/>
              <a:chExt cx="485" cy="2995"/>
            </a:xfrm>
          </p:grpSpPr>
          <p:sp>
            <p:nvSpPr>
              <p:cNvPr id="7431" name="AutoShape 106"/>
              <p:cNvSpPr>
                <a:spLocks noChangeArrowheads="1"/>
              </p:cNvSpPr>
              <p:nvPr/>
            </p:nvSpPr>
            <p:spPr bwMode="auto">
              <a:xfrm>
                <a:off x="3030" y="634"/>
                <a:ext cx="28" cy="2661"/>
              </a:xfrm>
              <a:prstGeom prst="roundRect">
                <a:avLst>
                  <a:gd name="adj" fmla="val 50000"/>
                </a:avLst>
              </a:prstGeom>
              <a:solidFill>
                <a:srgbClr val="00642D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2" name="Rectangle 107"/>
              <p:cNvSpPr>
                <a:spLocks noChangeArrowheads="1"/>
              </p:cNvSpPr>
              <p:nvPr/>
            </p:nvSpPr>
            <p:spPr bwMode="auto">
              <a:xfrm>
                <a:off x="3134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33" name="Freeform 108"/>
              <p:cNvSpPr>
                <a:spLocks/>
              </p:cNvSpPr>
              <p:nvPr/>
            </p:nvSpPr>
            <p:spPr bwMode="auto">
              <a:xfrm>
                <a:off x="3034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4" name="Rectangle 109"/>
              <p:cNvSpPr>
                <a:spLocks noChangeArrowheads="1"/>
              </p:cNvSpPr>
              <p:nvPr/>
            </p:nvSpPr>
            <p:spPr bwMode="auto">
              <a:xfrm>
                <a:off x="3134" y="1116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35" name="Freeform 110"/>
              <p:cNvSpPr>
                <a:spLocks/>
              </p:cNvSpPr>
              <p:nvPr/>
            </p:nvSpPr>
            <p:spPr bwMode="auto">
              <a:xfrm>
                <a:off x="3034" y="115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6" name="Rectangle 111"/>
              <p:cNvSpPr>
                <a:spLocks noChangeArrowheads="1"/>
              </p:cNvSpPr>
              <p:nvPr/>
            </p:nvSpPr>
            <p:spPr bwMode="auto">
              <a:xfrm>
                <a:off x="3134" y="1575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37" name="Freeform 112"/>
              <p:cNvSpPr>
                <a:spLocks/>
              </p:cNvSpPr>
              <p:nvPr/>
            </p:nvSpPr>
            <p:spPr bwMode="auto">
              <a:xfrm>
                <a:off x="3034" y="161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8" name="Rectangle 113"/>
              <p:cNvSpPr>
                <a:spLocks noChangeArrowheads="1"/>
              </p:cNvSpPr>
              <p:nvPr/>
            </p:nvSpPr>
            <p:spPr bwMode="auto">
              <a:xfrm>
                <a:off x="3134" y="1760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39" name="Freeform 114"/>
              <p:cNvSpPr>
                <a:spLocks/>
              </p:cNvSpPr>
              <p:nvPr/>
            </p:nvSpPr>
            <p:spPr bwMode="auto">
              <a:xfrm>
                <a:off x="3034" y="1797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0" name="Rectangle 115"/>
              <p:cNvSpPr>
                <a:spLocks noChangeArrowheads="1"/>
              </p:cNvSpPr>
              <p:nvPr/>
            </p:nvSpPr>
            <p:spPr bwMode="auto">
              <a:xfrm>
                <a:off x="3134" y="1913"/>
                <a:ext cx="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41" name="Freeform 116"/>
              <p:cNvSpPr>
                <a:spLocks/>
              </p:cNvSpPr>
              <p:nvPr/>
            </p:nvSpPr>
            <p:spPr bwMode="auto">
              <a:xfrm>
                <a:off x="3034" y="195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2" name="Rectangle 117"/>
              <p:cNvSpPr>
                <a:spLocks noChangeArrowheads="1"/>
              </p:cNvSpPr>
              <p:nvPr/>
            </p:nvSpPr>
            <p:spPr bwMode="auto">
              <a:xfrm>
                <a:off x="3134" y="2245"/>
                <a:ext cx="3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r>
                  <a:rPr lang="en-US" sz="900" dirty="0" smtClean="0">
                    <a:solidFill>
                      <a:srgbClr val="000000"/>
                    </a:solidFill>
                  </a:rPr>
                  <a:t>**</a:t>
                </a:r>
                <a:r>
                  <a:rPr lang="en-US" sz="900" dirty="0">
                    <a:solidFill>
                      <a:srgbClr val="00B050"/>
                    </a:solidFill>
                    <a:sym typeface="Symbol"/>
                  </a:rPr>
                  <a:t>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7443" name="Freeform 118"/>
              <p:cNvSpPr>
                <a:spLocks/>
              </p:cNvSpPr>
              <p:nvPr/>
            </p:nvSpPr>
            <p:spPr bwMode="auto">
              <a:xfrm>
                <a:off x="3034" y="228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4" name="Rectangle 119"/>
              <p:cNvSpPr>
                <a:spLocks noChangeArrowheads="1"/>
              </p:cNvSpPr>
              <p:nvPr/>
            </p:nvSpPr>
            <p:spPr bwMode="auto">
              <a:xfrm>
                <a:off x="3134" y="2705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45" name="Freeform 120"/>
              <p:cNvSpPr>
                <a:spLocks/>
              </p:cNvSpPr>
              <p:nvPr/>
            </p:nvSpPr>
            <p:spPr bwMode="auto">
              <a:xfrm>
                <a:off x="3034" y="274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6" name="Rectangle 121"/>
              <p:cNvSpPr>
                <a:spLocks noChangeArrowheads="1"/>
              </p:cNvSpPr>
              <p:nvPr/>
            </p:nvSpPr>
            <p:spPr bwMode="auto">
              <a:xfrm>
                <a:off x="3134" y="2825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47" name="Freeform 122"/>
              <p:cNvSpPr>
                <a:spLocks/>
              </p:cNvSpPr>
              <p:nvPr/>
            </p:nvSpPr>
            <p:spPr bwMode="auto">
              <a:xfrm>
                <a:off x="3034" y="286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8" name="Rectangle 123"/>
              <p:cNvSpPr>
                <a:spLocks noChangeArrowheads="1"/>
              </p:cNvSpPr>
              <p:nvPr/>
            </p:nvSpPr>
            <p:spPr bwMode="auto">
              <a:xfrm>
                <a:off x="3134" y="2912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49" name="Freeform 124"/>
              <p:cNvSpPr>
                <a:spLocks/>
              </p:cNvSpPr>
              <p:nvPr/>
            </p:nvSpPr>
            <p:spPr bwMode="auto">
              <a:xfrm>
                <a:off x="3034" y="294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0" name="Rectangle 125"/>
              <p:cNvSpPr>
                <a:spLocks noChangeArrowheads="1"/>
              </p:cNvSpPr>
              <p:nvPr/>
            </p:nvSpPr>
            <p:spPr bwMode="auto">
              <a:xfrm>
                <a:off x="3134" y="324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51" name="Freeform 126"/>
              <p:cNvSpPr>
                <a:spLocks/>
              </p:cNvSpPr>
              <p:nvPr/>
            </p:nvSpPr>
            <p:spPr bwMode="auto">
              <a:xfrm>
                <a:off x="3034" y="328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2" name="Rectangle 127"/>
              <p:cNvSpPr>
                <a:spLocks noChangeArrowheads="1"/>
              </p:cNvSpPr>
              <p:nvPr/>
            </p:nvSpPr>
            <p:spPr bwMode="auto">
              <a:xfrm>
                <a:off x="3030" y="345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D/I//I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0" name="Group 151"/>
            <p:cNvGrpSpPr>
              <a:grpSpLocks/>
            </p:cNvGrpSpPr>
            <p:nvPr/>
          </p:nvGrpSpPr>
          <p:grpSpPr bwMode="auto">
            <a:xfrm>
              <a:off x="3562" y="345"/>
              <a:ext cx="432" cy="1792"/>
              <a:chOff x="3562" y="345"/>
              <a:chExt cx="432" cy="1792"/>
            </a:xfrm>
          </p:grpSpPr>
          <p:sp>
            <p:nvSpPr>
              <p:cNvPr id="7409" name="AutoShape 129"/>
              <p:cNvSpPr>
                <a:spLocks noChangeArrowheads="1"/>
              </p:cNvSpPr>
              <p:nvPr/>
            </p:nvSpPr>
            <p:spPr bwMode="auto">
              <a:xfrm>
                <a:off x="3562" y="634"/>
                <a:ext cx="28" cy="1423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0" name="Rectangle 130"/>
              <p:cNvSpPr>
                <a:spLocks noChangeArrowheads="1"/>
              </p:cNvSpPr>
              <p:nvPr/>
            </p:nvSpPr>
            <p:spPr bwMode="auto">
              <a:xfrm>
                <a:off x="3666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11" name="Freeform 131"/>
              <p:cNvSpPr>
                <a:spLocks/>
              </p:cNvSpPr>
              <p:nvPr/>
            </p:nvSpPr>
            <p:spPr bwMode="auto">
              <a:xfrm>
                <a:off x="3566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2" name="Rectangle 132"/>
              <p:cNvSpPr>
                <a:spLocks noChangeArrowheads="1"/>
              </p:cNvSpPr>
              <p:nvPr/>
            </p:nvSpPr>
            <p:spPr bwMode="auto">
              <a:xfrm>
                <a:off x="3666" y="765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13" name="Freeform 133"/>
              <p:cNvSpPr>
                <a:spLocks/>
              </p:cNvSpPr>
              <p:nvPr/>
            </p:nvSpPr>
            <p:spPr bwMode="auto">
              <a:xfrm>
                <a:off x="3566" y="80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4" name="Rectangle 134"/>
              <p:cNvSpPr>
                <a:spLocks noChangeArrowheads="1"/>
              </p:cNvSpPr>
              <p:nvPr/>
            </p:nvSpPr>
            <p:spPr bwMode="auto">
              <a:xfrm>
                <a:off x="3666" y="99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15" name="Freeform 135"/>
              <p:cNvSpPr>
                <a:spLocks/>
              </p:cNvSpPr>
              <p:nvPr/>
            </p:nvSpPr>
            <p:spPr bwMode="auto">
              <a:xfrm>
                <a:off x="3566" y="103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6" name="Rectangle 136"/>
              <p:cNvSpPr>
                <a:spLocks noChangeArrowheads="1"/>
              </p:cNvSpPr>
              <p:nvPr/>
            </p:nvSpPr>
            <p:spPr bwMode="auto">
              <a:xfrm>
                <a:off x="3666" y="1231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17" name="Freeform 137"/>
              <p:cNvSpPr>
                <a:spLocks/>
              </p:cNvSpPr>
              <p:nvPr/>
            </p:nvSpPr>
            <p:spPr bwMode="auto">
              <a:xfrm>
                <a:off x="3566" y="126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8" name="Rectangle 138"/>
              <p:cNvSpPr>
                <a:spLocks noChangeArrowheads="1"/>
              </p:cNvSpPr>
              <p:nvPr/>
            </p:nvSpPr>
            <p:spPr bwMode="auto">
              <a:xfrm>
                <a:off x="3666" y="146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19" name="Freeform 139"/>
              <p:cNvSpPr>
                <a:spLocks/>
              </p:cNvSpPr>
              <p:nvPr/>
            </p:nvSpPr>
            <p:spPr bwMode="auto">
              <a:xfrm>
                <a:off x="3566" y="150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0" name="Rectangle 140"/>
              <p:cNvSpPr>
                <a:spLocks noChangeArrowheads="1"/>
              </p:cNvSpPr>
              <p:nvPr/>
            </p:nvSpPr>
            <p:spPr bwMode="auto">
              <a:xfrm>
                <a:off x="3666" y="1539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21" name="Freeform 141"/>
              <p:cNvSpPr>
                <a:spLocks/>
              </p:cNvSpPr>
              <p:nvPr/>
            </p:nvSpPr>
            <p:spPr bwMode="auto">
              <a:xfrm>
                <a:off x="3566" y="1576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2" name="Rectangle 142"/>
              <p:cNvSpPr>
                <a:spLocks noChangeArrowheads="1"/>
              </p:cNvSpPr>
              <p:nvPr/>
            </p:nvSpPr>
            <p:spPr bwMode="auto">
              <a:xfrm>
                <a:off x="3666" y="169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23" name="Freeform 143"/>
              <p:cNvSpPr>
                <a:spLocks/>
              </p:cNvSpPr>
              <p:nvPr/>
            </p:nvSpPr>
            <p:spPr bwMode="auto">
              <a:xfrm>
                <a:off x="3566" y="173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4" name="Rectangle 144"/>
              <p:cNvSpPr>
                <a:spLocks noChangeArrowheads="1"/>
              </p:cNvSpPr>
              <p:nvPr/>
            </p:nvSpPr>
            <p:spPr bwMode="auto">
              <a:xfrm>
                <a:off x="3666" y="189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25" name="Freeform 145"/>
              <p:cNvSpPr>
                <a:spLocks/>
              </p:cNvSpPr>
              <p:nvPr/>
            </p:nvSpPr>
            <p:spPr bwMode="auto">
              <a:xfrm>
                <a:off x="3566" y="1930"/>
                <a:ext cx="80" cy="34"/>
              </a:xfrm>
              <a:custGeom>
                <a:avLst/>
                <a:gdLst>
                  <a:gd name="T0" fmla="*/ 0 w 99"/>
                  <a:gd name="T1" fmla="*/ 42 h 42"/>
                  <a:gd name="T2" fmla="*/ 30 w 99"/>
                  <a:gd name="T3" fmla="*/ 42 h 42"/>
                  <a:gd name="T4" fmla="*/ 86 w 99"/>
                  <a:gd name="T5" fmla="*/ 0 h 42"/>
                  <a:gd name="T6" fmla="*/ 99 w 99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2">
                    <a:moveTo>
                      <a:pt x="0" y="42"/>
                    </a:moveTo>
                    <a:lnTo>
                      <a:pt x="30" y="42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6" name="Rectangle 146"/>
              <p:cNvSpPr>
                <a:spLocks noChangeArrowheads="1"/>
              </p:cNvSpPr>
              <p:nvPr/>
            </p:nvSpPr>
            <p:spPr bwMode="auto">
              <a:xfrm>
                <a:off x="3666" y="1967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27" name="Freeform 147"/>
              <p:cNvSpPr>
                <a:spLocks/>
              </p:cNvSpPr>
              <p:nvPr/>
            </p:nvSpPr>
            <p:spPr bwMode="auto">
              <a:xfrm>
                <a:off x="3566" y="1968"/>
                <a:ext cx="80" cy="36"/>
              </a:xfrm>
              <a:custGeom>
                <a:avLst/>
                <a:gdLst>
                  <a:gd name="T0" fmla="*/ 0 w 99"/>
                  <a:gd name="T1" fmla="*/ 0 h 45"/>
                  <a:gd name="T2" fmla="*/ 30 w 99"/>
                  <a:gd name="T3" fmla="*/ 0 h 45"/>
                  <a:gd name="T4" fmla="*/ 86 w 99"/>
                  <a:gd name="T5" fmla="*/ 45 h 45"/>
                  <a:gd name="T6" fmla="*/ 99 w 99"/>
                  <a:gd name="T7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5">
                    <a:moveTo>
                      <a:pt x="0" y="0"/>
                    </a:moveTo>
                    <a:lnTo>
                      <a:pt x="30" y="0"/>
                    </a:lnTo>
                    <a:lnTo>
                      <a:pt x="86" y="45"/>
                    </a:lnTo>
                    <a:lnTo>
                      <a:pt x="99" y="45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8" name="Rectangle 148"/>
              <p:cNvSpPr>
                <a:spLocks noChangeArrowheads="1"/>
              </p:cNvSpPr>
              <p:nvPr/>
            </p:nvSpPr>
            <p:spPr bwMode="auto">
              <a:xfrm>
                <a:off x="3666" y="204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29" name="Freeform 149"/>
              <p:cNvSpPr>
                <a:spLocks/>
              </p:cNvSpPr>
              <p:nvPr/>
            </p:nvSpPr>
            <p:spPr bwMode="auto">
              <a:xfrm>
                <a:off x="3566" y="2044"/>
                <a:ext cx="80" cy="34"/>
              </a:xfrm>
              <a:custGeom>
                <a:avLst/>
                <a:gdLst>
                  <a:gd name="T0" fmla="*/ 0 w 99"/>
                  <a:gd name="T1" fmla="*/ 0 h 43"/>
                  <a:gd name="T2" fmla="*/ 30 w 99"/>
                  <a:gd name="T3" fmla="*/ 0 h 43"/>
                  <a:gd name="T4" fmla="*/ 86 w 99"/>
                  <a:gd name="T5" fmla="*/ 43 h 43"/>
                  <a:gd name="T6" fmla="*/ 99 w 99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3">
                    <a:moveTo>
                      <a:pt x="0" y="0"/>
                    </a:moveTo>
                    <a:lnTo>
                      <a:pt x="30" y="0"/>
                    </a:lnTo>
                    <a:lnTo>
                      <a:pt x="86" y="43"/>
                    </a:lnTo>
                    <a:lnTo>
                      <a:pt x="99" y="43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0" name="Rectangle 150"/>
              <p:cNvSpPr>
                <a:spLocks noChangeArrowheads="1"/>
              </p:cNvSpPr>
              <p:nvPr/>
            </p:nvSpPr>
            <p:spPr bwMode="auto">
              <a:xfrm>
                <a:off x="3562" y="345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1" name="Group 172"/>
            <p:cNvGrpSpPr>
              <a:grpSpLocks/>
            </p:cNvGrpSpPr>
            <p:nvPr/>
          </p:nvGrpSpPr>
          <p:grpSpPr bwMode="auto">
            <a:xfrm>
              <a:off x="4094" y="345"/>
              <a:ext cx="432" cy="1916"/>
              <a:chOff x="4094" y="345"/>
              <a:chExt cx="432" cy="1916"/>
            </a:xfrm>
          </p:grpSpPr>
          <p:sp>
            <p:nvSpPr>
              <p:cNvPr id="7389" name="AutoShape 152"/>
              <p:cNvSpPr>
                <a:spLocks noChangeArrowheads="1"/>
              </p:cNvSpPr>
              <p:nvPr/>
            </p:nvSpPr>
            <p:spPr bwMode="auto">
              <a:xfrm>
                <a:off x="4094" y="634"/>
                <a:ext cx="28" cy="1581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0" name="Rectangle 153"/>
              <p:cNvSpPr>
                <a:spLocks noChangeArrowheads="1"/>
              </p:cNvSpPr>
              <p:nvPr/>
            </p:nvSpPr>
            <p:spPr bwMode="auto">
              <a:xfrm>
                <a:off x="4198" y="60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91" name="Freeform 154"/>
              <p:cNvSpPr>
                <a:spLocks/>
              </p:cNvSpPr>
              <p:nvPr/>
            </p:nvSpPr>
            <p:spPr bwMode="auto">
              <a:xfrm>
                <a:off x="4098" y="641"/>
                <a:ext cx="80" cy="7"/>
              </a:xfrm>
              <a:custGeom>
                <a:avLst/>
                <a:gdLst>
                  <a:gd name="T0" fmla="*/ 0 w 99"/>
                  <a:gd name="T1" fmla="*/ 8 h 8"/>
                  <a:gd name="T2" fmla="*/ 30 w 99"/>
                  <a:gd name="T3" fmla="*/ 8 h 8"/>
                  <a:gd name="T4" fmla="*/ 86 w 99"/>
                  <a:gd name="T5" fmla="*/ 0 h 8"/>
                  <a:gd name="T6" fmla="*/ 99 w 99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">
                    <a:moveTo>
                      <a:pt x="0" y="8"/>
                    </a:moveTo>
                    <a:lnTo>
                      <a:pt x="30" y="8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2" name="Rectangle 155"/>
              <p:cNvSpPr>
                <a:spLocks noChangeArrowheads="1"/>
              </p:cNvSpPr>
              <p:nvPr/>
            </p:nvSpPr>
            <p:spPr bwMode="auto">
              <a:xfrm>
                <a:off x="4198" y="67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93" name="Freeform 156"/>
              <p:cNvSpPr>
                <a:spLocks/>
              </p:cNvSpPr>
              <p:nvPr/>
            </p:nvSpPr>
            <p:spPr bwMode="auto">
              <a:xfrm>
                <a:off x="4098" y="709"/>
                <a:ext cx="80" cy="7"/>
              </a:xfrm>
              <a:custGeom>
                <a:avLst/>
                <a:gdLst>
                  <a:gd name="T0" fmla="*/ 0 w 99"/>
                  <a:gd name="T1" fmla="*/ 0 h 8"/>
                  <a:gd name="T2" fmla="*/ 30 w 99"/>
                  <a:gd name="T3" fmla="*/ 0 h 8"/>
                  <a:gd name="T4" fmla="*/ 86 w 99"/>
                  <a:gd name="T5" fmla="*/ 8 h 8"/>
                  <a:gd name="T6" fmla="*/ 99 w 99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8">
                    <a:moveTo>
                      <a:pt x="0" y="0"/>
                    </a:moveTo>
                    <a:lnTo>
                      <a:pt x="30" y="0"/>
                    </a:lnTo>
                    <a:lnTo>
                      <a:pt x="86" y="8"/>
                    </a:lnTo>
                    <a:lnTo>
                      <a:pt x="99" y="8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4" name="Rectangle 157"/>
              <p:cNvSpPr>
                <a:spLocks noChangeArrowheads="1"/>
              </p:cNvSpPr>
              <p:nvPr/>
            </p:nvSpPr>
            <p:spPr bwMode="auto">
              <a:xfrm>
                <a:off x="4198" y="795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95" name="Freeform 158"/>
              <p:cNvSpPr>
                <a:spLocks/>
              </p:cNvSpPr>
              <p:nvPr/>
            </p:nvSpPr>
            <p:spPr bwMode="auto">
              <a:xfrm>
                <a:off x="4098" y="83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6" name="Rectangle 159"/>
              <p:cNvSpPr>
                <a:spLocks noChangeArrowheads="1"/>
              </p:cNvSpPr>
              <p:nvPr/>
            </p:nvSpPr>
            <p:spPr bwMode="auto">
              <a:xfrm>
                <a:off x="4198" y="111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97" name="Freeform 160"/>
              <p:cNvSpPr>
                <a:spLocks/>
              </p:cNvSpPr>
              <p:nvPr/>
            </p:nvSpPr>
            <p:spPr bwMode="auto">
              <a:xfrm>
                <a:off x="4098" y="115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8" name="Rectangle 161"/>
              <p:cNvSpPr>
                <a:spLocks noChangeArrowheads="1"/>
              </p:cNvSpPr>
              <p:nvPr/>
            </p:nvSpPr>
            <p:spPr bwMode="auto">
              <a:xfrm>
                <a:off x="4198" y="1365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99" name="Freeform 162"/>
              <p:cNvSpPr>
                <a:spLocks/>
              </p:cNvSpPr>
              <p:nvPr/>
            </p:nvSpPr>
            <p:spPr bwMode="auto">
              <a:xfrm>
                <a:off x="4098" y="1403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0" name="Rectangle 163"/>
              <p:cNvSpPr>
                <a:spLocks noChangeArrowheads="1"/>
              </p:cNvSpPr>
              <p:nvPr/>
            </p:nvSpPr>
            <p:spPr bwMode="auto">
              <a:xfrm>
                <a:off x="4198" y="168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01" name="Freeform 164"/>
              <p:cNvSpPr>
                <a:spLocks/>
              </p:cNvSpPr>
              <p:nvPr/>
            </p:nvSpPr>
            <p:spPr bwMode="auto">
              <a:xfrm>
                <a:off x="4098" y="172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2" name="Rectangle 165"/>
              <p:cNvSpPr>
                <a:spLocks noChangeArrowheads="1"/>
              </p:cNvSpPr>
              <p:nvPr/>
            </p:nvSpPr>
            <p:spPr bwMode="auto">
              <a:xfrm>
                <a:off x="4198" y="1808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03" name="Freeform 166"/>
              <p:cNvSpPr>
                <a:spLocks/>
              </p:cNvSpPr>
              <p:nvPr/>
            </p:nvSpPr>
            <p:spPr bwMode="auto">
              <a:xfrm>
                <a:off x="4098" y="184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4" name="Rectangle 167"/>
              <p:cNvSpPr>
                <a:spLocks noChangeArrowheads="1"/>
              </p:cNvSpPr>
              <p:nvPr/>
            </p:nvSpPr>
            <p:spPr bwMode="auto">
              <a:xfrm>
                <a:off x="4198" y="1932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05" name="Freeform 168"/>
              <p:cNvSpPr>
                <a:spLocks/>
              </p:cNvSpPr>
              <p:nvPr/>
            </p:nvSpPr>
            <p:spPr bwMode="auto">
              <a:xfrm>
                <a:off x="4098" y="196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6" name="Rectangle 169"/>
              <p:cNvSpPr>
                <a:spLocks noChangeArrowheads="1"/>
              </p:cNvSpPr>
              <p:nvPr/>
            </p:nvSpPr>
            <p:spPr bwMode="auto">
              <a:xfrm>
                <a:off x="4198" y="2165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407" name="Freeform 170"/>
              <p:cNvSpPr>
                <a:spLocks/>
              </p:cNvSpPr>
              <p:nvPr/>
            </p:nvSpPr>
            <p:spPr bwMode="auto">
              <a:xfrm>
                <a:off x="4098" y="220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8" name="Rectangle 171"/>
              <p:cNvSpPr>
                <a:spLocks noChangeArrowheads="1"/>
              </p:cNvSpPr>
              <p:nvPr/>
            </p:nvSpPr>
            <p:spPr bwMode="auto">
              <a:xfrm>
                <a:off x="4094" y="345"/>
                <a:ext cx="250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I//D/I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2" name="Group 193"/>
            <p:cNvGrpSpPr>
              <a:grpSpLocks/>
            </p:cNvGrpSpPr>
            <p:nvPr/>
          </p:nvGrpSpPr>
          <p:grpSpPr bwMode="auto">
            <a:xfrm>
              <a:off x="4626" y="345"/>
              <a:ext cx="432" cy="1862"/>
              <a:chOff x="4626" y="345"/>
              <a:chExt cx="432" cy="1862"/>
            </a:xfrm>
          </p:grpSpPr>
          <p:sp>
            <p:nvSpPr>
              <p:cNvPr id="7369" name="AutoShape 173"/>
              <p:cNvSpPr>
                <a:spLocks noChangeArrowheads="1"/>
              </p:cNvSpPr>
              <p:nvPr/>
            </p:nvSpPr>
            <p:spPr bwMode="auto">
              <a:xfrm>
                <a:off x="4626" y="634"/>
                <a:ext cx="28" cy="1528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0" name="Rectangle 174"/>
              <p:cNvSpPr>
                <a:spLocks noChangeArrowheads="1"/>
              </p:cNvSpPr>
              <p:nvPr/>
            </p:nvSpPr>
            <p:spPr bwMode="auto">
              <a:xfrm>
                <a:off x="4730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71" name="Freeform 175"/>
              <p:cNvSpPr>
                <a:spLocks/>
              </p:cNvSpPr>
              <p:nvPr/>
            </p:nvSpPr>
            <p:spPr bwMode="auto">
              <a:xfrm>
                <a:off x="4630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2" name="Rectangle 176"/>
              <p:cNvSpPr>
                <a:spLocks noChangeArrowheads="1"/>
              </p:cNvSpPr>
              <p:nvPr/>
            </p:nvSpPr>
            <p:spPr bwMode="auto">
              <a:xfrm>
                <a:off x="4730" y="914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73" name="Freeform 177"/>
              <p:cNvSpPr>
                <a:spLocks/>
              </p:cNvSpPr>
              <p:nvPr/>
            </p:nvSpPr>
            <p:spPr bwMode="auto">
              <a:xfrm>
                <a:off x="4630" y="951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4" name="Rectangle 178"/>
              <p:cNvSpPr>
                <a:spLocks noChangeArrowheads="1"/>
              </p:cNvSpPr>
              <p:nvPr/>
            </p:nvSpPr>
            <p:spPr bwMode="auto">
              <a:xfrm>
                <a:off x="4730" y="106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75" name="Freeform 179"/>
              <p:cNvSpPr>
                <a:spLocks/>
              </p:cNvSpPr>
              <p:nvPr/>
            </p:nvSpPr>
            <p:spPr bwMode="auto">
              <a:xfrm>
                <a:off x="4630" y="110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6" name="Rectangle 180"/>
              <p:cNvSpPr>
                <a:spLocks noChangeArrowheads="1"/>
              </p:cNvSpPr>
              <p:nvPr/>
            </p:nvSpPr>
            <p:spPr bwMode="auto">
              <a:xfrm>
                <a:off x="4730" y="1407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77" name="Freeform 181"/>
              <p:cNvSpPr>
                <a:spLocks/>
              </p:cNvSpPr>
              <p:nvPr/>
            </p:nvSpPr>
            <p:spPr bwMode="auto">
              <a:xfrm>
                <a:off x="4630" y="144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8" name="Rectangle 182"/>
              <p:cNvSpPr>
                <a:spLocks noChangeArrowheads="1"/>
              </p:cNvSpPr>
              <p:nvPr/>
            </p:nvSpPr>
            <p:spPr bwMode="auto">
              <a:xfrm>
                <a:off x="4730" y="159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79" name="Freeform 183"/>
              <p:cNvSpPr>
                <a:spLocks/>
              </p:cNvSpPr>
              <p:nvPr/>
            </p:nvSpPr>
            <p:spPr bwMode="auto">
              <a:xfrm>
                <a:off x="4630" y="163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0" name="Rectangle 184"/>
              <p:cNvSpPr>
                <a:spLocks noChangeArrowheads="1"/>
              </p:cNvSpPr>
              <p:nvPr/>
            </p:nvSpPr>
            <p:spPr bwMode="auto">
              <a:xfrm>
                <a:off x="4730" y="1742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81" name="Freeform 185"/>
              <p:cNvSpPr>
                <a:spLocks/>
              </p:cNvSpPr>
              <p:nvPr/>
            </p:nvSpPr>
            <p:spPr bwMode="auto">
              <a:xfrm>
                <a:off x="4630" y="177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2" name="Rectangle 186"/>
              <p:cNvSpPr>
                <a:spLocks noChangeArrowheads="1"/>
              </p:cNvSpPr>
              <p:nvPr/>
            </p:nvSpPr>
            <p:spPr bwMode="auto">
              <a:xfrm>
                <a:off x="4730" y="1926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83" name="Freeform 187"/>
              <p:cNvSpPr>
                <a:spLocks/>
              </p:cNvSpPr>
              <p:nvPr/>
            </p:nvSpPr>
            <p:spPr bwMode="auto">
              <a:xfrm>
                <a:off x="4630" y="196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4" name="Rectangle 188"/>
              <p:cNvSpPr>
                <a:spLocks noChangeArrowheads="1"/>
              </p:cNvSpPr>
              <p:nvPr/>
            </p:nvSpPr>
            <p:spPr bwMode="auto">
              <a:xfrm>
                <a:off x="4730" y="2037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85" name="Freeform 189"/>
              <p:cNvSpPr>
                <a:spLocks/>
              </p:cNvSpPr>
              <p:nvPr/>
            </p:nvSpPr>
            <p:spPr bwMode="auto">
              <a:xfrm>
                <a:off x="4630" y="2074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6" name="Rectangle 190"/>
              <p:cNvSpPr>
                <a:spLocks noChangeArrowheads="1"/>
              </p:cNvSpPr>
              <p:nvPr/>
            </p:nvSpPr>
            <p:spPr bwMode="auto">
              <a:xfrm>
                <a:off x="4730" y="21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87" name="Freeform 191"/>
              <p:cNvSpPr>
                <a:spLocks/>
              </p:cNvSpPr>
              <p:nvPr/>
            </p:nvSpPr>
            <p:spPr bwMode="auto">
              <a:xfrm>
                <a:off x="4630" y="21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8" name="Rectangle 192"/>
              <p:cNvSpPr>
                <a:spLocks noChangeArrowheads="1"/>
              </p:cNvSpPr>
              <p:nvPr/>
            </p:nvSpPr>
            <p:spPr bwMode="auto">
              <a:xfrm>
                <a:off x="4626" y="345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D//I/D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3" name="Group 216"/>
            <p:cNvGrpSpPr>
              <a:grpSpLocks/>
            </p:cNvGrpSpPr>
            <p:nvPr/>
          </p:nvGrpSpPr>
          <p:grpSpPr bwMode="auto">
            <a:xfrm>
              <a:off x="5158" y="345"/>
              <a:ext cx="432" cy="2274"/>
              <a:chOff x="5158" y="345"/>
              <a:chExt cx="432" cy="2274"/>
            </a:xfrm>
          </p:grpSpPr>
          <p:sp>
            <p:nvSpPr>
              <p:cNvPr id="7347" name="AutoShape 194"/>
              <p:cNvSpPr>
                <a:spLocks noChangeArrowheads="1"/>
              </p:cNvSpPr>
              <p:nvPr/>
            </p:nvSpPr>
            <p:spPr bwMode="auto">
              <a:xfrm>
                <a:off x="5158" y="634"/>
                <a:ext cx="28" cy="1940"/>
              </a:xfrm>
              <a:prstGeom prst="roundRect">
                <a:avLst>
                  <a:gd name="adj" fmla="val 50000"/>
                </a:avLst>
              </a:prstGeom>
              <a:solidFill>
                <a:srgbClr val="FF33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8" name="Rectangle 195"/>
              <p:cNvSpPr>
                <a:spLocks noChangeArrowheads="1"/>
              </p:cNvSpPr>
              <p:nvPr/>
            </p:nvSpPr>
            <p:spPr bwMode="auto">
              <a:xfrm>
                <a:off x="5262" y="61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S06001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49" name="Freeform 196"/>
              <p:cNvSpPr>
                <a:spLocks/>
              </p:cNvSpPr>
              <p:nvPr/>
            </p:nvSpPr>
            <p:spPr bwMode="auto">
              <a:xfrm>
                <a:off x="5162" y="648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0" name="Rectangle 197"/>
              <p:cNvSpPr>
                <a:spLocks noChangeArrowheads="1"/>
              </p:cNvSpPr>
              <p:nvPr/>
            </p:nvSpPr>
            <p:spPr bwMode="auto">
              <a:xfrm>
                <a:off x="5262" y="1162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S06018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51" name="Freeform 198"/>
              <p:cNvSpPr>
                <a:spLocks/>
              </p:cNvSpPr>
              <p:nvPr/>
            </p:nvSpPr>
            <p:spPr bwMode="auto">
              <a:xfrm>
                <a:off x="5162" y="1199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2" name="Rectangle 199"/>
              <p:cNvSpPr>
                <a:spLocks noChangeArrowheads="1"/>
              </p:cNvSpPr>
              <p:nvPr/>
            </p:nvSpPr>
            <p:spPr bwMode="auto">
              <a:xfrm>
                <a:off x="5262" y="127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S06031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53" name="Freeform 200"/>
              <p:cNvSpPr>
                <a:spLocks/>
              </p:cNvSpPr>
              <p:nvPr/>
            </p:nvSpPr>
            <p:spPr bwMode="auto">
              <a:xfrm>
                <a:off x="5162" y="131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4" name="Rectangle 201"/>
              <p:cNvSpPr>
                <a:spLocks noChangeArrowheads="1"/>
              </p:cNvSpPr>
              <p:nvPr/>
            </p:nvSpPr>
            <p:spPr bwMode="auto">
              <a:xfrm>
                <a:off x="5262" y="1416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S06040B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55" name="Freeform 202"/>
              <p:cNvSpPr>
                <a:spLocks/>
              </p:cNvSpPr>
              <p:nvPr/>
            </p:nvSpPr>
            <p:spPr bwMode="auto">
              <a:xfrm>
                <a:off x="5162" y="1453"/>
                <a:ext cx="80" cy="25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6" name="Rectangle 203"/>
              <p:cNvSpPr>
                <a:spLocks noChangeArrowheads="1"/>
              </p:cNvSpPr>
              <p:nvPr/>
            </p:nvSpPr>
            <p:spPr bwMode="auto">
              <a:xfrm>
                <a:off x="5262" y="149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S06053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57" name="Freeform 204"/>
              <p:cNvSpPr>
                <a:spLocks/>
              </p:cNvSpPr>
              <p:nvPr/>
            </p:nvSpPr>
            <p:spPr bwMode="auto">
              <a:xfrm>
                <a:off x="5162" y="1504"/>
                <a:ext cx="80" cy="24"/>
              </a:xfrm>
              <a:custGeom>
                <a:avLst/>
                <a:gdLst>
                  <a:gd name="T0" fmla="*/ 0 w 99"/>
                  <a:gd name="T1" fmla="*/ 0 h 29"/>
                  <a:gd name="T2" fmla="*/ 30 w 99"/>
                  <a:gd name="T3" fmla="*/ 0 h 29"/>
                  <a:gd name="T4" fmla="*/ 86 w 99"/>
                  <a:gd name="T5" fmla="*/ 29 h 29"/>
                  <a:gd name="T6" fmla="*/ 99 w 99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0"/>
                    </a:moveTo>
                    <a:lnTo>
                      <a:pt x="30" y="0"/>
                    </a:lnTo>
                    <a:lnTo>
                      <a:pt x="86" y="29"/>
                    </a:lnTo>
                    <a:lnTo>
                      <a:pt x="99" y="29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8" name="Rectangle 205"/>
              <p:cNvSpPr>
                <a:spLocks noChangeArrowheads="1"/>
              </p:cNvSpPr>
              <p:nvPr/>
            </p:nvSpPr>
            <p:spPr bwMode="auto">
              <a:xfrm>
                <a:off x="5262" y="1578"/>
                <a:ext cx="328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S06065A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59" name="Freeform 206"/>
              <p:cNvSpPr>
                <a:spLocks/>
              </p:cNvSpPr>
              <p:nvPr/>
            </p:nvSpPr>
            <p:spPr bwMode="auto">
              <a:xfrm>
                <a:off x="5162" y="1615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0" name="Rectangle 207"/>
              <p:cNvSpPr>
                <a:spLocks noChangeArrowheads="1"/>
              </p:cNvSpPr>
              <p:nvPr/>
            </p:nvSpPr>
            <p:spPr bwMode="auto">
              <a:xfrm>
                <a:off x="5262" y="1955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S06084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61" name="Freeform 208"/>
              <p:cNvSpPr>
                <a:spLocks/>
              </p:cNvSpPr>
              <p:nvPr/>
            </p:nvSpPr>
            <p:spPr bwMode="auto">
              <a:xfrm>
                <a:off x="5162" y="1992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2" name="Rectangle 209"/>
              <p:cNvSpPr>
                <a:spLocks noChangeArrowheads="1"/>
              </p:cNvSpPr>
              <p:nvPr/>
            </p:nvSpPr>
            <p:spPr bwMode="auto">
              <a:xfrm>
                <a:off x="5262" y="2186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S06096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63" name="Freeform 210"/>
              <p:cNvSpPr>
                <a:spLocks/>
              </p:cNvSpPr>
              <p:nvPr/>
            </p:nvSpPr>
            <p:spPr bwMode="auto">
              <a:xfrm>
                <a:off x="5162" y="2224"/>
                <a:ext cx="80" cy="24"/>
              </a:xfrm>
              <a:custGeom>
                <a:avLst/>
                <a:gdLst>
                  <a:gd name="T0" fmla="*/ 0 w 99"/>
                  <a:gd name="T1" fmla="*/ 30 h 30"/>
                  <a:gd name="T2" fmla="*/ 30 w 99"/>
                  <a:gd name="T3" fmla="*/ 30 h 30"/>
                  <a:gd name="T4" fmla="*/ 86 w 99"/>
                  <a:gd name="T5" fmla="*/ 0 h 30"/>
                  <a:gd name="T6" fmla="*/ 99 w 99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0">
                    <a:moveTo>
                      <a:pt x="0" y="30"/>
                    </a:moveTo>
                    <a:lnTo>
                      <a:pt x="30" y="3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4" name="Rectangle 211"/>
              <p:cNvSpPr>
                <a:spLocks noChangeArrowheads="1"/>
              </p:cNvSpPr>
              <p:nvPr/>
            </p:nvSpPr>
            <p:spPr bwMode="auto">
              <a:xfrm>
                <a:off x="5262" y="2261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S06100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65" name="Freeform 212"/>
              <p:cNvSpPr>
                <a:spLocks/>
              </p:cNvSpPr>
              <p:nvPr/>
            </p:nvSpPr>
            <p:spPr bwMode="auto">
              <a:xfrm>
                <a:off x="5162" y="2274"/>
                <a:ext cx="80" cy="24"/>
              </a:xfrm>
              <a:custGeom>
                <a:avLst/>
                <a:gdLst>
                  <a:gd name="T0" fmla="*/ 0 w 99"/>
                  <a:gd name="T1" fmla="*/ 0 h 29"/>
                  <a:gd name="T2" fmla="*/ 30 w 99"/>
                  <a:gd name="T3" fmla="*/ 0 h 29"/>
                  <a:gd name="T4" fmla="*/ 86 w 99"/>
                  <a:gd name="T5" fmla="*/ 29 h 29"/>
                  <a:gd name="T6" fmla="*/ 99 w 99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9">
                    <a:moveTo>
                      <a:pt x="0" y="0"/>
                    </a:moveTo>
                    <a:lnTo>
                      <a:pt x="30" y="0"/>
                    </a:lnTo>
                    <a:lnTo>
                      <a:pt x="86" y="29"/>
                    </a:lnTo>
                    <a:lnTo>
                      <a:pt x="99" y="29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6" name="Rectangle 213"/>
              <p:cNvSpPr>
                <a:spLocks noChangeArrowheads="1"/>
              </p:cNvSpPr>
              <p:nvPr/>
            </p:nvSpPr>
            <p:spPr bwMode="auto">
              <a:xfrm>
                <a:off x="5262" y="2523"/>
                <a:ext cx="279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S06124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367" name="Freeform 214"/>
              <p:cNvSpPr>
                <a:spLocks/>
              </p:cNvSpPr>
              <p:nvPr/>
            </p:nvSpPr>
            <p:spPr bwMode="auto">
              <a:xfrm>
                <a:off x="5162" y="2560"/>
                <a:ext cx="80" cy="0"/>
              </a:xfrm>
              <a:custGeom>
                <a:avLst/>
                <a:gdLst>
                  <a:gd name="T0" fmla="*/ 0 w 99"/>
                  <a:gd name="T1" fmla="*/ 30 w 99"/>
                  <a:gd name="T2" fmla="*/ 86 w 99"/>
                  <a:gd name="T3" fmla="*/ 99 w 9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9">
                    <a:moveTo>
                      <a:pt x="0" y="0"/>
                    </a:moveTo>
                    <a:lnTo>
                      <a:pt x="30" y="0"/>
                    </a:lnTo>
                    <a:lnTo>
                      <a:pt x="86" y="0"/>
                    </a:lnTo>
                    <a:lnTo>
                      <a:pt x="99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8" name="Rectangle 215"/>
              <p:cNvSpPr>
                <a:spLocks noChangeArrowheads="1"/>
              </p:cNvSpPr>
              <p:nvPr/>
            </p:nvSpPr>
            <p:spPr bwMode="auto">
              <a:xfrm>
                <a:off x="5158" y="345"/>
                <a:ext cx="29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</a:rPr>
                  <a:t>D//D/I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4" name="Line 217"/>
            <p:cNvSpPr>
              <a:spLocks noChangeShapeType="1"/>
            </p:cNvSpPr>
            <p:nvPr/>
          </p:nvSpPr>
          <p:spPr bwMode="auto">
            <a:xfrm>
              <a:off x="59" y="648"/>
              <a:ext cx="0" cy="263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218"/>
            <p:cNvSpPr>
              <a:spLocks noChangeShapeType="1"/>
            </p:cNvSpPr>
            <p:nvPr/>
          </p:nvSpPr>
          <p:spPr bwMode="auto">
            <a:xfrm>
              <a:off x="59" y="64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219"/>
            <p:cNvSpPr>
              <a:spLocks noChangeShapeType="1"/>
            </p:cNvSpPr>
            <p:nvPr/>
          </p:nvSpPr>
          <p:spPr bwMode="auto">
            <a:xfrm>
              <a:off x="59" y="66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20"/>
            <p:cNvSpPr>
              <a:spLocks noChangeShapeType="1"/>
            </p:cNvSpPr>
            <p:nvPr/>
          </p:nvSpPr>
          <p:spPr bwMode="auto">
            <a:xfrm>
              <a:off x="59" y="68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221"/>
            <p:cNvSpPr>
              <a:spLocks noChangeShapeType="1"/>
            </p:cNvSpPr>
            <p:nvPr/>
          </p:nvSpPr>
          <p:spPr bwMode="auto">
            <a:xfrm>
              <a:off x="59" y="70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22"/>
            <p:cNvSpPr>
              <a:spLocks noChangeShapeType="1"/>
            </p:cNvSpPr>
            <p:nvPr/>
          </p:nvSpPr>
          <p:spPr bwMode="auto">
            <a:xfrm>
              <a:off x="59" y="72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23"/>
            <p:cNvSpPr>
              <a:spLocks noChangeShapeType="1"/>
            </p:cNvSpPr>
            <p:nvPr/>
          </p:nvSpPr>
          <p:spPr bwMode="auto">
            <a:xfrm>
              <a:off x="59" y="74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24"/>
            <p:cNvSpPr>
              <a:spLocks noChangeShapeType="1"/>
            </p:cNvSpPr>
            <p:nvPr/>
          </p:nvSpPr>
          <p:spPr bwMode="auto">
            <a:xfrm>
              <a:off x="59" y="76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25"/>
            <p:cNvSpPr>
              <a:spLocks noChangeShapeType="1"/>
            </p:cNvSpPr>
            <p:nvPr/>
          </p:nvSpPr>
          <p:spPr bwMode="auto">
            <a:xfrm>
              <a:off x="59" y="78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26"/>
            <p:cNvSpPr>
              <a:spLocks noChangeShapeType="1"/>
            </p:cNvSpPr>
            <p:nvPr/>
          </p:nvSpPr>
          <p:spPr bwMode="auto">
            <a:xfrm>
              <a:off x="59" y="80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27"/>
            <p:cNvSpPr>
              <a:spLocks noChangeShapeType="1"/>
            </p:cNvSpPr>
            <p:nvPr/>
          </p:nvSpPr>
          <p:spPr bwMode="auto">
            <a:xfrm>
              <a:off x="59" y="82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28"/>
            <p:cNvSpPr>
              <a:spLocks noChangeShapeType="1"/>
            </p:cNvSpPr>
            <p:nvPr/>
          </p:nvSpPr>
          <p:spPr bwMode="auto">
            <a:xfrm>
              <a:off x="59" y="83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29"/>
            <p:cNvSpPr>
              <a:spLocks noChangeShapeType="1"/>
            </p:cNvSpPr>
            <p:nvPr/>
          </p:nvSpPr>
          <p:spPr bwMode="auto">
            <a:xfrm>
              <a:off x="59" y="85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30"/>
            <p:cNvSpPr>
              <a:spLocks noChangeShapeType="1"/>
            </p:cNvSpPr>
            <p:nvPr/>
          </p:nvSpPr>
          <p:spPr bwMode="auto">
            <a:xfrm>
              <a:off x="59" y="87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31"/>
            <p:cNvSpPr>
              <a:spLocks noChangeShapeType="1"/>
            </p:cNvSpPr>
            <p:nvPr/>
          </p:nvSpPr>
          <p:spPr bwMode="auto">
            <a:xfrm>
              <a:off x="59" y="89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32"/>
            <p:cNvSpPr>
              <a:spLocks noChangeShapeType="1"/>
            </p:cNvSpPr>
            <p:nvPr/>
          </p:nvSpPr>
          <p:spPr bwMode="auto">
            <a:xfrm>
              <a:off x="59" y="91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33"/>
            <p:cNvSpPr>
              <a:spLocks noChangeShapeType="1"/>
            </p:cNvSpPr>
            <p:nvPr/>
          </p:nvSpPr>
          <p:spPr bwMode="auto">
            <a:xfrm>
              <a:off x="59" y="93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34"/>
            <p:cNvSpPr>
              <a:spLocks noChangeShapeType="1"/>
            </p:cNvSpPr>
            <p:nvPr/>
          </p:nvSpPr>
          <p:spPr bwMode="auto">
            <a:xfrm>
              <a:off x="59" y="95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68" name="Line 235"/>
            <p:cNvSpPr>
              <a:spLocks noChangeShapeType="1"/>
            </p:cNvSpPr>
            <p:nvPr/>
          </p:nvSpPr>
          <p:spPr bwMode="auto">
            <a:xfrm>
              <a:off x="59" y="97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69" name="Line 236"/>
            <p:cNvSpPr>
              <a:spLocks noChangeShapeType="1"/>
            </p:cNvSpPr>
            <p:nvPr/>
          </p:nvSpPr>
          <p:spPr bwMode="auto">
            <a:xfrm>
              <a:off x="59" y="99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1" name="Line 237"/>
            <p:cNvSpPr>
              <a:spLocks noChangeShapeType="1"/>
            </p:cNvSpPr>
            <p:nvPr/>
          </p:nvSpPr>
          <p:spPr bwMode="auto">
            <a:xfrm>
              <a:off x="59" y="101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2" name="Line 238"/>
            <p:cNvSpPr>
              <a:spLocks noChangeShapeType="1"/>
            </p:cNvSpPr>
            <p:nvPr/>
          </p:nvSpPr>
          <p:spPr bwMode="auto">
            <a:xfrm>
              <a:off x="59" y="102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3" name="Line 239"/>
            <p:cNvSpPr>
              <a:spLocks noChangeShapeType="1"/>
            </p:cNvSpPr>
            <p:nvPr/>
          </p:nvSpPr>
          <p:spPr bwMode="auto">
            <a:xfrm>
              <a:off x="59" y="104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4" name="Line 240"/>
            <p:cNvSpPr>
              <a:spLocks noChangeShapeType="1"/>
            </p:cNvSpPr>
            <p:nvPr/>
          </p:nvSpPr>
          <p:spPr bwMode="auto">
            <a:xfrm>
              <a:off x="59" y="106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5" name="Line 241"/>
            <p:cNvSpPr>
              <a:spLocks noChangeShapeType="1"/>
            </p:cNvSpPr>
            <p:nvPr/>
          </p:nvSpPr>
          <p:spPr bwMode="auto">
            <a:xfrm>
              <a:off x="59" y="108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6" name="Line 242"/>
            <p:cNvSpPr>
              <a:spLocks noChangeShapeType="1"/>
            </p:cNvSpPr>
            <p:nvPr/>
          </p:nvSpPr>
          <p:spPr bwMode="auto">
            <a:xfrm>
              <a:off x="59" y="110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7" name="Line 243"/>
            <p:cNvSpPr>
              <a:spLocks noChangeShapeType="1"/>
            </p:cNvSpPr>
            <p:nvPr/>
          </p:nvSpPr>
          <p:spPr bwMode="auto">
            <a:xfrm>
              <a:off x="59" y="112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8" name="Line 244"/>
            <p:cNvSpPr>
              <a:spLocks noChangeShapeType="1"/>
            </p:cNvSpPr>
            <p:nvPr/>
          </p:nvSpPr>
          <p:spPr bwMode="auto">
            <a:xfrm>
              <a:off x="59" y="114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9" name="Line 245"/>
            <p:cNvSpPr>
              <a:spLocks noChangeShapeType="1"/>
            </p:cNvSpPr>
            <p:nvPr/>
          </p:nvSpPr>
          <p:spPr bwMode="auto">
            <a:xfrm>
              <a:off x="59" y="116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0" name="Line 246"/>
            <p:cNvSpPr>
              <a:spLocks noChangeShapeType="1"/>
            </p:cNvSpPr>
            <p:nvPr/>
          </p:nvSpPr>
          <p:spPr bwMode="auto">
            <a:xfrm>
              <a:off x="59" y="118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1" name="Line 247"/>
            <p:cNvSpPr>
              <a:spLocks noChangeShapeType="1"/>
            </p:cNvSpPr>
            <p:nvPr/>
          </p:nvSpPr>
          <p:spPr bwMode="auto">
            <a:xfrm>
              <a:off x="59" y="120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2" name="Line 248"/>
            <p:cNvSpPr>
              <a:spLocks noChangeShapeType="1"/>
            </p:cNvSpPr>
            <p:nvPr/>
          </p:nvSpPr>
          <p:spPr bwMode="auto">
            <a:xfrm>
              <a:off x="59" y="122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3" name="Line 249"/>
            <p:cNvSpPr>
              <a:spLocks noChangeShapeType="1"/>
            </p:cNvSpPr>
            <p:nvPr/>
          </p:nvSpPr>
          <p:spPr bwMode="auto">
            <a:xfrm>
              <a:off x="59" y="123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4" name="Line 250"/>
            <p:cNvSpPr>
              <a:spLocks noChangeShapeType="1"/>
            </p:cNvSpPr>
            <p:nvPr/>
          </p:nvSpPr>
          <p:spPr bwMode="auto">
            <a:xfrm>
              <a:off x="59" y="125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5" name="Line 251"/>
            <p:cNvSpPr>
              <a:spLocks noChangeShapeType="1"/>
            </p:cNvSpPr>
            <p:nvPr/>
          </p:nvSpPr>
          <p:spPr bwMode="auto">
            <a:xfrm>
              <a:off x="59" y="127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6" name="Line 252"/>
            <p:cNvSpPr>
              <a:spLocks noChangeShapeType="1"/>
            </p:cNvSpPr>
            <p:nvPr/>
          </p:nvSpPr>
          <p:spPr bwMode="auto">
            <a:xfrm>
              <a:off x="59" y="129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7" name="Line 253"/>
            <p:cNvSpPr>
              <a:spLocks noChangeShapeType="1"/>
            </p:cNvSpPr>
            <p:nvPr/>
          </p:nvSpPr>
          <p:spPr bwMode="auto">
            <a:xfrm>
              <a:off x="59" y="131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8" name="Line 254"/>
            <p:cNvSpPr>
              <a:spLocks noChangeShapeType="1"/>
            </p:cNvSpPr>
            <p:nvPr/>
          </p:nvSpPr>
          <p:spPr bwMode="auto">
            <a:xfrm>
              <a:off x="59" y="133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9" name="Line 255"/>
            <p:cNvSpPr>
              <a:spLocks noChangeShapeType="1"/>
            </p:cNvSpPr>
            <p:nvPr/>
          </p:nvSpPr>
          <p:spPr bwMode="auto">
            <a:xfrm>
              <a:off x="59" y="135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0" name="Line 256"/>
            <p:cNvSpPr>
              <a:spLocks noChangeShapeType="1"/>
            </p:cNvSpPr>
            <p:nvPr/>
          </p:nvSpPr>
          <p:spPr bwMode="auto">
            <a:xfrm>
              <a:off x="59" y="137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1" name="Line 257"/>
            <p:cNvSpPr>
              <a:spLocks noChangeShapeType="1"/>
            </p:cNvSpPr>
            <p:nvPr/>
          </p:nvSpPr>
          <p:spPr bwMode="auto">
            <a:xfrm>
              <a:off x="59" y="139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2" name="Line 258"/>
            <p:cNvSpPr>
              <a:spLocks noChangeShapeType="1"/>
            </p:cNvSpPr>
            <p:nvPr/>
          </p:nvSpPr>
          <p:spPr bwMode="auto">
            <a:xfrm>
              <a:off x="59" y="141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3" name="Line 259"/>
            <p:cNvSpPr>
              <a:spLocks noChangeShapeType="1"/>
            </p:cNvSpPr>
            <p:nvPr/>
          </p:nvSpPr>
          <p:spPr bwMode="auto">
            <a:xfrm>
              <a:off x="59" y="143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4" name="Line 260"/>
            <p:cNvSpPr>
              <a:spLocks noChangeShapeType="1"/>
            </p:cNvSpPr>
            <p:nvPr/>
          </p:nvSpPr>
          <p:spPr bwMode="auto">
            <a:xfrm>
              <a:off x="59" y="144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5" name="Line 261"/>
            <p:cNvSpPr>
              <a:spLocks noChangeShapeType="1"/>
            </p:cNvSpPr>
            <p:nvPr/>
          </p:nvSpPr>
          <p:spPr bwMode="auto">
            <a:xfrm>
              <a:off x="59" y="146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6" name="Line 262"/>
            <p:cNvSpPr>
              <a:spLocks noChangeShapeType="1"/>
            </p:cNvSpPr>
            <p:nvPr/>
          </p:nvSpPr>
          <p:spPr bwMode="auto">
            <a:xfrm>
              <a:off x="59" y="148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7" name="Line 263"/>
            <p:cNvSpPr>
              <a:spLocks noChangeShapeType="1"/>
            </p:cNvSpPr>
            <p:nvPr/>
          </p:nvSpPr>
          <p:spPr bwMode="auto">
            <a:xfrm>
              <a:off x="59" y="150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8" name="Line 264"/>
            <p:cNvSpPr>
              <a:spLocks noChangeShapeType="1"/>
            </p:cNvSpPr>
            <p:nvPr/>
          </p:nvSpPr>
          <p:spPr bwMode="auto">
            <a:xfrm>
              <a:off x="59" y="152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9" name="Line 265"/>
            <p:cNvSpPr>
              <a:spLocks noChangeShapeType="1"/>
            </p:cNvSpPr>
            <p:nvPr/>
          </p:nvSpPr>
          <p:spPr bwMode="auto">
            <a:xfrm>
              <a:off x="59" y="154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0" name="Line 266"/>
            <p:cNvSpPr>
              <a:spLocks noChangeShapeType="1"/>
            </p:cNvSpPr>
            <p:nvPr/>
          </p:nvSpPr>
          <p:spPr bwMode="auto">
            <a:xfrm>
              <a:off x="59" y="156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1" name="Line 267"/>
            <p:cNvSpPr>
              <a:spLocks noChangeShapeType="1"/>
            </p:cNvSpPr>
            <p:nvPr/>
          </p:nvSpPr>
          <p:spPr bwMode="auto">
            <a:xfrm>
              <a:off x="59" y="158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2" name="Line 268"/>
            <p:cNvSpPr>
              <a:spLocks noChangeShapeType="1"/>
            </p:cNvSpPr>
            <p:nvPr/>
          </p:nvSpPr>
          <p:spPr bwMode="auto">
            <a:xfrm>
              <a:off x="59" y="160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3" name="Line 269"/>
            <p:cNvSpPr>
              <a:spLocks noChangeShapeType="1"/>
            </p:cNvSpPr>
            <p:nvPr/>
          </p:nvSpPr>
          <p:spPr bwMode="auto">
            <a:xfrm>
              <a:off x="59" y="162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4" name="Line 270"/>
            <p:cNvSpPr>
              <a:spLocks noChangeShapeType="1"/>
            </p:cNvSpPr>
            <p:nvPr/>
          </p:nvSpPr>
          <p:spPr bwMode="auto">
            <a:xfrm>
              <a:off x="59" y="163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5" name="Line 271"/>
            <p:cNvSpPr>
              <a:spLocks noChangeShapeType="1"/>
            </p:cNvSpPr>
            <p:nvPr/>
          </p:nvSpPr>
          <p:spPr bwMode="auto">
            <a:xfrm>
              <a:off x="59" y="165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6" name="Line 272"/>
            <p:cNvSpPr>
              <a:spLocks noChangeShapeType="1"/>
            </p:cNvSpPr>
            <p:nvPr/>
          </p:nvSpPr>
          <p:spPr bwMode="auto">
            <a:xfrm>
              <a:off x="59" y="167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7" name="Line 273"/>
            <p:cNvSpPr>
              <a:spLocks noChangeShapeType="1"/>
            </p:cNvSpPr>
            <p:nvPr/>
          </p:nvSpPr>
          <p:spPr bwMode="auto">
            <a:xfrm>
              <a:off x="59" y="169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8" name="Line 274"/>
            <p:cNvSpPr>
              <a:spLocks noChangeShapeType="1"/>
            </p:cNvSpPr>
            <p:nvPr/>
          </p:nvSpPr>
          <p:spPr bwMode="auto">
            <a:xfrm>
              <a:off x="59" y="171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9" name="Line 275"/>
            <p:cNvSpPr>
              <a:spLocks noChangeShapeType="1"/>
            </p:cNvSpPr>
            <p:nvPr/>
          </p:nvSpPr>
          <p:spPr bwMode="auto">
            <a:xfrm>
              <a:off x="59" y="173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0" name="Line 276"/>
            <p:cNvSpPr>
              <a:spLocks noChangeShapeType="1"/>
            </p:cNvSpPr>
            <p:nvPr/>
          </p:nvSpPr>
          <p:spPr bwMode="auto">
            <a:xfrm>
              <a:off x="59" y="175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1" name="Line 277"/>
            <p:cNvSpPr>
              <a:spLocks noChangeShapeType="1"/>
            </p:cNvSpPr>
            <p:nvPr/>
          </p:nvSpPr>
          <p:spPr bwMode="auto">
            <a:xfrm>
              <a:off x="59" y="177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2" name="Line 278"/>
            <p:cNvSpPr>
              <a:spLocks noChangeShapeType="1"/>
            </p:cNvSpPr>
            <p:nvPr/>
          </p:nvSpPr>
          <p:spPr bwMode="auto">
            <a:xfrm>
              <a:off x="59" y="179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3" name="Line 279"/>
            <p:cNvSpPr>
              <a:spLocks noChangeShapeType="1"/>
            </p:cNvSpPr>
            <p:nvPr/>
          </p:nvSpPr>
          <p:spPr bwMode="auto">
            <a:xfrm>
              <a:off x="59" y="181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4" name="Line 280"/>
            <p:cNvSpPr>
              <a:spLocks noChangeShapeType="1"/>
            </p:cNvSpPr>
            <p:nvPr/>
          </p:nvSpPr>
          <p:spPr bwMode="auto">
            <a:xfrm>
              <a:off x="59" y="183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5" name="Line 281"/>
            <p:cNvSpPr>
              <a:spLocks noChangeShapeType="1"/>
            </p:cNvSpPr>
            <p:nvPr/>
          </p:nvSpPr>
          <p:spPr bwMode="auto">
            <a:xfrm>
              <a:off x="59" y="184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6" name="Line 282"/>
            <p:cNvSpPr>
              <a:spLocks noChangeShapeType="1"/>
            </p:cNvSpPr>
            <p:nvPr/>
          </p:nvSpPr>
          <p:spPr bwMode="auto">
            <a:xfrm>
              <a:off x="59" y="186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7" name="Line 283"/>
            <p:cNvSpPr>
              <a:spLocks noChangeShapeType="1"/>
            </p:cNvSpPr>
            <p:nvPr/>
          </p:nvSpPr>
          <p:spPr bwMode="auto">
            <a:xfrm>
              <a:off x="59" y="188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8" name="Line 284"/>
            <p:cNvSpPr>
              <a:spLocks noChangeShapeType="1"/>
            </p:cNvSpPr>
            <p:nvPr/>
          </p:nvSpPr>
          <p:spPr bwMode="auto">
            <a:xfrm>
              <a:off x="59" y="190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9" name="Line 285"/>
            <p:cNvSpPr>
              <a:spLocks noChangeShapeType="1"/>
            </p:cNvSpPr>
            <p:nvPr/>
          </p:nvSpPr>
          <p:spPr bwMode="auto">
            <a:xfrm>
              <a:off x="59" y="192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0" name="Line 286"/>
            <p:cNvSpPr>
              <a:spLocks noChangeShapeType="1"/>
            </p:cNvSpPr>
            <p:nvPr/>
          </p:nvSpPr>
          <p:spPr bwMode="auto">
            <a:xfrm>
              <a:off x="59" y="194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1" name="Line 287"/>
            <p:cNvSpPr>
              <a:spLocks noChangeShapeType="1"/>
            </p:cNvSpPr>
            <p:nvPr/>
          </p:nvSpPr>
          <p:spPr bwMode="auto">
            <a:xfrm>
              <a:off x="59" y="196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2" name="Line 288"/>
            <p:cNvSpPr>
              <a:spLocks noChangeShapeType="1"/>
            </p:cNvSpPr>
            <p:nvPr/>
          </p:nvSpPr>
          <p:spPr bwMode="auto">
            <a:xfrm>
              <a:off x="59" y="198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3" name="Line 289"/>
            <p:cNvSpPr>
              <a:spLocks noChangeShapeType="1"/>
            </p:cNvSpPr>
            <p:nvPr/>
          </p:nvSpPr>
          <p:spPr bwMode="auto">
            <a:xfrm>
              <a:off x="59" y="200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4" name="Line 290"/>
            <p:cNvSpPr>
              <a:spLocks noChangeShapeType="1"/>
            </p:cNvSpPr>
            <p:nvPr/>
          </p:nvSpPr>
          <p:spPr bwMode="auto">
            <a:xfrm>
              <a:off x="59" y="202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5" name="Line 291"/>
            <p:cNvSpPr>
              <a:spLocks noChangeShapeType="1"/>
            </p:cNvSpPr>
            <p:nvPr/>
          </p:nvSpPr>
          <p:spPr bwMode="auto">
            <a:xfrm>
              <a:off x="59" y="203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6" name="Line 292"/>
            <p:cNvSpPr>
              <a:spLocks noChangeShapeType="1"/>
            </p:cNvSpPr>
            <p:nvPr/>
          </p:nvSpPr>
          <p:spPr bwMode="auto">
            <a:xfrm>
              <a:off x="59" y="205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7" name="Line 293"/>
            <p:cNvSpPr>
              <a:spLocks noChangeShapeType="1"/>
            </p:cNvSpPr>
            <p:nvPr/>
          </p:nvSpPr>
          <p:spPr bwMode="auto">
            <a:xfrm>
              <a:off x="59" y="207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8" name="Line 294"/>
            <p:cNvSpPr>
              <a:spLocks noChangeShapeType="1"/>
            </p:cNvSpPr>
            <p:nvPr/>
          </p:nvSpPr>
          <p:spPr bwMode="auto">
            <a:xfrm>
              <a:off x="59" y="209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9" name="Line 295"/>
            <p:cNvSpPr>
              <a:spLocks noChangeShapeType="1"/>
            </p:cNvSpPr>
            <p:nvPr/>
          </p:nvSpPr>
          <p:spPr bwMode="auto">
            <a:xfrm>
              <a:off x="59" y="211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0" name="Line 296"/>
            <p:cNvSpPr>
              <a:spLocks noChangeShapeType="1"/>
            </p:cNvSpPr>
            <p:nvPr/>
          </p:nvSpPr>
          <p:spPr bwMode="auto">
            <a:xfrm>
              <a:off x="59" y="213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1" name="Line 297"/>
            <p:cNvSpPr>
              <a:spLocks noChangeShapeType="1"/>
            </p:cNvSpPr>
            <p:nvPr/>
          </p:nvSpPr>
          <p:spPr bwMode="auto">
            <a:xfrm>
              <a:off x="59" y="215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2" name="Line 298"/>
            <p:cNvSpPr>
              <a:spLocks noChangeShapeType="1"/>
            </p:cNvSpPr>
            <p:nvPr/>
          </p:nvSpPr>
          <p:spPr bwMode="auto">
            <a:xfrm>
              <a:off x="59" y="217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3" name="Line 299"/>
            <p:cNvSpPr>
              <a:spLocks noChangeShapeType="1"/>
            </p:cNvSpPr>
            <p:nvPr/>
          </p:nvSpPr>
          <p:spPr bwMode="auto">
            <a:xfrm>
              <a:off x="59" y="219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4" name="Line 300"/>
            <p:cNvSpPr>
              <a:spLocks noChangeShapeType="1"/>
            </p:cNvSpPr>
            <p:nvPr/>
          </p:nvSpPr>
          <p:spPr bwMode="auto">
            <a:xfrm>
              <a:off x="59" y="221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5" name="Line 301"/>
            <p:cNvSpPr>
              <a:spLocks noChangeShapeType="1"/>
            </p:cNvSpPr>
            <p:nvPr/>
          </p:nvSpPr>
          <p:spPr bwMode="auto">
            <a:xfrm>
              <a:off x="59" y="223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6" name="Line 302"/>
            <p:cNvSpPr>
              <a:spLocks noChangeShapeType="1"/>
            </p:cNvSpPr>
            <p:nvPr/>
          </p:nvSpPr>
          <p:spPr bwMode="auto">
            <a:xfrm>
              <a:off x="59" y="224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7" name="Line 303"/>
            <p:cNvSpPr>
              <a:spLocks noChangeShapeType="1"/>
            </p:cNvSpPr>
            <p:nvPr/>
          </p:nvSpPr>
          <p:spPr bwMode="auto">
            <a:xfrm>
              <a:off x="59" y="226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8" name="Line 304"/>
            <p:cNvSpPr>
              <a:spLocks noChangeShapeType="1"/>
            </p:cNvSpPr>
            <p:nvPr/>
          </p:nvSpPr>
          <p:spPr bwMode="auto">
            <a:xfrm>
              <a:off x="59" y="228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9" name="Line 305"/>
            <p:cNvSpPr>
              <a:spLocks noChangeShapeType="1"/>
            </p:cNvSpPr>
            <p:nvPr/>
          </p:nvSpPr>
          <p:spPr bwMode="auto">
            <a:xfrm>
              <a:off x="59" y="230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0" name="Line 306"/>
            <p:cNvSpPr>
              <a:spLocks noChangeShapeType="1"/>
            </p:cNvSpPr>
            <p:nvPr/>
          </p:nvSpPr>
          <p:spPr bwMode="auto">
            <a:xfrm>
              <a:off x="59" y="232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1" name="Line 307"/>
            <p:cNvSpPr>
              <a:spLocks noChangeShapeType="1"/>
            </p:cNvSpPr>
            <p:nvPr/>
          </p:nvSpPr>
          <p:spPr bwMode="auto">
            <a:xfrm>
              <a:off x="59" y="234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2" name="Line 308"/>
            <p:cNvSpPr>
              <a:spLocks noChangeShapeType="1"/>
            </p:cNvSpPr>
            <p:nvPr/>
          </p:nvSpPr>
          <p:spPr bwMode="auto">
            <a:xfrm>
              <a:off x="59" y="236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3" name="Line 309"/>
            <p:cNvSpPr>
              <a:spLocks noChangeShapeType="1"/>
            </p:cNvSpPr>
            <p:nvPr/>
          </p:nvSpPr>
          <p:spPr bwMode="auto">
            <a:xfrm>
              <a:off x="59" y="238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4" name="Line 310"/>
            <p:cNvSpPr>
              <a:spLocks noChangeShapeType="1"/>
            </p:cNvSpPr>
            <p:nvPr/>
          </p:nvSpPr>
          <p:spPr bwMode="auto">
            <a:xfrm>
              <a:off x="59" y="240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5" name="Line 311"/>
            <p:cNvSpPr>
              <a:spLocks noChangeShapeType="1"/>
            </p:cNvSpPr>
            <p:nvPr/>
          </p:nvSpPr>
          <p:spPr bwMode="auto">
            <a:xfrm>
              <a:off x="59" y="242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6" name="Line 312"/>
            <p:cNvSpPr>
              <a:spLocks noChangeShapeType="1"/>
            </p:cNvSpPr>
            <p:nvPr/>
          </p:nvSpPr>
          <p:spPr bwMode="auto">
            <a:xfrm>
              <a:off x="59" y="244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7" name="Line 313"/>
            <p:cNvSpPr>
              <a:spLocks noChangeShapeType="1"/>
            </p:cNvSpPr>
            <p:nvPr/>
          </p:nvSpPr>
          <p:spPr bwMode="auto">
            <a:xfrm>
              <a:off x="59" y="245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8" name="Line 314"/>
            <p:cNvSpPr>
              <a:spLocks noChangeShapeType="1"/>
            </p:cNvSpPr>
            <p:nvPr/>
          </p:nvSpPr>
          <p:spPr bwMode="auto">
            <a:xfrm>
              <a:off x="59" y="247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9" name="Line 315"/>
            <p:cNvSpPr>
              <a:spLocks noChangeShapeType="1"/>
            </p:cNvSpPr>
            <p:nvPr/>
          </p:nvSpPr>
          <p:spPr bwMode="auto">
            <a:xfrm>
              <a:off x="59" y="249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0" name="Line 316"/>
            <p:cNvSpPr>
              <a:spLocks noChangeShapeType="1"/>
            </p:cNvSpPr>
            <p:nvPr/>
          </p:nvSpPr>
          <p:spPr bwMode="auto">
            <a:xfrm>
              <a:off x="59" y="251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1" name="Line 317"/>
            <p:cNvSpPr>
              <a:spLocks noChangeShapeType="1"/>
            </p:cNvSpPr>
            <p:nvPr/>
          </p:nvSpPr>
          <p:spPr bwMode="auto">
            <a:xfrm>
              <a:off x="59" y="253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2" name="Line 318"/>
            <p:cNvSpPr>
              <a:spLocks noChangeShapeType="1"/>
            </p:cNvSpPr>
            <p:nvPr/>
          </p:nvSpPr>
          <p:spPr bwMode="auto">
            <a:xfrm>
              <a:off x="59" y="255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3" name="Line 319"/>
            <p:cNvSpPr>
              <a:spLocks noChangeShapeType="1"/>
            </p:cNvSpPr>
            <p:nvPr/>
          </p:nvSpPr>
          <p:spPr bwMode="auto">
            <a:xfrm>
              <a:off x="59" y="257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4" name="Line 320"/>
            <p:cNvSpPr>
              <a:spLocks noChangeShapeType="1"/>
            </p:cNvSpPr>
            <p:nvPr/>
          </p:nvSpPr>
          <p:spPr bwMode="auto">
            <a:xfrm>
              <a:off x="59" y="259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5" name="Line 321"/>
            <p:cNvSpPr>
              <a:spLocks noChangeShapeType="1"/>
            </p:cNvSpPr>
            <p:nvPr/>
          </p:nvSpPr>
          <p:spPr bwMode="auto">
            <a:xfrm>
              <a:off x="59" y="261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6" name="Line 322"/>
            <p:cNvSpPr>
              <a:spLocks noChangeShapeType="1"/>
            </p:cNvSpPr>
            <p:nvPr/>
          </p:nvSpPr>
          <p:spPr bwMode="auto">
            <a:xfrm>
              <a:off x="59" y="263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7" name="Line 323"/>
            <p:cNvSpPr>
              <a:spLocks noChangeShapeType="1"/>
            </p:cNvSpPr>
            <p:nvPr/>
          </p:nvSpPr>
          <p:spPr bwMode="auto">
            <a:xfrm>
              <a:off x="59" y="265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8" name="Line 324"/>
            <p:cNvSpPr>
              <a:spLocks noChangeShapeType="1"/>
            </p:cNvSpPr>
            <p:nvPr/>
          </p:nvSpPr>
          <p:spPr bwMode="auto">
            <a:xfrm>
              <a:off x="59" y="266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9" name="Line 325"/>
            <p:cNvSpPr>
              <a:spLocks noChangeShapeType="1"/>
            </p:cNvSpPr>
            <p:nvPr/>
          </p:nvSpPr>
          <p:spPr bwMode="auto">
            <a:xfrm>
              <a:off x="59" y="268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0" name="Line 326"/>
            <p:cNvSpPr>
              <a:spLocks noChangeShapeType="1"/>
            </p:cNvSpPr>
            <p:nvPr/>
          </p:nvSpPr>
          <p:spPr bwMode="auto">
            <a:xfrm>
              <a:off x="59" y="270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1" name="Line 327"/>
            <p:cNvSpPr>
              <a:spLocks noChangeShapeType="1"/>
            </p:cNvSpPr>
            <p:nvPr/>
          </p:nvSpPr>
          <p:spPr bwMode="auto">
            <a:xfrm>
              <a:off x="59" y="272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2" name="Line 328"/>
            <p:cNvSpPr>
              <a:spLocks noChangeShapeType="1"/>
            </p:cNvSpPr>
            <p:nvPr/>
          </p:nvSpPr>
          <p:spPr bwMode="auto">
            <a:xfrm>
              <a:off x="59" y="274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3" name="Line 329"/>
            <p:cNvSpPr>
              <a:spLocks noChangeShapeType="1"/>
            </p:cNvSpPr>
            <p:nvPr/>
          </p:nvSpPr>
          <p:spPr bwMode="auto">
            <a:xfrm>
              <a:off x="59" y="276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4" name="Line 330"/>
            <p:cNvSpPr>
              <a:spLocks noChangeShapeType="1"/>
            </p:cNvSpPr>
            <p:nvPr/>
          </p:nvSpPr>
          <p:spPr bwMode="auto">
            <a:xfrm>
              <a:off x="59" y="278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5" name="Line 331"/>
            <p:cNvSpPr>
              <a:spLocks noChangeShapeType="1"/>
            </p:cNvSpPr>
            <p:nvPr/>
          </p:nvSpPr>
          <p:spPr bwMode="auto">
            <a:xfrm>
              <a:off x="59" y="280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6" name="Line 332"/>
            <p:cNvSpPr>
              <a:spLocks noChangeShapeType="1"/>
            </p:cNvSpPr>
            <p:nvPr/>
          </p:nvSpPr>
          <p:spPr bwMode="auto">
            <a:xfrm>
              <a:off x="59" y="282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7" name="Line 333"/>
            <p:cNvSpPr>
              <a:spLocks noChangeShapeType="1"/>
            </p:cNvSpPr>
            <p:nvPr/>
          </p:nvSpPr>
          <p:spPr bwMode="auto">
            <a:xfrm>
              <a:off x="59" y="2841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8" name="Line 334"/>
            <p:cNvSpPr>
              <a:spLocks noChangeShapeType="1"/>
            </p:cNvSpPr>
            <p:nvPr/>
          </p:nvSpPr>
          <p:spPr bwMode="auto">
            <a:xfrm>
              <a:off x="59" y="286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9" name="Line 335"/>
            <p:cNvSpPr>
              <a:spLocks noChangeShapeType="1"/>
            </p:cNvSpPr>
            <p:nvPr/>
          </p:nvSpPr>
          <p:spPr bwMode="auto">
            <a:xfrm>
              <a:off x="59" y="287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0" name="Line 336"/>
            <p:cNvSpPr>
              <a:spLocks noChangeShapeType="1"/>
            </p:cNvSpPr>
            <p:nvPr/>
          </p:nvSpPr>
          <p:spPr bwMode="auto">
            <a:xfrm>
              <a:off x="59" y="289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1" name="Line 337"/>
            <p:cNvSpPr>
              <a:spLocks noChangeShapeType="1"/>
            </p:cNvSpPr>
            <p:nvPr/>
          </p:nvSpPr>
          <p:spPr bwMode="auto">
            <a:xfrm>
              <a:off x="59" y="291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2" name="Line 338"/>
            <p:cNvSpPr>
              <a:spLocks noChangeShapeType="1"/>
            </p:cNvSpPr>
            <p:nvPr/>
          </p:nvSpPr>
          <p:spPr bwMode="auto">
            <a:xfrm>
              <a:off x="59" y="2936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3" name="Line 339"/>
            <p:cNvSpPr>
              <a:spLocks noChangeShapeType="1"/>
            </p:cNvSpPr>
            <p:nvPr/>
          </p:nvSpPr>
          <p:spPr bwMode="auto">
            <a:xfrm>
              <a:off x="59" y="295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4" name="Line 340"/>
            <p:cNvSpPr>
              <a:spLocks noChangeShapeType="1"/>
            </p:cNvSpPr>
            <p:nvPr/>
          </p:nvSpPr>
          <p:spPr bwMode="auto">
            <a:xfrm>
              <a:off x="59" y="297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5" name="Line 341"/>
            <p:cNvSpPr>
              <a:spLocks noChangeShapeType="1"/>
            </p:cNvSpPr>
            <p:nvPr/>
          </p:nvSpPr>
          <p:spPr bwMode="auto">
            <a:xfrm>
              <a:off x="59" y="299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6" name="Line 342"/>
            <p:cNvSpPr>
              <a:spLocks noChangeShapeType="1"/>
            </p:cNvSpPr>
            <p:nvPr/>
          </p:nvSpPr>
          <p:spPr bwMode="auto">
            <a:xfrm>
              <a:off x="59" y="301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7" name="Line 343"/>
            <p:cNvSpPr>
              <a:spLocks noChangeShapeType="1"/>
            </p:cNvSpPr>
            <p:nvPr/>
          </p:nvSpPr>
          <p:spPr bwMode="auto">
            <a:xfrm>
              <a:off x="59" y="303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8" name="Line 344"/>
            <p:cNvSpPr>
              <a:spLocks noChangeShapeType="1"/>
            </p:cNvSpPr>
            <p:nvPr/>
          </p:nvSpPr>
          <p:spPr bwMode="auto">
            <a:xfrm>
              <a:off x="59" y="305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9" name="Line 345"/>
            <p:cNvSpPr>
              <a:spLocks noChangeShapeType="1"/>
            </p:cNvSpPr>
            <p:nvPr/>
          </p:nvSpPr>
          <p:spPr bwMode="auto">
            <a:xfrm>
              <a:off x="59" y="307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0" name="Line 346"/>
            <p:cNvSpPr>
              <a:spLocks noChangeShapeType="1"/>
            </p:cNvSpPr>
            <p:nvPr/>
          </p:nvSpPr>
          <p:spPr bwMode="auto">
            <a:xfrm>
              <a:off x="59" y="308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1" name="Line 347"/>
            <p:cNvSpPr>
              <a:spLocks noChangeShapeType="1"/>
            </p:cNvSpPr>
            <p:nvPr/>
          </p:nvSpPr>
          <p:spPr bwMode="auto">
            <a:xfrm>
              <a:off x="59" y="3108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2" name="Line 348"/>
            <p:cNvSpPr>
              <a:spLocks noChangeShapeType="1"/>
            </p:cNvSpPr>
            <p:nvPr/>
          </p:nvSpPr>
          <p:spPr bwMode="auto">
            <a:xfrm>
              <a:off x="59" y="3127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3" name="Line 349"/>
            <p:cNvSpPr>
              <a:spLocks noChangeShapeType="1"/>
            </p:cNvSpPr>
            <p:nvPr/>
          </p:nvSpPr>
          <p:spPr bwMode="auto">
            <a:xfrm>
              <a:off x="59" y="314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4" name="Line 350"/>
            <p:cNvSpPr>
              <a:spLocks noChangeShapeType="1"/>
            </p:cNvSpPr>
            <p:nvPr/>
          </p:nvSpPr>
          <p:spPr bwMode="auto">
            <a:xfrm>
              <a:off x="59" y="3165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5" name="Line 351"/>
            <p:cNvSpPr>
              <a:spLocks noChangeShapeType="1"/>
            </p:cNvSpPr>
            <p:nvPr/>
          </p:nvSpPr>
          <p:spPr bwMode="auto">
            <a:xfrm>
              <a:off x="59" y="3184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6" name="Line 352"/>
            <p:cNvSpPr>
              <a:spLocks noChangeShapeType="1"/>
            </p:cNvSpPr>
            <p:nvPr/>
          </p:nvSpPr>
          <p:spPr bwMode="auto">
            <a:xfrm>
              <a:off x="59" y="3203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7" name="Line 353"/>
            <p:cNvSpPr>
              <a:spLocks noChangeShapeType="1"/>
            </p:cNvSpPr>
            <p:nvPr/>
          </p:nvSpPr>
          <p:spPr bwMode="auto">
            <a:xfrm>
              <a:off x="59" y="322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8" name="Line 354"/>
            <p:cNvSpPr>
              <a:spLocks noChangeShapeType="1"/>
            </p:cNvSpPr>
            <p:nvPr/>
          </p:nvSpPr>
          <p:spPr bwMode="auto">
            <a:xfrm>
              <a:off x="59" y="3242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9" name="Line 355"/>
            <p:cNvSpPr>
              <a:spLocks noChangeShapeType="1"/>
            </p:cNvSpPr>
            <p:nvPr/>
          </p:nvSpPr>
          <p:spPr bwMode="auto">
            <a:xfrm>
              <a:off x="59" y="3260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0" name="Line 356"/>
            <p:cNvSpPr>
              <a:spLocks noChangeShapeType="1"/>
            </p:cNvSpPr>
            <p:nvPr/>
          </p:nvSpPr>
          <p:spPr bwMode="auto">
            <a:xfrm>
              <a:off x="59" y="3279"/>
              <a:ext cx="14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1" name="Line 357"/>
            <p:cNvSpPr>
              <a:spLocks noChangeShapeType="1"/>
            </p:cNvSpPr>
            <p:nvPr/>
          </p:nvSpPr>
          <p:spPr bwMode="auto">
            <a:xfrm>
              <a:off x="59" y="64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2" name="Line 358"/>
            <p:cNvSpPr>
              <a:spLocks noChangeShapeType="1"/>
            </p:cNvSpPr>
            <p:nvPr/>
          </p:nvSpPr>
          <p:spPr bwMode="auto">
            <a:xfrm>
              <a:off x="59" y="743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3" name="Line 359"/>
            <p:cNvSpPr>
              <a:spLocks noChangeShapeType="1"/>
            </p:cNvSpPr>
            <p:nvPr/>
          </p:nvSpPr>
          <p:spPr bwMode="auto">
            <a:xfrm>
              <a:off x="59" y="83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4" name="Line 360"/>
            <p:cNvSpPr>
              <a:spLocks noChangeShapeType="1"/>
            </p:cNvSpPr>
            <p:nvPr/>
          </p:nvSpPr>
          <p:spPr bwMode="auto">
            <a:xfrm>
              <a:off x="59" y="934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5" name="Line 361"/>
            <p:cNvSpPr>
              <a:spLocks noChangeShapeType="1"/>
            </p:cNvSpPr>
            <p:nvPr/>
          </p:nvSpPr>
          <p:spPr bwMode="auto">
            <a:xfrm>
              <a:off x="59" y="1029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6" name="Line 362"/>
            <p:cNvSpPr>
              <a:spLocks noChangeShapeType="1"/>
            </p:cNvSpPr>
            <p:nvPr/>
          </p:nvSpPr>
          <p:spPr bwMode="auto">
            <a:xfrm>
              <a:off x="59" y="112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7" name="Line 363"/>
            <p:cNvSpPr>
              <a:spLocks noChangeShapeType="1"/>
            </p:cNvSpPr>
            <p:nvPr/>
          </p:nvSpPr>
          <p:spPr bwMode="auto">
            <a:xfrm>
              <a:off x="59" y="122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8" name="Line 364"/>
            <p:cNvSpPr>
              <a:spLocks noChangeShapeType="1"/>
            </p:cNvSpPr>
            <p:nvPr/>
          </p:nvSpPr>
          <p:spPr bwMode="auto">
            <a:xfrm>
              <a:off x="59" y="131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9" name="Line 365"/>
            <p:cNvSpPr>
              <a:spLocks noChangeShapeType="1"/>
            </p:cNvSpPr>
            <p:nvPr/>
          </p:nvSpPr>
          <p:spPr bwMode="auto">
            <a:xfrm>
              <a:off x="59" y="1411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0" name="Line 366"/>
            <p:cNvSpPr>
              <a:spLocks noChangeShapeType="1"/>
            </p:cNvSpPr>
            <p:nvPr/>
          </p:nvSpPr>
          <p:spPr bwMode="auto">
            <a:xfrm>
              <a:off x="59" y="1506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1" name="Line 367"/>
            <p:cNvSpPr>
              <a:spLocks noChangeShapeType="1"/>
            </p:cNvSpPr>
            <p:nvPr/>
          </p:nvSpPr>
          <p:spPr bwMode="auto">
            <a:xfrm>
              <a:off x="59" y="1601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2" name="Line 368"/>
            <p:cNvSpPr>
              <a:spLocks noChangeShapeType="1"/>
            </p:cNvSpPr>
            <p:nvPr/>
          </p:nvSpPr>
          <p:spPr bwMode="auto">
            <a:xfrm>
              <a:off x="59" y="1696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3" name="Line 369"/>
            <p:cNvSpPr>
              <a:spLocks noChangeShapeType="1"/>
            </p:cNvSpPr>
            <p:nvPr/>
          </p:nvSpPr>
          <p:spPr bwMode="auto">
            <a:xfrm>
              <a:off x="59" y="179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4" name="Line 370"/>
            <p:cNvSpPr>
              <a:spLocks noChangeShapeType="1"/>
            </p:cNvSpPr>
            <p:nvPr/>
          </p:nvSpPr>
          <p:spPr bwMode="auto">
            <a:xfrm>
              <a:off x="59" y="1887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5" name="Line 371"/>
            <p:cNvSpPr>
              <a:spLocks noChangeShapeType="1"/>
            </p:cNvSpPr>
            <p:nvPr/>
          </p:nvSpPr>
          <p:spPr bwMode="auto">
            <a:xfrm>
              <a:off x="59" y="1983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6" name="Line 372"/>
            <p:cNvSpPr>
              <a:spLocks noChangeShapeType="1"/>
            </p:cNvSpPr>
            <p:nvPr/>
          </p:nvSpPr>
          <p:spPr bwMode="auto">
            <a:xfrm>
              <a:off x="59" y="2078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7" name="Line 373"/>
            <p:cNvSpPr>
              <a:spLocks noChangeShapeType="1"/>
            </p:cNvSpPr>
            <p:nvPr/>
          </p:nvSpPr>
          <p:spPr bwMode="auto">
            <a:xfrm>
              <a:off x="59" y="2174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8" name="Line 374"/>
            <p:cNvSpPr>
              <a:spLocks noChangeShapeType="1"/>
            </p:cNvSpPr>
            <p:nvPr/>
          </p:nvSpPr>
          <p:spPr bwMode="auto">
            <a:xfrm>
              <a:off x="59" y="2269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9" name="Line 375"/>
            <p:cNvSpPr>
              <a:spLocks noChangeShapeType="1"/>
            </p:cNvSpPr>
            <p:nvPr/>
          </p:nvSpPr>
          <p:spPr bwMode="auto">
            <a:xfrm>
              <a:off x="59" y="2364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0" name="Line 376"/>
            <p:cNvSpPr>
              <a:spLocks noChangeShapeType="1"/>
            </p:cNvSpPr>
            <p:nvPr/>
          </p:nvSpPr>
          <p:spPr bwMode="auto">
            <a:xfrm>
              <a:off x="59" y="2459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1" name="Line 377"/>
            <p:cNvSpPr>
              <a:spLocks noChangeShapeType="1"/>
            </p:cNvSpPr>
            <p:nvPr/>
          </p:nvSpPr>
          <p:spPr bwMode="auto">
            <a:xfrm>
              <a:off x="59" y="255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2" name="Line 378"/>
            <p:cNvSpPr>
              <a:spLocks noChangeShapeType="1"/>
            </p:cNvSpPr>
            <p:nvPr/>
          </p:nvSpPr>
          <p:spPr bwMode="auto">
            <a:xfrm>
              <a:off x="59" y="2650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3" name="Line 379"/>
            <p:cNvSpPr>
              <a:spLocks noChangeShapeType="1"/>
            </p:cNvSpPr>
            <p:nvPr/>
          </p:nvSpPr>
          <p:spPr bwMode="auto">
            <a:xfrm>
              <a:off x="59" y="2745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4" name="Line 380"/>
            <p:cNvSpPr>
              <a:spLocks noChangeShapeType="1"/>
            </p:cNvSpPr>
            <p:nvPr/>
          </p:nvSpPr>
          <p:spPr bwMode="auto">
            <a:xfrm>
              <a:off x="59" y="2841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5" name="Line 381"/>
            <p:cNvSpPr>
              <a:spLocks noChangeShapeType="1"/>
            </p:cNvSpPr>
            <p:nvPr/>
          </p:nvSpPr>
          <p:spPr bwMode="auto">
            <a:xfrm>
              <a:off x="59" y="2936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6" name="Line 382"/>
            <p:cNvSpPr>
              <a:spLocks noChangeShapeType="1"/>
            </p:cNvSpPr>
            <p:nvPr/>
          </p:nvSpPr>
          <p:spPr bwMode="auto">
            <a:xfrm>
              <a:off x="59" y="303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7" name="Line 383"/>
            <p:cNvSpPr>
              <a:spLocks noChangeShapeType="1"/>
            </p:cNvSpPr>
            <p:nvPr/>
          </p:nvSpPr>
          <p:spPr bwMode="auto">
            <a:xfrm>
              <a:off x="59" y="3127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8" name="Line 384"/>
            <p:cNvSpPr>
              <a:spLocks noChangeShapeType="1"/>
            </p:cNvSpPr>
            <p:nvPr/>
          </p:nvSpPr>
          <p:spPr bwMode="auto">
            <a:xfrm>
              <a:off x="59" y="3222"/>
              <a:ext cx="2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9" name="Rectangle 385"/>
            <p:cNvSpPr>
              <a:spLocks noChangeArrowheads="1"/>
            </p:cNvSpPr>
            <p:nvPr/>
          </p:nvSpPr>
          <p:spPr bwMode="auto">
            <a:xfrm>
              <a:off x="106" y="615"/>
              <a:ext cx="7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0" name="Rectangle 386"/>
            <p:cNvSpPr>
              <a:spLocks noChangeArrowheads="1"/>
            </p:cNvSpPr>
            <p:nvPr/>
          </p:nvSpPr>
          <p:spPr bwMode="auto">
            <a:xfrm>
              <a:off x="106" y="710"/>
              <a:ext cx="7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1" name="Rectangle 387"/>
            <p:cNvSpPr>
              <a:spLocks noChangeArrowheads="1"/>
            </p:cNvSpPr>
            <p:nvPr/>
          </p:nvSpPr>
          <p:spPr bwMode="auto">
            <a:xfrm>
              <a:off x="106" y="805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2" name="Rectangle 388"/>
            <p:cNvSpPr>
              <a:spLocks noChangeArrowheads="1"/>
            </p:cNvSpPr>
            <p:nvPr/>
          </p:nvSpPr>
          <p:spPr bwMode="auto">
            <a:xfrm>
              <a:off x="106" y="900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3" name="Rectangle 389"/>
            <p:cNvSpPr>
              <a:spLocks noChangeArrowheads="1"/>
            </p:cNvSpPr>
            <p:nvPr/>
          </p:nvSpPr>
          <p:spPr bwMode="auto">
            <a:xfrm>
              <a:off x="106" y="996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4" name="Rectangle 390"/>
            <p:cNvSpPr>
              <a:spLocks noChangeArrowheads="1"/>
            </p:cNvSpPr>
            <p:nvPr/>
          </p:nvSpPr>
          <p:spPr bwMode="auto">
            <a:xfrm>
              <a:off x="106" y="1092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5" name="Rectangle 391"/>
            <p:cNvSpPr>
              <a:spLocks noChangeArrowheads="1"/>
            </p:cNvSpPr>
            <p:nvPr/>
          </p:nvSpPr>
          <p:spPr bwMode="auto">
            <a:xfrm>
              <a:off x="106" y="1187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6" name="Rectangle 392"/>
            <p:cNvSpPr>
              <a:spLocks noChangeArrowheads="1"/>
            </p:cNvSpPr>
            <p:nvPr/>
          </p:nvSpPr>
          <p:spPr bwMode="auto">
            <a:xfrm>
              <a:off x="106" y="1282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35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7" name="Rectangle 393"/>
            <p:cNvSpPr>
              <a:spLocks noChangeArrowheads="1"/>
            </p:cNvSpPr>
            <p:nvPr/>
          </p:nvSpPr>
          <p:spPr bwMode="auto">
            <a:xfrm>
              <a:off x="106" y="1378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40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8" name="Rectangle 394"/>
            <p:cNvSpPr>
              <a:spLocks noChangeArrowheads="1"/>
            </p:cNvSpPr>
            <p:nvPr/>
          </p:nvSpPr>
          <p:spPr bwMode="auto">
            <a:xfrm>
              <a:off x="106" y="1473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45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29" name="Rectangle 395"/>
            <p:cNvSpPr>
              <a:spLocks noChangeArrowheads="1"/>
            </p:cNvSpPr>
            <p:nvPr/>
          </p:nvSpPr>
          <p:spPr bwMode="auto">
            <a:xfrm>
              <a:off x="106" y="1568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0" name="Rectangle 396"/>
            <p:cNvSpPr>
              <a:spLocks noChangeArrowheads="1"/>
            </p:cNvSpPr>
            <p:nvPr/>
          </p:nvSpPr>
          <p:spPr bwMode="auto">
            <a:xfrm>
              <a:off x="106" y="1663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55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1" name="Rectangle 397"/>
            <p:cNvSpPr>
              <a:spLocks noChangeArrowheads="1"/>
            </p:cNvSpPr>
            <p:nvPr/>
          </p:nvSpPr>
          <p:spPr bwMode="auto">
            <a:xfrm>
              <a:off x="106" y="1759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2" name="Rectangle 398"/>
            <p:cNvSpPr>
              <a:spLocks noChangeArrowheads="1"/>
            </p:cNvSpPr>
            <p:nvPr/>
          </p:nvSpPr>
          <p:spPr bwMode="auto">
            <a:xfrm>
              <a:off x="106" y="1854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65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3" name="Rectangle 399"/>
            <p:cNvSpPr>
              <a:spLocks noChangeArrowheads="1"/>
            </p:cNvSpPr>
            <p:nvPr/>
          </p:nvSpPr>
          <p:spPr bwMode="auto">
            <a:xfrm>
              <a:off x="106" y="1950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70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4" name="Rectangle 400"/>
            <p:cNvSpPr>
              <a:spLocks noChangeArrowheads="1"/>
            </p:cNvSpPr>
            <p:nvPr/>
          </p:nvSpPr>
          <p:spPr bwMode="auto">
            <a:xfrm>
              <a:off x="106" y="2045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5" name="Rectangle 401"/>
            <p:cNvSpPr>
              <a:spLocks noChangeArrowheads="1"/>
            </p:cNvSpPr>
            <p:nvPr/>
          </p:nvSpPr>
          <p:spPr bwMode="auto">
            <a:xfrm>
              <a:off x="106" y="2140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6" name="Rectangle 402"/>
            <p:cNvSpPr>
              <a:spLocks noChangeArrowheads="1"/>
            </p:cNvSpPr>
            <p:nvPr/>
          </p:nvSpPr>
          <p:spPr bwMode="auto">
            <a:xfrm>
              <a:off x="106" y="2236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85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7" name="Rectangle 403"/>
            <p:cNvSpPr>
              <a:spLocks noChangeArrowheads="1"/>
            </p:cNvSpPr>
            <p:nvPr/>
          </p:nvSpPr>
          <p:spPr bwMode="auto">
            <a:xfrm>
              <a:off x="106" y="2331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90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8" name="Rectangle 404"/>
            <p:cNvSpPr>
              <a:spLocks noChangeArrowheads="1"/>
            </p:cNvSpPr>
            <p:nvPr/>
          </p:nvSpPr>
          <p:spPr bwMode="auto">
            <a:xfrm>
              <a:off x="106" y="2426"/>
              <a:ext cx="111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95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39" name="Rectangle 405"/>
            <p:cNvSpPr>
              <a:spLocks noChangeArrowheads="1"/>
            </p:cNvSpPr>
            <p:nvPr/>
          </p:nvSpPr>
          <p:spPr bwMode="auto">
            <a:xfrm>
              <a:off x="106" y="2521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0" name="Rectangle 406"/>
            <p:cNvSpPr>
              <a:spLocks noChangeArrowheads="1"/>
            </p:cNvSpPr>
            <p:nvPr/>
          </p:nvSpPr>
          <p:spPr bwMode="auto">
            <a:xfrm>
              <a:off x="106" y="2617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105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1" name="Rectangle 407"/>
            <p:cNvSpPr>
              <a:spLocks noChangeArrowheads="1"/>
            </p:cNvSpPr>
            <p:nvPr/>
          </p:nvSpPr>
          <p:spPr bwMode="auto">
            <a:xfrm>
              <a:off x="106" y="2712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110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2" name="Rectangle 408"/>
            <p:cNvSpPr>
              <a:spLocks noChangeArrowheads="1"/>
            </p:cNvSpPr>
            <p:nvPr/>
          </p:nvSpPr>
          <p:spPr bwMode="auto">
            <a:xfrm>
              <a:off x="106" y="2808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115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3" name="Rectangle 409"/>
            <p:cNvSpPr>
              <a:spLocks noChangeArrowheads="1"/>
            </p:cNvSpPr>
            <p:nvPr/>
          </p:nvSpPr>
          <p:spPr bwMode="auto">
            <a:xfrm>
              <a:off x="106" y="2903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4" name="Rectangle 410"/>
            <p:cNvSpPr>
              <a:spLocks noChangeArrowheads="1"/>
            </p:cNvSpPr>
            <p:nvPr/>
          </p:nvSpPr>
          <p:spPr bwMode="auto">
            <a:xfrm>
              <a:off x="106" y="2999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5" name="Rectangle 411"/>
            <p:cNvSpPr>
              <a:spLocks noChangeArrowheads="1"/>
            </p:cNvSpPr>
            <p:nvPr/>
          </p:nvSpPr>
          <p:spPr bwMode="auto">
            <a:xfrm>
              <a:off x="106" y="3094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346" name="Rectangle 412"/>
            <p:cNvSpPr>
              <a:spLocks noChangeArrowheads="1"/>
            </p:cNvSpPr>
            <p:nvPr/>
          </p:nvSpPr>
          <p:spPr bwMode="auto">
            <a:xfrm>
              <a:off x="106" y="3189"/>
              <a:ext cx="15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</a:rPr>
                <a:t>135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13" name="Rounded Rectangle 412"/>
          <p:cNvSpPr/>
          <p:nvPr/>
        </p:nvSpPr>
        <p:spPr>
          <a:xfrm>
            <a:off x="3260785" y="935143"/>
            <a:ext cx="663854" cy="1680658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TextBox 413"/>
          <p:cNvSpPr txBox="1"/>
          <p:nvPr/>
        </p:nvSpPr>
        <p:spPr>
          <a:xfrm>
            <a:off x="3351526" y="731183"/>
            <a:ext cx="489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fSD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5" name="Rounded Rectangle 414"/>
          <p:cNvSpPr/>
          <p:nvPr/>
        </p:nvSpPr>
        <p:spPr>
          <a:xfrm>
            <a:off x="4108720" y="927689"/>
            <a:ext cx="548640" cy="377851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TextBox 415"/>
          <p:cNvSpPr txBox="1"/>
          <p:nvPr/>
        </p:nvSpPr>
        <p:spPr>
          <a:xfrm>
            <a:off x="4155702" y="734573"/>
            <a:ext cx="489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fSD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7" name="Rounded Rectangle 416"/>
          <p:cNvSpPr/>
          <p:nvPr/>
        </p:nvSpPr>
        <p:spPr>
          <a:xfrm>
            <a:off x="4949021" y="1722298"/>
            <a:ext cx="663854" cy="2008849"/>
          </a:xfrm>
          <a:prstGeom prst="round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TextBox 417"/>
          <p:cNvSpPr txBox="1"/>
          <p:nvPr/>
        </p:nvSpPr>
        <p:spPr>
          <a:xfrm>
            <a:off x="4998790" y="1525817"/>
            <a:ext cx="489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>
                <a:latin typeface="Times New Roman" pitchFamily="18" charset="0"/>
                <a:cs typeface="Times New Roman" pitchFamily="18" charset="0"/>
              </a:rPr>
              <a:t>fSD</a:t>
            </a:r>
            <a:endParaRPr lang="en-US" sz="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850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632</Words>
  <Application>Microsoft Office PowerPoint</Application>
  <PresentationFormat>On-screen Show (4:3)</PresentationFormat>
  <Paragraphs>454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Seoul National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Reflinur Basyirin</dc:creator>
  <cp:lastModifiedBy>User</cp:lastModifiedBy>
  <cp:revision>515</cp:revision>
  <dcterms:created xsi:type="dcterms:W3CDTF">2011-06-29T10:41:54Z</dcterms:created>
  <dcterms:modified xsi:type="dcterms:W3CDTF">2014-03-20T03:22:17Z</dcterms:modified>
</cp:coreProperties>
</file>