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32" d="100"/>
          <a:sy n="132" d="100"/>
        </p:scale>
        <p:origin x="-120" y="-12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interSettings" Target="printerSettings/printerSettings1.bin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EA71F-C253-6141-ABD7-6F6877B598A5}" type="datetimeFigureOut">
              <a:rPr lang="en-US" smtClean="0"/>
              <a:t>11/3/15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8310D-498A-0241-8647-726823940A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02772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EA71F-C253-6141-ABD7-6F6877B598A5}" type="datetimeFigureOut">
              <a:rPr lang="en-US" smtClean="0"/>
              <a:t>11/3/15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8310D-498A-0241-8647-726823940A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94247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EA71F-C253-6141-ABD7-6F6877B598A5}" type="datetimeFigureOut">
              <a:rPr lang="en-US" smtClean="0"/>
              <a:t>11/3/15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8310D-498A-0241-8647-726823940A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42807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EA71F-C253-6141-ABD7-6F6877B598A5}" type="datetimeFigureOut">
              <a:rPr lang="en-US" smtClean="0"/>
              <a:t>11/3/15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8310D-498A-0241-8647-726823940A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816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EA71F-C253-6141-ABD7-6F6877B598A5}" type="datetimeFigureOut">
              <a:rPr lang="en-US" smtClean="0"/>
              <a:t>11/3/15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8310D-498A-0241-8647-726823940A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71180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EA71F-C253-6141-ABD7-6F6877B598A5}" type="datetimeFigureOut">
              <a:rPr lang="en-US" smtClean="0"/>
              <a:t>11/3/15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8310D-498A-0241-8647-726823940A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67531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EA71F-C253-6141-ABD7-6F6877B598A5}" type="datetimeFigureOut">
              <a:rPr lang="en-US" smtClean="0"/>
              <a:t>11/3/15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8310D-498A-0241-8647-726823940A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65930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EA71F-C253-6141-ABD7-6F6877B598A5}" type="datetimeFigureOut">
              <a:rPr lang="en-US" smtClean="0"/>
              <a:t>11/3/15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8310D-498A-0241-8647-726823940A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58625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EA71F-C253-6141-ABD7-6F6877B598A5}" type="datetimeFigureOut">
              <a:rPr lang="en-US" smtClean="0"/>
              <a:t>11/3/15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8310D-498A-0241-8647-726823940A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914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EA71F-C253-6141-ABD7-6F6877B598A5}" type="datetimeFigureOut">
              <a:rPr lang="en-US" smtClean="0"/>
              <a:t>11/3/15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8310D-498A-0241-8647-726823940A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9922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EA71F-C253-6141-ABD7-6F6877B598A5}" type="datetimeFigureOut">
              <a:rPr lang="en-US" smtClean="0"/>
              <a:t>11/3/15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8310D-498A-0241-8647-726823940A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35728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0EA71F-C253-6141-ABD7-6F6877B598A5}" type="datetimeFigureOut">
              <a:rPr lang="en-US" smtClean="0"/>
              <a:t>11/3/15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E8310D-498A-0241-8647-726823940A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99772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tif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202051" y="0"/>
            <a:ext cx="8191625" cy="6858000"/>
            <a:chOff x="202051" y="0"/>
            <a:chExt cx="8191625" cy="6858000"/>
          </a:xfrm>
        </p:grpSpPr>
        <p:pic>
          <p:nvPicPr>
            <p:cNvPr id="4" name="Picture 3" descr="Figure S2. GWAS results.tiff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35676" y="0"/>
              <a:ext cx="6858000" cy="6858000"/>
            </a:xfrm>
            <a:prstGeom prst="rect">
              <a:avLst/>
            </a:prstGeom>
          </p:spPr>
        </p:pic>
        <p:sp>
          <p:nvSpPr>
            <p:cNvPr id="5" name="TextBox 4"/>
            <p:cNvSpPr txBox="1"/>
            <p:nvPr/>
          </p:nvSpPr>
          <p:spPr>
            <a:xfrm>
              <a:off x="202051" y="448436"/>
              <a:ext cx="1087225" cy="276999"/>
            </a:xfrm>
            <a:prstGeom prst="rect">
              <a:avLst/>
            </a:prstGeom>
            <a:solidFill>
              <a:srgbClr val="FFFFFF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 smtClean="0"/>
                <a:t>Global GLM</a:t>
              </a:r>
              <a:endParaRPr lang="en-US" sz="1200" dirty="0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202051" y="1853924"/>
              <a:ext cx="1087225" cy="276999"/>
            </a:xfrm>
            <a:prstGeom prst="rect">
              <a:avLst/>
            </a:prstGeom>
            <a:solidFill>
              <a:srgbClr val="FFFFFF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i="1" dirty="0" smtClean="0"/>
                <a:t>japonica</a:t>
              </a:r>
              <a:r>
                <a:rPr lang="en-US" sz="1200" dirty="0" smtClean="0"/>
                <a:t> GLM</a:t>
              </a:r>
              <a:endParaRPr lang="en-US" sz="1200" dirty="0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202051" y="3262998"/>
              <a:ext cx="1087225" cy="276999"/>
            </a:xfrm>
            <a:prstGeom prst="rect">
              <a:avLst/>
            </a:prstGeom>
            <a:solidFill>
              <a:srgbClr val="FFFFFF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i="1" dirty="0" err="1" smtClean="0"/>
                <a:t>indica</a:t>
              </a:r>
              <a:r>
                <a:rPr lang="en-US" sz="1200" dirty="0" smtClean="0"/>
                <a:t> GLM</a:t>
              </a:r>
              <a:endParaRPr lang="en-US" sz="1200" dirty="0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202051" y="4630856"/>
              <a:ext cx="1087225" cy="276999"/>
            </a:xfrm>
            <a:prstGeom prst="rect">
              <a:avLst/>
            </a:prstGeom>
            <a:solidFill>
              <a:srgbClr val="FFFFFF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i="1" dirty="0"/>
                <a:t>j</a:t>
              </a:r>
              <a:r>
                <a:rPr lang="en-US" sz="1200" i="1" dirty="0" smtClean="0"/>
                <a:t>aponica</a:t>
              </a:r>
              <a:r>
                <a:rPr lang="en-US" sz="1200" dirty="0" smtClean="0"/>
                <a:t> MLM</a:t>
              </a:r>
              <a:endParaRPr lang="en-US" sz="1200" dirty="0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202051" y="5947504"/>
              <a:ext cx="1087225" cy="276999"/>
            </a:xfrm>
            <a:prstGeom prst="rect">
              <a:avLst/>
            </a:prstGeom>
            <a:solidFill>
              <a:srgbClr val="FFFFFF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i="1" dirty="0" err="1" smtClean="0"/>
                <a:t>indica</a:t>
              </a:r>
              <a:r>
                <a:rPr lang="en-US" sz="1200" dirty="0" smtClean="0"/>
                <a:t> MLM</a:t>
              </a:r>
              <a:endParaRPr lang="en-US" sz="1200" dirty="0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3906314" y="79104"/>
              <a:ext cx="1164197" cy="369332"/>
            </a:xfrm>
            <a:prstGeom prst="rect">
              <a:avLst/>
            </a:prstGeom>
            <a:solidFill>
              <a:srgbClr val="FFFFFF"/>
            </a:solidFill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3770070" y="1395752"/>
              <a:ext cx="1164197" cy="369332"/>
            </a:xfrm>
            <a:prstGeom prst="rect">
              <a:avLst/>
            </a:prstGeom>
            <a:solidFill>
              <a:srgbClr val="FFFFFF"/>
            </a:solidFill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770070" y="2733195"/>
              <a:ext cx="1164197" cy="369332"/>
            </a:xfrm>
            <a:prstGeom prst="rect">
              <a:avLst/>
            </a:prstGeom>
            <a:solidFill>
              <a:srgbClr val="FFFFFF"/>
            </a:solidFill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856659" y="4138961"/>
              <a:ext cx="1164197" cy="369332"/>
            </a:xfrm>
            <a:prstGeom prst="rect">
              <a:avLst/>
            </a:prstGeom>
            <a:solidFill>
              <a:srgbClr val="FFFFFF"/>
            </a:solidFill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3885522" y="5485054"/>
              <a:ext cx="1164197" cy="369332"/>
            </a:xfrm>
            <a:prstGeom prst="rect">
              <a:avLst/>
            </a:prstGeom>
            <a:solidFill>
              <a:srgbClr val="FFFFFF"/>
            </a:solidFill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7253027" y="147039"/>
              <a:ext cx="1043998" cy="107997"/>
            </a:xfrm>
            <a:prstGeom prst="rect">
              <a:avLst/>
            </a:prstGeom>
            <a:solidFill>
              <a:srgbClr val="FFFFFF"/>
            </a:solidFill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7285650" y="1511216"/>
              <a:ext cx="1043998" cy="107997"/>
            </a:xfrm>
            <a:prstGeom prst="rect">
              <a:avLst/>
            </a:prstGeom>
            <a:solidFill>
              <a:srgbClr val="FFFFFF"/>
            </a:solidFill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7253027" y="2884992"/>
              <a:ext cx="1043998" cy="107997"/>
            </a:xfrm>
            <a:prstGeom prst="rect">
              <a:avLst/>
            </a:prstGeom>
            <a:solidFill>
              <a:srgbClr val="FFFFFF"/>
            </a:solidFill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7260548" y="4254425"/>
              <a:ext cx="1043998" cy="107997"/>
            </a:xfrm>
            <a:prstGeom prst="rect">
              <a:avLst/>
            </a:prstGeom>
            <a:solidFill>
              <a:srgbClr val="FFFFFF"/>
            </a:solidFill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7309217" y="5625680"/>
              <a:ext cx="1043998" cy="107997"/>
            </a:xfrm>
            <a:prstGeom prst="rect">
              <a:avLst/>
            </a:prstGeom>
            <a:solidFill>
              <a:srgbClr val="FFFFFF"/>
            </a:solidFill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9131391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10</Words>
  <Application>Microsoft Macintosh PowerPoint</Application>
  <PresentationFormat>On-screen Show (4:3)</PresentationFormat>
  <Paragraphs>5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NTU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Chih-Wei Tung</dc:creator>
  <cp:lastModifiedBy>Chih-Wei Tung</cp:lastModifiedBy>
  <cp:revision>1</cp:revision>
  <dcterms:created xsi:type="dcterms:W3CDTF">2015-11-03T02:51:47Z</dcterms:created>
  <dcterms:modified xsi:type="dcterms:W3CDTF">2015-11-03T02:58:53Z</dcterms:modified>
</cp:coreProperties>
</file>