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avi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4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07144-ADD0-44C4-90F8-3400BA307BDD}" type="datetimeFigureOut">
              <a:rPr lang="zh-CN" altLang="en-US" smtClean="0"/>
              <a:t>2015/11/7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17562-C5F1-4BF6-9391-E0223247C9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4223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07144-ADD0-44C4-90F8-3400BA307BDD}" type="datetimeFigureOut">
              <a:rPr lang="zh-CN" altLang="en-US" smtClean="0"/>
              <a:t>2015/11/7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17562-C5F1-4BF6-9391-E0223247C9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9702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07144-ADD0-44C4-90F8-3400BA307BDD}" type="datetimeFigureOut">
              <a:rPr lang="zh-CN" altLang="en-US" smtClean="0"/>
              <a:t>2015/11/7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17562-C5F1-4BF6-9391-E0223247C9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9075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07144-ADD0-44C4-90F8-3400BA307BDD}" type="datetimeFigureOut">
              <a:rPr lang="zh-CN" altLang="en-US" smtClean="0"/>
              <a:t>2015/11/7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17562-C5F1-4BF6-9391-E0223247C9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322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07144-ADD0-44C4-90F8-3400BA307BDD}" type="datetimeFigureOut">
              <a:rPr lang="zh-CN" altLang="en-US" smtClean="0"/>
              <a:t>2015/11/7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17562-C5F1-4BF6-9391-E0223247C9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8844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07144-ADD0-44C4-90F8-3400BA307BDD}" type="datetimeFigureOut">
              <a:rPr lang="zh-CN" altLang="en-US" smtClean="0"/>
              <a:t>2015/11/7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17562-C5F1-4BF6-9391-E0223247C9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5731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07144-ADD0-44C4-90F8-3400BA307BDD}" type="datetimeFigureOut">
              <a:rPr lang="zh-CN" altLang="en-US" smtClean="0"/>
              <a:t>2015/11/7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17562-C5F1-4BF6-9391-E0223247C9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2204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07144-ADD0-44C4-90F8-3400BA307BDD}" type="datetimeFigureOut">
              <a:rPr lang="zh-CN" altLang="en-US" smtClean="0"/>
              <a:t>2015/11/7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17562-C5F1-4BF6-9391-E0223247C9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5040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07144-ADD0-44C4-90F8-3400BA307BDD}" type="datetimeFigureOut">
              <a:rPr lang="zh-CN" altLang="en-US" smtClean="0"/>
              <a:t>2015/11/7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17562-C5F1-4BF6-9391-E0223247C9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5257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07144-ADD0-44C4-90F8-3400BA307BDD}" type="datetimeFigureOut">
              <a:rPr lang="zh-CN" altLang="en-US" smtClean="0"/>
              <a:t>2015/11/7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17562-C5F1-4BF6-9391-E0223247C9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1741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07144-ADD0-44C4-90F8-3400BA307BDD}" type="datetimeFigureOut">
              <a:rPr lang="zh-CN" altLang="en-US" smtClean="0"/>
              <a:t>2015/11/7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17562-C5F1-4BF6-9391-E0223247C9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9294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007144-ADD0-44C4-90F8-3400BA307BDD}" type="datetimeFigureOut">
              <a:rPr lang="zh-CN" altLang="en-US" smtClean="0"/>
              <a:t>2015/11/7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17562-C5F1-4BF6-9391-E0223247C9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5511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EK cell response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60947" t="12711" r="5994" b="6117"/>
          <a:stretch/>
        </p:blipFill>
        <p:spPr>
          <a:xfrm rot="5400000">
            <a:off x="2138287" y="-1452987"/>
            <a:ext cx="4867428" cy="892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490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全屏显示(4:3)</PresentationFormat>
  <Paragraphs>0</Paragraphs>
  <Slides>1</Slides>
  <Notes>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nijun</dc:creator>
  <cp:lastModifiedBy>nijun</cp:lastModifiedBy>
  <cp:revision>1</cp:revision>
  <dcterms:created xsi:type="dcterms:W3CDTF">2015-11-07T06:22:12Z</dcterms:created>
  <dcterms:modified xsi:type="dcterms:W3CDTF">2015-11-07T06:27:45Z</dcterms:modified>
</cp:coreProperties>
</file>