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69" r:id="rId3"/>
    <p:sldId id="273" r:id="rId4"/>
    <p:sldId id="270" r:id="rId5"/>
    <p:sldId id="274" r:id="rId6"/>
  </p:sldIdLst>
  <p:sldSz cx="6858000" cy="9906000" type="A4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8" autoAdjust="0"/>
    <p:restoredTop sz="94660"/>
  </p:normalViewPr>
  <p:slideViewPr>
    <p:cSldViewPr snapToGrid="0">
      <p:cViewPr varScale="1">
        <p:scale>
          <a:sx n="82" d="100"/>
          <a:sy n="82" d="100"/>
        </p:scale>
        <p:origin x="-2296" y="-9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D684F-D687-3F42-9EE3-54A8C61033DE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14B9B-DF10-7745-8EC7-A18DED2B11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0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1CC52-382D-724D-A6E7-05FD986ECAC5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4F484-75FB-1C4A-BC14-D129BF7859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317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615CB-A597-594E-BA17-F380889F75BE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9FD44-2024-934C-ADBD-19B7926D8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349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6C3E0-4674-F24C-8674-3DB8F80DABDD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83FCC-8F6E-B443-B179-EA8AAAC48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05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BD986-61FC-5E45-9651-3ED4D71B1C24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651DF-DD63-B34F-807F-4F2A03937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5B464-1DDA-3248-85B9-7D8E2D551F24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6AD14-98DC-D44D-A789-649309477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6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BAD71-042B-0740-922A-E975639F01F2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24B1F-ED8A-4A40-A6AE-49454A627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37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72940-6658-CE4C-9B01-50A12E91ED1C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82D7F-63B0-7D45-AF44-2E3459B9C4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35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8BC55-3CA2-B74D-BB64-966546C00228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D0E92-FDF0-5146-BAFA-2DB9C8B0B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35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1BB33-7430-E348-A142-60142DE7F2F3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F0F34-E36B-0B4A-9657-1728D68D7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3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6F78F-7432-CE42-9780-11B7E007F03F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B6495-37B6-D64F-9B3E-BA6055D401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85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C0B53EC-9560-8B47-ADC0-14733FA97945}" type="datetimeFigureOut">
              <a:rPr lang="en-US"/>
              <a:pPr>
                <a:defRPr/>
              </a:pPr>
              <a:t>8/2/16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6767916-F992-FA41-99F4-5326C7F08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Relationship Id="rId3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aithP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0" y="5054026"/>
            <a:ext cx="6858000" cy="4851974"/>
          </a:xfrm>
          <a:prstGeom prst="rect">
            <a:avLst/>
          </a:prstGeom>
        </p:spPr>
      </p:pic>
      <p:pic>
        <p:nvPicPr>
          <p:cNvPr id="4" name="Picture 3" descr="LegendForAlphaCultivate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69" t="5409" r="14301" b="68901"/>
          <a:stretch/>
        </p:blipFill>
        <p:spPr>
          <a:xfrm>
            <a:off x="3309487" y="240140"/>
            <a:ext cx="1379565" cy="1194975"/>
          </a:xfrm>
          <a:prstGeom prst="rect">
            <a:avLst/>
          </a:prstGeom>
        </p:spPr>
      </p:pic>
      <p:pic>
        <p:nvPicPr>
          <p:cNvPr id="5" name="Picture 4" descr="CultivatedSampleTypeAlphaNoLegendBW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70" y="175305"/>
            <a:ext cx="3056613" cy="43203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3694603"/>
            <a:ext cx="481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A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6129413" y="5194889"/>
            <a:ext cx="481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3280127" y="1629854"/>
            <a:ext cx="3577873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S1. Measures of alpha diversity</a:t>
            </a:r>
            <a:endParaRPr lang="en-US" dirty="0"/>
          </a:p>
          <a:p>
            <a:pPr marL="342900" indent="-342900">
              <a:buAutoNum type="alphaUcPeriod"/>
            </a:pPr>
            <a:endParaRPr lang="en-US" dirty="0" smtClean="0"/>
          </a:p>
          <a:p>
            <a:pPr marL="342900" indent="-342900">
              <a:buAutoNum type="alphaUcPeriod"/>
            </a:pPr>
            <a:r>
              <a:rPr lang="en-US" dirty="0" smtClean="0"/>
              <a:t>Faith’s Phylogenetic Diversity for different sample types</a:t>
            </a:r>
          </a:p>
          <a:p>
            <a:pPr marL="342900" indent="-342900">
              <a:buAutoNum type="alphaUcPeriod"/>
            </a:pPr>
            <a:r>
              <a:rPr lang="en-US" dirty="0"/>
              <a:t>Faith’s Phylogenetic </a:t>
            </a:r>
            <a:r>
              <a:rPr lang="en-US" dirty="0" smtClean="0"/>
              <a:t>Diversity for individual cultivars</a:t>
            </a:r>
            <a:endParaRPr lang="en-US" dirty="0"/>
          </a:p>
          <a:p>
            <a:pPr marL="342900" indent="-342900">
              <a:buFontTx/>
              <a:buAutoNum type="alphaUcPeriod"/>
            </a:pPr>
            <a:r>
              <a:rPr lang="en-US" dirty="0" smtClean="0"/>
              <a:t>Chao1 for </a:t>
            </a:r>
            <a:r>
              <a:rPr lang="en-US" dirty="0"/>
              <a:t>individual </a:t>
            </a:r>
            <a:r>
              <a:rPr lang="en-US" dirty="0" smtClean="0"/>
              <a:t>cultivars</a:t>
            </a:r>
          </a:p>
          <a:p>
            <a:pPr marL="342900" indent="-342900">
              <a:buFontTx/>
              <a:buAutoNum type="alphaUcPeriod"/>
            </a:pPr>
            <a:r>
              <a:rPr lang="en-US" dirty="0" smtClean="0"/>
              <a:t>Observed </a:t>
            </a:r>
            <a:r>
              <a:rPr lang="en-US" dirty="0"/>
              <a:t>species for individual </a:t>
            </a:r>
            <a:r>
              <a:rPr lang="en-US" dirty="0" smtClean="0"/>
              <a:t>cultivars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940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bserve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4851974"/>
          </a:xfrm>
          <a:prstGeom prst="rect">
            <a:avLst/>
          </a:prstGeom>
        </p:spPr>
      </p:pic>
      <p:pic>
        <p:nvPicPr>
          <p:cNvPr id="4" name="Picture 3" descr="Chao1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/>
          <a:stretch/>
        </p:blipFill>
        <p:spPr>
          <a:xfrm>
            <a:off x="-13950" y="4973160"/>
            <a:ext cx="6888980" cy="4932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89713" y="254589"/>
            <a:ext cx="4581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C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5989713" y="5116903"/>
            <a:ext cx="5002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D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76265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CoA.tif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5" t="32100" r="40445" b="9752"/>
          <a:stretch/>
        </p:blipFill>
        <p:spPr>
          <a:xfrm>
            <a:off x="124520" y="99605"/>
            <a:ext cx="6599620" cy="6026188"/>
          </a:xfrm>
          <a:prstGeom prst="rect">
            <a:avLst/>
          </a:prstGeom>
        </p:spPr>
      </p:pic>
      <p:pic>
        <p:nvPicPr>
          <p:cNvPr id="5" name="Picture 4" descr="PCoA.tif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27" t="17811" r="12889" b="66928"/>
          <a:stretch/>
        </p:blipFill>
        <p:spPr>
          <a:xfrm>
            <a:off x="4557472" y="6200394"/>
            <a:ext cx="2054599" cy="18053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0729" y="8491301"/>
            <a:ext cx="6397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</a:t>
            </a:r>
            <a:r>
              <a:rPr lang="en-US" dirty="0" smtClean="0"/>
              <a:t>S2. </a:t>
            </a:r>
            <a:r>
              <a:rPr lang="en-US" dirty="0" err="1" smtClean="0"/>
              <a:t>PCoA</a:t>
            </a:r>
            <a:r>
              <a:rPr lang="en-US" dirty="0" smtClean="0"/>
              <a:t> plot of </a:t>
            </a:r>
            <a:r>
              <a:rPr lang="en-US" dirty="0" err="1" smtClean="0"/>
              <a:t>Unifrac</a:t>
            </a:r>
            <a:r>
              <a:rPr lang="en-US" dirty="0" smtClean="0"/>
              <a:t> distances </a:t>
            </a:r>
            <a:r>
              <a:rPr lang="en-US" dirty="0" err="1" smtClean="0"/>
              <a:t>coloured</a:t>
            </a:r>
            <a:r>
              <a:rPr lang="en-US" dirty="0" smtClean="0"/>
              <a:t> by sample type.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39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729" y="8491301"/>
            <a:ext cx="6397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</a:t>
            </a:r>
            <a:r>
              <a:rPr lang="en-US" dirty="0" smtClean="0"/>
              <a:t>S3. Differential representation of taxa in cultivated or wild </a:t>
            </a:r>
            <a:r>
              <a:rPr lang="en-US" dirty="0" err="1" smtClean="0"/>
              <a:t>rhizosphere</a:t>
            </a:r>
            <a:r>
              <a:rPr lang="en-US" dirty="0" smtClean="0"/>
              <a:t> in AA genome species</a:t>
            </a:r>
            <a:endParaRPr lang="en-US" dirty="0"/>
          </a:p>
        </p:txBody>
      </p:sp>
      <p:pic>
        <p:nvPicPr>
          <p:cNvPr id="3" name="Picture 2" descr="cultWildAArhiz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4600"/>
            <a:ext cx="6858000" cy="485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72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ltivar1_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643"/>
            <a:ext cx="6394900" cy="4503299"/>
          </a:xfrm>
          <a:prstGeom prst="rect">
            <a:avLst/>
          </a:prstGeom>
        </p:spPr>
      </p:pic>
      <p:pic>
        <p:nvPicPr>
          <p:cNvPr id="5" name="Picture 4" descr="SpeciesComplex1_3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1058"/>
            <a:ext cx="6394900" cy="45032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8982670"/>
            <a:ext cx="6397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</a:t>
            </a:r>
            <a:r>
              <a:rPr lang="en-US" dirty="0" smtClean="0"/>
              <a:t>S4. </a:t>
            </a:r>
            <a:r>
              <a:rPr lang="en-US" dirty="0" err="1" smtClean="0"/>
              <a:t>PCoA</a:t>
            </a:r>
            <a:r>
              <a:rPr lang="en-US" dirty="0" smtClean="0"/>
              <a:t> plot of </a:t>
            </a:r>
            <a:r>
              <a:rPr lang="en-US" dirty="0" err="1" smtClean="0"/>
              <a:t>rhizosphere</a:t>
            </a:r>
            <a:r>
              <a:rPr lang="en-US" dirty="0" smtClean="0"/>
              <a:t> sample </a:t>
            </a:r>
            <a:r>
              <a:rPr lang="en-US" dirty="0" err="1" smtClean="0"/>
              <a:t>Unifrac</a:t>
            </a:r>
            <a:r>
              <a:rPr lang="en-US" dirty="0" smtClean="0"/>
              <a:t> distances colored by cultivar/accession (A) or species complex/genus section (B).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40194" y="174617"/>
            <a:ext cx="481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A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6240194" y="4684146"/>
            <a:ext cx="4814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B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93437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5537</TotalTime>
  <Words>92</Words>
  <Application>Microsoft Macintosh PowerPoint</Application>
  <PresentationFormat>A4 Paper (210x297 mm)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 S</dc:creator>
  <cp:keywords/>
  <dc:description/>
  <cp:lastModifiedBy>Matt Shenton</cp:lastModifiedBy>
  <cp:revision>122</cp:revision>
  <dcterms:created xsi:type="dcterms:W3CDTF">2015-03-07T06:28:59Z</dcterms:created>
  <dcterms:modified xsi:type="dcterms:W3CDTF">2016-08-02T01:03:04Z</dcterms:modified>
  <cp:category/>
</cp:coreProperties>
</file>