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6858000" cy="9906000" type="A4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8" autoAdjust="0"/>
    <p:restoredTop sz="94660"/>
  </p:normalViewPr>
  <p:slideViewPr>
    <p:cSldViewPr snapToGrid="0">
      <p:cViewPr varScale="1">
        <p:scale>
          <a:sx n="82" d="100"/>
          <a:sy n="82" d="100"/>
        </p:scale>
        <p:origin x="-2296" y="-9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D684F-D687-3F42-9EE3-54A8C61033DE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14B9B-DF10-7745-8EC7-A18DED2B11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02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1CC52-382D-724D-A6E7-05FD986ECAC5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4F484-75FB-1C4A-BC14-D129BF7859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317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615CB-A597-594E-BA17-F380889F75BE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9FD44-2024-934C-ADBD-19B7926D8E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49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6C3E0-4674-F24C-8674-3DB8F80DABDD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83FCC-8F6E-B443-B179-EA8AAAC48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53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BD986-61FC-5E45-9651-3ED4D71B1C24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651DF-DD63-B34F-807F-4F2A03937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5B464-1DDA-3248-85B9-7D8E2D551F24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6AD14-98DC-D44D-A789-649309477A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36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BAD71-042B-0740-922A-E975639F01F2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24B1F-ED8A-4A40-A6AE-49454A627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37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72940-6658-CE4C-9B01-50A12E91ED1C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82D7F-63B0-7D45-AF44-2E3459B9C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35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8BC55-3CA2-B74D-BB64-966546C00228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D0E92-FDF0-5146-BAFA-2DB9C8B0B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35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1BB33-7430-E348-A142-60142DE7F2F3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F0F34-E36B-0B4A-9657-1728D68D74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3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6F78F-7432-CE42-9780-11B7E007F03F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B6495-37B6-D64F-9B3E-BA6055D401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85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C0B53EC-9560-8B47-ADC0-14733FA97945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6767916-F992-FA41-99F4-5326C7F083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61143" y="3907287"/>
            <a:ext cx="62015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Table </a:t>
            </a:r>
            <a:r>
              <a:rPr lang="en-US" dirty="0" smtClean="0"/>
              <a:t>S4. </a:t>
            </a:r>
            <a:r>
              <a:rPr lang="en-US" dirty="0" err="1" smtClean="0"/>
              <a:t>PerMANOVA</a:t>
            </a:r>
            <a:r>
              <a:rPr lang="en-US" dirty="0" smtClean="0"/>
              <a:t> analysis to determine the proportion of variation among bacterial samples explained by sample fraction, domestication status, and the interaction between them. Analysis was performed using the </a:t>
            </a:r>
            <a:r>
              <a:rPr lang="en-US" dirty="0" err="1" smtClean="0"/>
              <a:t>adonis</a:t>
            </a:r>
            <a:r>
              <a:rPr lang="en-US" dirty="0" smtClean="0"/>
              <a:t> function of the R package “vegan”</a:t>
            </a:r>
            <a:endParaRPr lang="en-US" dirty="0"/>
          </a:p>
        </p:txBody>
      </p:sp>
      <p:pic>
        <p:nvPicPr>
          <p:cNvPr id="5" name="Picture 4" descr="perMANOVA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" t="8187" r="8052" b="63793"/>
          <a:stretch/>
        </p:blipFill>
        <p:spPr>
          <a:xfrm>
            <a:off x="179474" y="855184"/>
            <a:ext cx="6095231" cy="271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53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5543</TotalTime>
  <Words>42</Words>
  <Application>Microsoft Macintosh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 S</dc:creator>
  <cp:keywords/>
  <dc:description/>
  <cp:lastModifiedBy>Matt Shenton</cp:lastModifiedBy>
  <cp:revision>119</cp:revision>
  <dcterms:created xsi:type="dcterms:W3CDTF">2015-03-07T06:28:59Z</dcterms:created>
  <dcterms:modified xsi:type="dcterms:W3CDTF">2016-08-02T01:06:01Z</dcterms:modified>
  <cp:category/>
</cp:coreProperties>
</file>