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2582" y="-77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6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93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9407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63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554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75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899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22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391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2042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69B83-3D66-4A8E-839B-63BC7825C2BC}" type="datetimeFigureOut">
              <a:rPr lang="fr-FR" smtClean="0"/>
              <a:t>23/05/2016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87CA1-306E-4C4B-804D-F0C73EAFB9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927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1985392"/>
            <a:ext cx="6028829" cy="3616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872" y="908720"/>
            <a:ext cx="4387850" cy="2459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27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raboin</dc:creator>
  <cp:lastModifiedBy>raboin</cp:lastModifiedBy>
  <cp:revision>1</cp:revision>
  <dcterms:created xsi:type="dcterms:W3CDTF">2016-05-23T12:13:59Z</dcterms:created>
  <dcterms:modified xsi:type="dcterms:W3CDTF">2016-05-23T12:19:19Z</dcterms:modified>
</cp:coreProperties>
</file>