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75" d="100"/>
          <a:sy n="75" d="100"/>
        </p:scale>
        <p:origin x="-690" y="4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499"/>
            </a:lvl2pPr>
            <a:lvl3pPr marL="685771" indent="0" algn="ctr">
              <a:buNone/>
              <a:defRPr sz="1351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200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6240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297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7482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632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6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77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672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080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737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006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600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100"/>
            </a:lvl2pPr>
            <a:lvl3pPr>
              <a:defRPr sz="1800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111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886" indent="0">
              <a:buNone/>
              <a:defRPr sz="2100"/>
            </a:lvl2pPr>
            <a:lvl3pPr marL="685771" indent="0">
              <a:buNone/>
              <a:defRPr sz="1800"/>
            </a:lvl3pPr>
            <a:lvl4pPr marL="1028657" indent="0">
              <a:buNone/>
              <a:defRPr sz="1499"/>
            </a:lvl4pPr>
            <a:lvl5pPr marL="1371543" indent="0">
              <a:buNone/>
              <a:defRPr sz="1499"/>
            </a:lvl5pPr>
            <a:lvl6pPr marL="1714428" indent="0">
              <a:buNone/>
              <a:defRPr sz="1499"/>
            </a:lvl6pPr>
            <a:lvl7pPr marL="2057314" indent="0">
              <a:buNone/>
              <a:defRPr sz="1499"/>
            </a:lvl7pPr>
            <a:lvl8pPr marL="2400200" indent="0">
              <a:buNone/>
              <a:defRPr sz="1499"/>
            </a:lvl8pPr>
            <a:lvl9pPr marL="2743085" indent="0">
              <a:buNone/>
              <a:defRPr sz="14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795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740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roup 331"/>
          <p:cNvGrpSpPr/>
          <p:nvPr/>
        </p:nvGrpSpPr>
        <p:grpSpPr>
          <a:xfrm>
            <a:off x="196126" y="765366"/>
            <a:ext cx="6581060" cy="8082509"/>
            <a:chOff x="106918" y="1127246"/>
            <a:chExt cx="6581060" cy="8082508"/>
          </a:xfrm>
        </p:grpSpPr>
        <p:grpSp>
          <p:nvGrpSpPr>
            <p:cNvPr id="329" name="Group 328"/>
            <p:cNvGrpSpPr/>
            <p:nvPr/>
          </p:nvGrpSpPr>
          <p:grpSpPr>
            <a:xfrm>
              <a:off x="106918" y="1127246"/>
              <a:ext cx="2348904" cy="8082508"/>
              <a:chOff x="106918" y="1127246"/>
              <a:chExt cx="2348904" cy="8082508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106918" y="1127246"/>
                <a:ext cx="2312686" cy="1972111"/>
                <a:chOff x="3379357" y="900663"/>
                <a:chExt cx="2312686" cy="1972111"/>
              </a:xfrm>
            </p:grpSpPr>
            <p:grpSp>
              <p:nvGrpSpPr>
                <p:cNvPr id="5" name="Group 4"/>
                <p:cNvGrpSpPr/>
                <p:nvPr/>
              </p:nvGrpSpPr>
              <p:grpSpPr>
                <a:xfrm>
                  <a:off x="3379357" y="900663"/>
                  <a:ext cx="2312686" cy="1972111"/>
                  <a:chOff x="3379357" y="894313"/>
                  <a:chExt cx="2312686" cy="1972111"/>
                </a:xfrm>
              </p:grpSpPr>
              <p:pic>
                <p:nvPicPr>
                  <p:cNvPr id="7" name="Picture 6"/>
                  <p:cNvPicPr/>
                  <p:nvPr/>
                </p:nvPicPr>
                <p:blipFill>
                  <a:blip r:embed="rId2" cstate="print"/>
                  <a:stretch>
                    <a:fillRect/>
                  </a:stretch>
                </p:blipFill>
                <p:spPr>
                  <a:xfrm>
                    <a:off x="4072688" y="994431"/>
                    <a:ext cx="1218810" cy="1353816"/>
                  </a:xfrm>
                  <a:prstGeom prst="rect">
                    <a:avLst/>
                  </a:prstGeom>
                </p:spPr>
              </p:pic>
              <p:grpSp>
                <p:nvGrpSpPr>
                  <p:cNvPr id="8" name="Group 7"/>
                  <p:cNvGrpSpPr/>
                  <p:nvPr/>
                </p:nvGrpSpPr>
                <p:grpSpPr>
                  <a:xfrm>
                    <a:off x="3379357" y="894313"/>
                    <a:ext cx="2312686" cy="1972111"/>
                    <a:chOff x="5024666" y="2465270"/>
                    <a:chExt cx="2265753" cy="1984845"/>
                  </a:xfrm>
                </p:grpSpPr>
                <p:sp>
                  <p:nvSpPr>
                    <p:cNvPr id="9" name="Rectangle 8"/>
                    <p:cNvSpPr/>
                    <p:nvPr/>
                  </p:nvSpPr>
                  <p:spPr>
                    <a:xfrm>
                      <a:off x="5705963" y="2593543"/>
                      <a:ext cx="1370961" cy="1310215"/>
                    </a:xfrm>
                    <a:prstGeom prst="rect">
                      <a:avLst/>
                    </a:prstGeom>
                    <a:noFill/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cxnSp>
                  <p:nvCxnSpPr>
                    <p:cNvPr id="10" name="Straight Connector 9"/>
                    <p:cNvCxnSpPr/>
                    <p:nvPr/>
                  </p:nvCxnSpPr>
                  <p:spPr>
                    <a:xfrm flipH="1">
                      <a:off x="5616000" y="2593543"/>
                      <a:ext cx="85913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" name="Straight Connector 10"/>
                    <p:cNvCxnSpPr/>
                    <p:nvPr/>
                  </p:nvCxnSpPr>
                  <p:spPr>
                    <a:xfrm flipH="1">
                      <a:off x="5616000" y="2921097"/>
                      <a:ext cx="85913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" name="Straight Connector 11"/>
                    <p:cNvCxnSpPr/>
                    <p:nvPr/>
                  </p:nvCxnSpPr>
                  <p:spPr>
                    <a:xfrm flipH="1">
                      <a:off x="5616000" y="3248651"/>
                      <a:ext cx="85913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" name="Straight Connector 12"/>
                    <p:cNvCxnSpPr/>
                    <p:nvPr/>
                  </p:nvCxnSpPr>
                  <p:spPr>
                    <a:xfrm flipH="1">
                      <a:off x="5616000" y="3903758"/>
                      <a:ext cx="85913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" name="Straight Connector 13"/>
                    <p:cNvCxnSpPr/>
                    <p:nvPr/>
                  </p:nvCxnSpPr>
                  <p:spPr>
                    <a:xfrm rot="5400000" flipH="1">
                      <a:off x="7015464" y="3947432"/>
                      <a:ext cx="8734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" name="Straight Connector 14"/>
                    <p:cNvCxnSpPr/>
                    <p:nvPr/>
                  </p:nvCxnSpPr>
                  <p:spPr>
                    <a:xfrm rot="5400000" flipH="1">
                      <a:off x="6677170" y="3947432"/>
                      <a:ext cx="8734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Straight Connector 15"/>
                    <p:cNvCxnSpPr/>
                    <p:nvPr/>
                  </p:nvCxnSpPr>
                  <p:spPr>
                    <a:xfrm rot="5400000" flipH="1">
                      <a:off x="6338876" y="3947432"/>
                      <a:ext cx="8734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" name="Straight Connector 16"/>
                    <p:cNvCxnSpPr/>
                    <p:nvPr/>
                  </p:nvCxnSpPr>
                  <p:spPr>
                    <a:xfrm rot="5400000" flipH="1">
                      <a:off x="5662288" y="3947432"/>
                      <a:ext cx="8734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" name="TextBox 17"/>
                    <p:cNvSpPr txBox="1"/>
                    <p:nvPr/>
                  </p:nvSpPr>
                  <p:spPr>
                    <a:xfrm>
                      <a:off x="5227466" y="3450544"/>
                      <a:ext cx="449469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0.25</a:t>
                      </a:r>
                    </a:p>
                  </p:txBody>
                </p:sp>
                <p:sp>
                  <p:nvSpPr>
                    <p:cNvPr id="19" name="TextBox 18"/>
                    <p:cNvSpPr txBox="1"/>
                    <p:nvPr/>
                  </p:nvSpPr>
                  <p:spPr>
                    <a:xfrm>
                      <a:off x="5306015" y="3128355"/>
                      <a:ext cx="372516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0.5</a:t>
                      </a:r>
                    </a:p>
                  </p:txBody>
                </p:sp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5227466" y="2796893"/>
                      <a:ext cx="449469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0.75</a:t>
                      </a:r>
                    </a:p>
                  </p:txBody>
                </p:sp>
                <p:sp>
                  <p:nvSpPr>
                    <p:cNvPr id="21" name="TextBox 20"/>
                    <p:cNvSpPr txBox="1"/>
                    <p:nvPr/>
                  </p:nvSpPr>
                  <p:spPr>
                    <a:xfrm>
                      <a:off x="5833686" y="3941246"/>
                      <a:ext cx="411778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100</a:t>
                      </a:r>
                    </a:p>
                  </p:txBody>
                </p:sp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6514311" y="3941246"/>
                      <a:ext cx="411778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300</a:t>
                      </a:r>
                    </a:p>
                  </p:txBody>
                </p:sp>
                <p:sp>
                  <p:nvSpPr>
                    <p:cNvPr id="23" name="TextBox 22"/>
                    <p:cNvSpPr txBox="1"/>
                    <p:nvPr/>
                  </p:nvSpPr>
                  <p:spPr>
                    <a:xfrm>
                      <a:off x="6178320" y="3941246"/>
                      <a:ext cx="411778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200</a:t>
                      </a:r>
                    </a:p>
                  </p:txBody>
                </p:sp>
                <p:sp>
                  <p:nvSpPr>
                    <p:cNvPr id="24" name="TextBox 23"/>
                    <p:cNvSpPr txBox="1"/>
                    <p:nvPr/>
                  </p:nvSpPr>
                  <p:spPr>
                    <a:xfrm>
                      <a:off x="6878641" y="3941246"/>
                      <a:ext cx="411778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400</a:t>
                      </a:r>
                    </a:p>
                  </p:txBody>
                </p:sp>
                <p:sp>
                  <p:nvSpPr>
                    <p:cNvPr id="25" name="TextBox 24"/>
                    <p:cNvSpPr txBox="1"/>
                    <p:nvPr/>
                  </p:nvSpPr>
                  <p:spPr>
                    <a:xfrm>
                      <a:off x="5423032" y="2465270"/>
                      <a:ext cx="257872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1</a:t>
                      </a:r>
                    </a:p>
                  </p:txBody>
                </p:sp>
                <p:sp>
                  <p:nvSpPr>
                    <p:cNvPr id="26" name="TextBox 25"/>
                    <p:cNvSpPr txBox="1"/>
                    <p:nvPr/>
                  </p:nvSpPr>
                  <p:spPr>
                    <a:xfrm>
                      <a:off x="5798673" y="4171327"/>
                      <a:ext cx="978341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Distance (Kb)</a:t>
                      </a:r>
                    </a:p>
                  </p:txBody>
                </p:sp>
                <p:sp>
                  <p:nvSpPr>
                    <p:cNvPr id="27" name="TextBox 26"/>
                    <p:cNvSpPr txBox="1"/>
                    <p:nvPr/>
                  </p:nvSpPr>
                  <p:spPr>
                    <a:xfrm rot="16200000">
                      <a:off x="4870596" y="3104922"/>
                      <a:ext cx="579517" cy="27137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LD (r</a:t>
                      </a:r>
                      <a:r>
                        <a:rPr lang="en-US" sz="1200" baseline="30000" dirty="0"/>
                        <a:t>2</a:t>
                      </a:r>
                      <a:r>
                        <a:rPr lang="en-US" sz="1200" dirty="0"/>
                        <a:t>)</a:t>
                      </a:r>
                    </a:p>
                  </p:txBody>
                </p:sp>
                <p:cxnSp>
                  <p:nvCxnSpPr>
                    <p:cNvPr id="28" name="Straight Connector 27"/>
                    <p:cNvCxnSpPr/>
                    <p:nvPr/>
                  </p:nvCxnSpPr>
                  <p:spPr>
                    <a:xfrm flipH="1">
                      <a:off x="5616000" y="3576205"/>
                      <a:ext cx="85913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9" name="TextBox 28"/>
                    <p:cNvSpPr txBox="1"/>
                    <p:nvPr/>
                  </p:nvSpPr>
                  <p:spPr>
                    <a:xfrm>
                      <a:off x="5408170" y="3768121"/>
                      <a:ext cx="257872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0</a:t>
                      </a:r>
                    </a:p>
                  </p:txBody>
                </p:sp>
                <p:cxnSp>
                  <p:nvCxnSpPr>
                    <p:cNvPr id="30" name="Straight Connector 29"/>
                    <p:cNvCxnSpPr/>
                    <p:nvPr/>
                  </p:nvCxnSpPr>
                  <p:spPr>
                    <a:xfrm rot="5400000" flipH="1">
                      <a:off x="6000582" y="3947432"/>
                      <a:ext cx="87348" cy="0"/>
                    </a:xfrm>
                    <a:prstGeom prst="line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1" name="TextBox 30"/>
                    <p:cNvSpPr txBox="1"/>
                    <p:nvPr/>
                  </p:nvSpPr>
                  <p:spPr>
                    <a:xfrm>
                      <a:off x="5574970" y="3941246"/>
                      <a:ext cx="257872" cy="27878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200" dirty="0"/>
                        <a:t>0</a:t>
                      </a:r>
                    </a:p>
                  </p:txBody>
                </p:sp>
              </p:grpSp>
            </p:grpSp>
            <p:sp>
              <p:nvSpPr>
                <p:cNvPr id="6" name="TextBox 5"/>
                <p:cNvSpPr txBox="1"/>
                <p:nvPr/>
              </p:nvSpPr>
              <p:spPr>
                <a:xfrm>
                  <a:off x="4890294" y="1038174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01</a:t>
                  </a:r>
                </a:p>
              </p:txBody>
            </p:sp>
          </p:grpSp>
          <p:grpSp>
            <p:nvGrpSpPr>
              <p:cNvPr id="86" name="Group 85"/>
              <p:cNvGrpSpPr/>
              <p:nvPr/>
            </p:nvGrpSpPr>
            <p:grpSpPr>
              <a:xfrm>
                <a:off x="106918" y="3164045"/>
                <a:ext cx="2348904" cy="1972111"/>
                <a:chOff x="9632278" y="710085"/>
                <a:chExt cx="2348904" cy="1972111"/>
              </a:xfrm>
            </p:grpSpPr>
            <p:pic>
              <p:nvPicPr>
                <p:cNvPr id="87" name="Picture 86"/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0321507" y="811059"/>
                  <a:ext cx="1405540" cy="1349404"/>
                </a:xfrm>
                <a:prstGeom prst="rect">
                  <a:avLst/>
                </a:prstGeom>
              </p:spPr>
            </p:pic>
            <p:grpSp>
              <p:nvGrpSpPr>
                <p:cNvPr id="88" name="Group 87"/>
                <p:cNvGrpSpPr/>
                <p:nvPr/>
              </p:nvGrpSpPr>
              <p:grpSpPr>
                <a:xfrm>
                  <a:off x="9632278" y="710085"/>
                  <a:ext cx="2348904" cy="1972111"/>
                  <a:chOff x="5024666" y="2465270"/>
                  <a:chExt cx="2301233" cy="1984845"/>
                </a:xfrm>
              </p:grpSpPr>
              <p:sp>
                <p:nvSpPr>
                  <p:cNvPr id="90" name="Rectangle 89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91" name="Straight Connector 90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Straight Connector 92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Straight Connector 93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Straight Connector 94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Straight Connector 95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Straight Connector 96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Straight Connector 97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5830578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250</a:t>
                    </a:r>
                  </a:p>
                </p:txBody>
              </p:sp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750</a:t>
                    </a:r>
                  </a:p>
                </p:txBody>
              </p:sp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500</a:t>
                    </a:r>
                  </a:p>
                </p:txBody>
              </p:sp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6837168" y="3941246"/>
                    <a:ext cx="488731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1000</a:t>
                    </a:r>
                  </a:p>
                </p:txBody>
              </p:sp>
              <p:sp>
                <p:nvSpPr>
                  <p:cNvPr id="106" name="TextBox 105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107" name="TextBox 106"/>
                  <p:cNvSpPr txBox="1"/>
                  <p:nvPr/>
                </p:nvSpPr>
                <p:spPr>
                  <a:xfrm>
                    <a:off x="5798673" y="4171327"/>
                    <a:ext cx="978340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108" name="TextBox 107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109" name="Straight Connector 108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111" name="Straight Connector 110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89" name="TextBox 88"/>
                <p:cNvSpPr txBox="1"/>
                <p:nvPr/>
              </p:nvSpPr>
              <p:spPr>
                <a:xfrm>
                  <a:off x="11135220" y="834769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04</a:t>
                  </a:r>
                </a:p>
              </p:txBody>
            </p:sp>
          </p:grpSp>
          <p:grpSp>
            <p:nvGrpSpPr>
              <p:cNvPr id="167" name="Group 166"/>
              <p:cNvGrpSpPr/>
              <p:nvPr/>
            </p:nvGrpSpPr>
            <p:grpSpPr>
              <a:xfrm>
                <a:off x="106918" y="5200844"/>
                <a:ext cx="2305917" cy="1972111"/>
                <a:chOff x="5984616" y="3178899"/>
                <a:chExt cx="2305917" cy="1972111"/>
              </a:xfrm>
            </p:grpSpPr>
            <p:pic>
              <p:nvPicPr>
                <p:cNvPr id="168" name="Picture 167"/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6680493" y="3285275"/>
                  <a:ext cx="1406105" cy="1342484"/>
                </a:xfrm>
                <a:prstGeom prst="rect">
                  <a:avLst/>
                </a:prstGeom>
              </p:spPr>
            </p:pic>
            <p:grpSp>
              <p:nvGrpSpPr>
                <p:cNvPr id="169" name="Group 168"/>
                <p:cNvGrpSpPr/>
                <p:nvPr/>
              </p:nvGrpSpPr>
              <p:grpSpPr>
                <a:xfrm>
                  <a:off x="5984616" y="3178899"/>
                  <a:ext cx="2305917" cy="1972111"/>
                  <a:chOff x="5024666" y="2465270"/>
                  <a:chExt cx="2259119" cy="1984845"/>
                </a:xfrm>
              </p:grpSpPr>
              <p:sp>
                <p:nvSpPr>
                  <p:cNvPr id="171" name="Rectangle 170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172" name="Straight Connector 171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Straight Connector 172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Straight Connector 173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5" name="Straight Connector 174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6" name="Straight Connector 175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" name="Straight Connector 176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" name="Straight Connector 177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" name="Straight Connector 178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0" name="TextBox 179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181" name="TextBox 180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182" name="TextBox 181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183" name="TextBox 182"/>
                  <p:cNvSpPr txBox="1"/>
                  <p:nvPr/>
                </p:nvSpPr>
                <p:spPr>
                  <a:xfrm>
                    <a:off x="5835555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100</a:t>
                    </a:r>
                  </a:p>
                </p:txBody>
              </p:sp>
              <p:sp>
                <p:nvSpPr>
                  <p:cNvPr id="184" name="TextBox 183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300</a:t>
                    </a:r>
                  </a:p>
                </p:txBody>
              </p:sp>
              <p:sp>
                <p:nvSpPr>
                  <p:cNvPr id="185" name="TextBox 184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200</a:t>
                    </a:r>
                  </a:p>
                </p:txBody>
              </p:sp>
              <p:sp>
                <p:nvSpPr>
                  <p:cNvPr id="186" name="TextBox 185"/>
                  <p:cNvSpPr txBox="1"/>
                  <p:nvPr/>
                </p:nvSpPr>
                <p:spPr>
                  <a:xfrm>
                    <a:off x="6872007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400</a:t>
                    </a:r>
                  </a:p>
                </p:txBody>
              </p:sp>
              <p:sp>
                <p:nvSpPr>
                  <p:cNvPr id="187" name="TextBox 186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188" name="TextBox 187"/>
                  <p:cNvSpPr txBox="1"/>
                  <p:nvPr/>
                </p:nvSpPr>
                <p:spPr>
                  <a:xfrm>
                    <a:off x="5798673" y="4171327"/>
                    <a:ext cx="987763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189" name="TextBox 188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190" name="Straight Connector 189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1" name="TextBox 190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192" name="Straight Connector 191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3" name="TextBox 192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170" name="TextBox 169"/>
                <p:cNvSpPr txBox="1"/>
                <p:nvPr/>
              </p:nvSpPr>
              <p:spPr>
                <a:xfrm>
                  <a:off x="7487558" y="3292947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07</a:t>
                  </a:r>
                </a:p>
              </p:txBody>
            </p:sp>
          </p:grpSp>
          <p:grpSp>
            <p:nvGrpSpPr>
              <p:cNvPr id="248" name="Group 247"/>
              <p:cNvGrpSpPr/>
              <p:nvPr/>
            </p:nvGrpSpPr>
            <p:grpSpPr>
              <a:xfrm>
                <a:off x="106919" y="7237643"/>
                <a:ext cx="2293445" cy="1972111"/>
                <a:chOff x="1271282" y="5065870"/>
                <a:chExt cx="2293445" cy="1972111"/>
              </a:xfrm>
            </p:grpSpPr>
            <p:pic>
              <p:nvPicPr>
                <p:cNvPr id="249" name="Picture 248"/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1965836" y="5172495"/>
                  <a:ext cx="1400213" cy="1342732"/>
                </a:xfrm>
                <a:prstGeom prst="rect">
                  <a:avLst/>
                </a:prstGeom>
              </p:spPr>
            </p:pic>
            <p:grpSp>
              <p:nvGrpSpPr>
                <p:cNvPr id="250" name="Group 249"/>
                <p:cNvGrpSpPr/>
                <p:nvPr/>
              </p:nvGrpSpPr>
              <p:grpSpPr>
                <a:xfrm>
                  <a:off x="1271282" y="5065870"/>
                  <a:ext cx="2293445" cy="1972111"/>
                  <a:chOff x="5024666" y="2465270"/>
                  <a:chExt cx="2246901" cy="1984845"/>
                </a:xfrm>
              </p:grpSpPr>
              <p:sp>
                <p:nvSpPr>
                  <p:cNvPr id="252" name="Rectangle 251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253" name="Straight Connector 252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4" name="Straight Connector 253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5" name="Straight Connector 254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6" name="Straight Connector 255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7" name="Straight Connector 256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8" name="Straight Connector 257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9" name="Straight Connector 258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0" name="Straight Connector 259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1" name="TextBox 260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262" name="TextBox 261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263" name="TextBox 262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264" name="TextBox 263"/>
                  <p:cNvSpPr txBox="1"/>
                  <p:nvPr/>
                </p:nvSpPr>
                <p:spPr>
                  <a:xfrm>
                    <a:off x="5840532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125</a:t>
                    </a:r>
                  </a:p>
                </p:txBody>
              </p:sp>
              <p:sp>
                <p:nvSpPr>
                  <p:cNvPr id="265" name="TextBox 264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375</a:t>
                    </a:r>
                  </a:p>
                </p:txBody>
              </p:sp>
              <p:sp>
                <p:nvSpPr>
                  <p:cNvPr id="266" name="TextBox 265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250</a:t>
                    </a:r>
                  </a:p>
                </p:txBody>
              </p:sp>
              <p:sp>
                <p:nvSpPr>
                  <p:cNvPr id="267" name="TextBox 266"/>
                  <p:cNvSpPr txBox="1"/>
                  <p:nvPr/>
                </p:nvSpPr>
                <p:spPr>
                  <a:xfrm>
                    <a:off x="6859789" y="3935097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500</a:t>
                    </a:r>
                  </a:p>
                </p:txBody>
              </p:sp>
              <p:sp>
                <p:nvSpPr>
                  <p:cNvPr id="268" name="TextBox 267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269" name="TextBox 268"/>
                  <p:cNvSpPr txBox="1"/>
                  <p:nvPr/>
                </p:nvSpPr>
                <p:spPr>
                  <a:xfrm>
                    <a:off x="5798673" y="4171327"/>
                    <a:ext cx="987764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270" name="TextBox 269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271" name="Straight Connector 270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2" name="TextBox 271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273" name="Straight Connector 272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74" name="TextBox 273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251" name="TextBox 250"/>
                <p:cNvSpPr txBox="1"/>
                <p:nvPr/>
              </p:nvSpPr>
              <p:spPr>
                <a:xfrm>
                  <a:off x="2788114" y="5199413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10</a:t>
                  </a:r>
                </a:p>
              </p:txBody>
            </p:sp>
          </p:grpSp>
        </p:grpSp>
        <p:grpSp>
          <p:nvGrpSpPr>
            <p:cNvPr id="330" name="Group 329"/>
            <p:cNvGrpSpPr/>
            <p:nvPr/>
          </p:nvGrpSpPr>
          <p:grpSpPr>
            <a:xfrm>
              <a:off x="2225536" y="1127246"/>
              <a:ext cx="2305917" cy="8074041"/>
              <a:chOff x="2356028" y="1127246"/>
              <a:chExt cx="2305917" cy="8074041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2356051" y="1127246"/>
                <a:ext cx="2298943" cy="1972111"/>
                <a:chOff x="5866302" y="749019"/>
                <a:chExt cx="2298943" cy="1972111"/>
              </a:xfrm>
            </p:grpSpPr>
            <p:pic>
              <p:nvPicPr>
                <p:cNvPr id="33" name="Picture 32"/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6559864" y="858893"/>
                  <a:ext cx="1211290" cy="1341627"/>
                </a:xfrm>
                <a:prstGeom prst="rect">
                  <a:avLst/>
                </a:prstGeom>
              </p:spPr>
            </p:pic>
            <p:grpSp>
              <p:nvGrpSpPr>
                <p:cNvPr id="34" name="Group 33"/>
                <p:cNvGrpSpPr/>
                <p:nvPr/>
              </p:nvGrpSpPr>
              <p:grpSpPr>
                <a:xfrm>
                  <a:off x="5866302" y="749019"/>
                  <a:ext cx="2298943" cy="1972111"/>
                  <a:chOff x="5024666" y="2465270"/>
                  <a:chExt cx="2252278" cy="1984845"/>
                </a:xfrm>
              </p:grpSpPr>
              <p:sp>
                <p:nvSpPr>
                  <p:cNvPr id="36" name="Rectangle 35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37" name="Straight Connector 36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Connector 40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Connector 41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47" name="TextBox 46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5824356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100</a:t>
                    </a:r>
                  </a:p>
                </p:txBody>
              </p:sp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300</a:t>
                    </a:r>
                  </a:p>
                </p:txBody>
              </p: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200</a:t>
                    </a:r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6865166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400</a:t>
                    </a:r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5798673" y="4171327"/>
                    <a:ext cx="978341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54" name="TextBox 53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55" name="Straight Connector 54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57" name="Straight Connector 56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35" name="TextBox 34"/>
                <p:cNvSpPr txBox="1"/>
                <p:nvPr/>
              </p:nvSpPr>
              <p:spPr>
                <a:xfrm>
                  <a:off x="7358587" y="869294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02</a:t>
                  </a:r>
                </a:p>
              </p:txBody>
            </p:sp>
          </p:grpSp>
          <p:grpSp>
            <p:nvGrpSpPr>
              <p:cNvPr id="113" name="Group 112"/>
              <p:cNvGrpSpPr/>
              <p:nvPr/>
            </p:nvGrpSpPr>
            <p:grpSpPr>
              <a:xfrm>
                <a:off x="2356028" y="3161223"/>
                <a:ext cx="2290677" cy="1972111"/>
                <a:chOff x="269178" y="2876710"/>
                <a:chExt cx="2290677" cy="1972111"/>
              </a:xfrm>
            </p:grpSpPr>
            <p:pic>
              <p:nvPicPr>
                <p:cNvPr id="114" name="Picture 113"/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962957" y="2991803"/>
                  <a:ext cx="1400990" cy="1343900"/>
                </a:xfrm>
                <a:prstGeom prst="rect">
                  <a:avLst/>
                </a:prstGeom>
              </p:spPr>
            </p:pic>
            <p:grpSp>
              <p:nvGrpSpPr>
                <p:cNvPr id="115" name="Group 114"/>
                <p:cNvGrpSpPr/>
                <p:nvPr/>
              </p:nvGrpSpPr>
              <p:grpSpPr>
                <a:xfrm>
                  <a:off x="269178" y="2876710"/>
                  <a:ext cx="2290677" cy="1972111"/>
                  <a:chOff x="5024666" y="2465270"/>
                  <a:chExt cx="2244188" cy="1984845"/>
                </a:xfrm>
              </p:grpSpPr>
              <p:sp>
                <p:nvSpPr>
                  <p:cNvPr id="117" name="Rectangle 116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118" name="Straight Connector 117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" name="Straight Connector 118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" name="Straight Connector 119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2" name="Straight Connector 121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22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Straight Connector 124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6" name="TextBox 125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127" name="TextBox 126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128" name="TextBox 127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129" name="TextBox 128"/>
                  <p:cNvSpPr txBox="1"/>
                  <p:nvPr/>
                </p:nvSpPr>
                <p:spPr>
                  <a:xfrm>
                    <a:off x="5840532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100</a:t>
                    </a:r>
                  </a:p>
                </p:txBody>
              </p:sp>
              <p:sp>
                <p:nvSpPr>
                  <p:cNvPr id="130" name="TextBox 129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300</a:t>
                    </a:r>
                  </a:p>
                </p:txBody>
              </p:sp>
              <p:sp>
                <p:nvSpPr>
                  <p:cNvPr id="131" name="TextBox 130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200</a:t>
                    </a:r>
                  </a:p>
                </p:txBody>
              </p:sp>
              <p:sp>
                <p:nvSpPr>
                  <p:cNvPr id="132" name="TextBox 131"/>
                  <p:cNvSpPr txBox="1"/>
                  <p:nvPr/>
                </p:nvSpPr>
                <p:spPr>
                  <a:xfrm>
                    <a:off x="6857076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400</a:t>
                    </a:r>
                  </a:p>
                </p:txBody>
              </p:sp>
              <p:sp>
                <p:nvSpPr>
                  <p:cNvPr id="133" name="TextBox 132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134" name="TextBox 133"/>
                  <p:cNvSpPr txBox="1"/>
                  <p:nvPr/>
                </p:nvSpPr>
                <p:spPr>
                  <a:xfrm>
                    <a:off x="5798673" y="4171327"/>
                    <a:ext cx="987763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135" name="TextBox 134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136" name="Straight Connector 135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7" name="TextBox 136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138" name="Straight Connector 137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9" name="TextBox 138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116" name="TextBox 115"/>
                <p:cNvSpPr txBox="1"/>
                <p:nvPr/>
              </p:nvSpPr>
              <p:spPr>
                <a:xfrm>
                  <a:off x="1789683" y="2998318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05</a:t>
                  </a:r>
                </a:p>
              </p:txBody>
            </p:sp>
          </p:grpSp>
          <p:grpSp>
            <p:nvGrpSpPr>
              <p:cNvPr id="194" name="Group 193"/>
              <p:cNvGrpSpPr/>
              <p:nvPr/>
            </p:nvGrpSpPr>
            <p:grpSpPr>
              <a:xfrm>
                <a:off x="2356028" y="5195200"/>
                <a:ext cx="2305917" cy="1972111"/>
                <a:chOff x="7866325" y="3041287"/>
                <a:chExt cx="2305917" cy="1972111"/>
              </a:xfrm>
            </p:grpSpPr>
            <p:pic>
              <p:nvPicPr>
                <p:cNvPr id="195" name="Picture 194"/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8559282" y="3156112"/>
                  <a:ext cx="1036879" cy="1330490"/>
                </a:xfrm>
                <a:prstGeom prst="rect">
                  <a:avLst/>
                </a:prstGeom>
              </p:spPr>
            </p:pic>
            <p:grpSp>
              <p:nvGrpSpPr>
                <p:cNvPr id="196" name="Group 195"/>
                <p:cNvGrpSpPr/>
                <p:nvPr/>
              </p:nvGrpSpPr>
              <p:grpSpPr>
                <a:xfrm>
                  <a:off x="7866325" y="3041287"/>
                  <a:ext cx="2305917" cy="1972111"/>
                  <a:chOff x="5024666" y="2465270"/>
                  <a:chExt cx="2259119" cy="1984845"/>
                </a:xfrm>
              </p:grpSpPr>
              <p:sp>
                <p:nvSpPr>
                  <p:cNvPr id="198" name="Rectangle 197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199" name="Straight Connector 198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0" name="Straight Connector 199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1" name="Straight Connector 200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2" name="Straight Connector 201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3" name="Straight Connector 202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4" name="Straight Connector 203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5" name="Straight Connector 204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6" name="Straight Connector 205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7" name="TextBox 206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208" name="TextBox 207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209" name="TextBox 208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210" name="TextBox 209"/>
                  <p:cNvSpPr txBox="1"/>
                  <p:nvPr/>
                </p:nvSpPr>
                <p:spPr>
                  <a:xfrm>
                    <a:off x="5835555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100</a:t>
                    </a:r>
                  </a:p>
                </p:txBody>
              </p:sp>
              <p:sp>
                <p:nvSpPr>
                  <p:cNvPr id="211" name="TextBox 210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300</a:t>
                    </a:r>
                  </a:p>
                </p:txBody>
              </p:sp>
              <p:sp>
                <p:nvSpPr>
                  <p:cNvPr id="212" name="TextBox 211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200</a:t>
                    </a:r>
                  </a:p>
                </p:txBody>
              </p:sp>
              <p:sp>
                <p:nvSpPr>
                  <p:cNvPr id="213" name="TextBox 212"/>
                  <p:cNvSpPr txBox="1"/>
                  <p:nvPr/>
                </p:nvSpPr>
                <p:spPr>
                  <a:xfrm>
                    <a:off x="6872007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400</a:t>
                    </a:r>
                  </a:p>
                </p:txBody>
              </p:sp>
              <p:sp>
                <p:nvSpPr>
                  <p:cNvPr id="214" name="TextBox 213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215" name="TextBox 214"/>
                  <p:cNvSpPr txBox="1"/>
                  <p:nvPr/>
                </p:nvSpPr>
                <p:spPr>
                  <a:xfrm>
                    <a:off x="5798673" y="4171327"/>
                    <a:ext cx="987763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216" name="TextBox 215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217" name="Straight Connector 216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8" name="TextBox 217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219" name="Straight Connector 218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0" name="TextBox 219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197" name="TextBox 196"/>
                <p:cNvSpPr txBox="1"/>
                <p:nvPr/>
              </p:nvSpPr>
              <p:spPr>
                <a:xfrm>
                  <a:off x="9376099" y="3156112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08</a:t>
                  </a:r>
                </a:p>
              </p:txBody>
            </p:sp>
          </p:grpSp>
          <p:grpSp>
            <p:nvGrpSpPr>
              <p:cNvPr id="275" name="Group 274"/>
              <p:cNvGrpSpPr/>
              <p:nvPr/>
            </p:nvGrpSpPr>
            <p:grpSpPr>
              <a:xfrm>
                <a:off x="2356028" y="7229176"/>
                <a:ext cx="2300460" cy="1972111"/>
                <a:chOff x="4041347" y="5288159"/>
                <a:chExt cx="2300460" cy="1972111"/>
              </a:xfrm>
            </p:grpSpPr>
            <p:pic>
              <p:nvPicPr>
                <p:cNvPr id="276" name="Picture 275"/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4737010" y="5395364"/>
                  <a:ext cx="1396282" cy="1341981"/>
                </a:xfrm>
                <a:prstGeom prst="rect">
                  <a:avLst/>
                </a:prstGeom>
              </p:spPr>
            </p:pic>
            <p:grpSp>
              <p:nvGrpSpPr>
                <p:cNvPr id="277" name="Group 276"/>
                <p:cNvGrpSpPr/>
                <p:nvPr/>
              </p:nvGrpSpPr>
              <p:grpSpPr>
                <a:xfrm>
                  <a:off x="4041347" y="5288159"/>
                  <a:ext cx="2300460" cy="1972111"/>
                  <a:chOff x="5024666" y="2465270"/>
                  <a:chExt cx="2253774" cy="1984845"/>
                </a:xfrm>
              </p:grpSpPr>
              <p:sp>
                <p:nvSpPr>
                  <p:cNvPr id="279" name="Rectangle 278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280" name="Straight Connector 279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1" name="Straight Connector 280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2" name="Straight Connector 281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3" name="Straight Connector 282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4" name="Straight Connector 283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5" name="Straight Connector 284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6" name="Straight Connector 285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7" name="Straight Connector 286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8" name="TextBox 287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289" name="TextBox 288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290" name="TextBox 289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291" name="TextBox 290"/>
                  <p:cNvSpPr txBox="1"/>
                  <p:nvPr/>
                </p:nvSpPr>
                <p:spPr>
                  <a:xfrm>
                    <a:off x="5845509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200</a:t>
                    </a:r>
                  </a:p>
                </p:txBody>
              </p:sp>
              <p:sp>
                <p:nvSpPr>
                  <p:cNvPr id="292" name="TextBox 291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600</a:t>
                    </a:r>
                  </a:p>
                </p:txBody>
              </p:sp>
              <p:sp>
                <p:nvSpPr>
                  <p:cNvPr id="293" name="TextBox 292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400</a:t>
                    </a:r>
                  </a:p>
                </p:txBody>
              </p:sp>
              <p:sp>
                <p:nvSpPr>
                  <p:cNvPr id="294" name="TextBox 293"/>
                  <p:cNvSpPr txBox="1"/>
                  <p:nvPr/>
                </p:nvSpPr>
                <p:spPr>
                  <a:xfrm>
                    <a:off x="6866662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800</a:t>
                    </a:r>
                  </a:p>
                </p:txBody>
              </p:sp>
              <p:sp>
                <p:nvSpPr>
                  <p:cNvPr id="295" name="TextBox 294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296" name="TextBox 295"/>
                  <p:cNvSpPr txBox="1"/>
                  <p:nvPr/>
                </p:nvSpPr>
                <p:spPr>
                  <a:xfrm>
                    <a:off x="5798673" y="4171327"/>
                    <a:ext cx="987764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297" name="TextBox 296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298" name="Straight Connector 297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9" name="TextBox 298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300" name="Straight Connector 299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01" name="TextBox 300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278" name="TextBox 277"/>
                <p:cNvSpPr txBox="1"/>
                <p:nvPr/>
              </p:nvSpPr>
              <p:spPr>
                <a:xfrm>
                  <a:off x="5564416" y="5424854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11</a:t>
                  </a:r>
                </a:p>
              </p:txBody>
            </p:sp>
          </p:grpSp>
        </p:grpSp>
        <p:grpSp>
          <p:nvGrpSpPr>
            <p:cNvPr id="331" name="Group 330"/>
            <p:cNvGrpSpPr/>
            <p:nvPr/>
          </p:nvGrpSpPr>
          <p:grpSpPr>
            <a:xfrm>
              <a:off x="4344154" y="1127246"/>
              <a:ext cx="2343824" cy="8074041"/>
              <a:chOff x="4444513" y="1127246"/>
              <a:chExt cx="2343824" cy="8074041"/>
            </a:xfrm>
          </p:grpSpPr>
          <p:grpSp>
            <p:nvGrpSpPr>
              <p:cNvPr id="59" name="Group 58"/>
              <p:cNvGrpSpPr/>
              <p:nvPr/>
            </p:nvGrpSpPr>
            <p:grpSpPr>
              <a:xfrm>
                <a:off x="4444513" y="1127246"/>
                <a:ext cx="2300837" cy="1972111"/>
                <a:chOff x="7799424" y="750497"/>
                <a:chExt cx="2300837" cy="1972111"/>
              </a:xfrm>
            </p:grpSpPr>
            <p:pic>
              <p:nvPicPr>
                <p:cNvPr id="60" name="Picture 59"/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8492707" y="858893"/>
                  <a:ext cx="1038032" cy="1348516"/>
                </a:xfrm>
                <a:prstGeom prst="rect">
                  <a:avLst/>
                </a:prstGeom>
              </p:spPr>
            </p:pic>
            <p:grpSp>
              <p:nvGrpSpPr>
                <p:cNvPr id="61" name="Group 60"/>
                <p:cNvGrpSpPr/>
                <p:nvPr/>
              </p:nvGrpSpPr>
              <p:grpSpPr>
                <a:xfrm>
                  <a:off x="7799424" y="750497"/>
                  <a:ext cx="2300837" cy="1972111"/>
                  <a:chOff x="5024666" y="2465270"/>
                  <a:chExt cx="2254142" cy="1984845"/>
                </a:xfrm>
              </p:grpSpPr>
              <p:sp>
                <p:nvSpPr>
                  <p:cNvPr id="63" name="Rectangle 62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64" name="Straight Connector 63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5815647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100</a:t>
                    </a:r>
                  </a:p>
                </p:txBody>
              </p:sp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300</a:t>
                    </a:r>
                  </a:p>
                </p:txBody>
              </p:sp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200</a:t>
                    </a:r>
                  </a:p>
                </p:txBody>
              </p:sp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686703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400</a:t>
                    </a:r>
                  </a:p>
                </p:txBody>
              </p:sp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5798673" y="4171327"/>
                    <a:ext cx="978341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81" name="TextBox 80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82" name="Straight Connector 81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84" name="Straight Connector 83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5" name="TextBox 84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62" name="TextBox 61"/>
                <p:cNvSpPr txBox="1"/>
                <p:nvPr/>
              </p:nvSpPr>
              <p:spPr>
                <a:xfrm>
                  <a:off x="9287588" y="881869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03</a:t>
                  </a:r>
                </a:p>
              </p:txBody>
            </p:sp>
          </p:grpSp>
          <p:grpSp>
            <p:nvGrpSpPr>
              <p:cNvPr id="140" name="Group 139"/>
              <p:cNvGrpSpPr/>
              <p:nvPr/>
            </p:nvGrpSpPr>
            <p:grpSpPr>
              <a:xfrm>
                <a:off x="4444513" y="3161223"/>
                <a:ext cx="2300837" cy="1972111"/>
                <a:chOff x="3009237" y="2989930"/>
                <a:chExt cx="2300837" cy="1972111"/>
              </a:xfrm>
            </p:grpSpPr>
            <p:pic>
              <p:nvPicPr>
                <p:cNvPr id="141" name="Picture 140"/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3702742" y="3104404"/>
                  <a:ext cx="1390215" cy="1343644"/>
                </a:xfrm>
                <a:prstGeom prst="rect">
                  <a:avLst/>
                </a:prstGeom>
              </p:spPr>
            </p:pic>
            <p:grpSp>
              <p:nvGrpSpPr>
                <p:cNvPr id="142" name="Group 141"/>
                <p:cNvGrpSpPr/>
                <p:nvPr/>
              </p:nvGrpSpPr>
              <p:grpSpPr>
                <a:xfrm>
                  <a:off x="3009237" y="2989930"/>
                  <a:ext cx="2300837" cy="1972111"/>
                  <a:chOff x="5024666" y="2465270"/>
                  <a:chExt cx="2254142" cy="1984845"/>
                </a:xfrm>
              </p:grpSpPr>
              <p:sp>
                <p:nvSpPr>
                  <p:cNvPr id="144" name="Rectangle 143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145" name="Straight Connector 144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Straight Connector 145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Straight Connector 146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Straight Connector 147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" name="Straight Connector 148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" name="Straight Connector 149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1" name="Straight Connector 150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Straight Connector 151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3" name="TextBox 152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154" name="TextBox 153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155" name="TextBox 154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156" name="TextBox 155"/>
                  <p:cNvSpPr txBox="1"/>
                  <p:nvPr/>
                </p:nvSpPr>
                <p:spPr>
                  <a:xfrm>
                    <a:off x="582560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150</a:t>
                    </a:r>
                  </a:p>
                </p:txBody>
              </p:sp>
              <p:sp>
                <p:nvSpPr>
                  <p:cNvPr id="157" name="TextBox 156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450</a:t>
                    </a:r>
                  </a:p>
                </p:txBody>
              </p:sp>
              <p:sp>
                <p:nvSpPr>
                  <p:cNvPr id="158" name="TextBox 157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300</a:t>
                    </a:r>
                  </a:p>
                </p:txBody>
              </p:sp>
              <p:sp>
                <p:nvSpPr>
                  <p:cNvPr id="159" name="TextBox 158"/>
                  <p:cNvSpPr txBox="1"/>
                  <p:nvPr/>
                </p:nvSpPr>
                <p:spPr>
                  <a:xfrm>
                    <a:off x="686703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600</a:t>
                    </a:r>
                  </a:p>
                </p:txBody>
              </p:sp>
              <p:sp>
                <p:nvSpPr>
                  <p:cNvPr id="160" name="TextBox 159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161" name="TextBox 160"/>
                  <p:cNvSpPr txBox="1"/>
                  <p:nvPr/>
                </p:nvSpPr>
                <p:spPr>
                  <a:xfrm>
                    <a:off x="5798673" y="4171327"/>
                    <a:ext cx="103801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(Mb)</a:t>
                    </a:r>
                  </a:p>
                </p:txBody>
              </p:sp>
              <p:sp>
                <p:nvSpPr>
                  <p:cNvPr id="162" name="TextBox 161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163" name="Straight Connector 162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4" name="TextBox 163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165" name="Straight Connector 164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6" name="TextBox 165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143" name="TextBox 142"/>
                <p:cNvSpPr txBox="1"/>
                <p:nvPr/>
              </p:nvSpPr>
              <p:spPr>
                <a:xfrm>
                  <a:off x="4514080" y="3116066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06</a:t>
                  </a:r>
                </a:p>
              </p:txBody>
            </p:sp>
          </p:grpSp>
          <p:grpSp>
            <p:nvGrpSpPr>
              <p:cNvPr id="221" name="Group 220"/>
              <p:cNvGrpSpPr/>
              <p:nvPr/>
            </p:nvGrpSpPr>
            <p:grpSpPr>
              <a:xfrm>
                <a:off x="4444513" y="5195200"/>
                <a:ext cx="2300837" cy="1972111"/>
                <a:chOff x="9827853" y="3035072"/>
                <a:chExt cx="2300837" cy="1972111"/>
              </a:xfrm>
            </p:grpSpPr>
            <p:pic>
              <p:nvPicPr>
                <p:cNvPr id="222" name="Picture 221"/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10523098" y="3136818"/>
                  <a:ext cx="1036069" cy="1351200"/>
                </a:xfrm>
                <a:prstGeom prst="rect">
                  <a:avLst/>
                </a:prstGeom>
              </p:spPr>
            </p:pic>
            <p:grpSp>
              <p:nvGrpSpPr>
                <p:cNvPr id="223" name="Group 222"/>
                <p:cNvGrpSpPr/>
                <p:nvPr/>
              </p:nvGrpSpPr>
              <p:grpSpPr>
                <a:xfrm>
                  <a:off x="9827853" y="3035072"/>
                  <a:ext cx="2300837" cy="1972111"/>
                  <a:chOff x="5024666" y="2465270"/>
                  <a:chExt cx="2254142" cy="1984845"/>
                </a:xfrm>
              </p:grpSpPr>
              <p:sp>
                <p:nvSpPr>
                  <p:cNvPr id="225" name="Rectangle 224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226" name="Straight Connector 225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7" name="Straight Connector 226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8" name="Straight Connector 227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9" name="Straight Connector 228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0" name="Straight Connector 229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1" name="Straight Connector 230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2" name="Straight Connector 231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3" name="Straight Connector 232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4" name="TextBox 233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235" name="TextBox 234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236" name="TextBox 235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237" name="TextBox 236"/>
                  <p:cNvSpPr txBox="1"/>
                  <p:nvPr/>
                </p:nvSpPr>
                <p:spPr>
                  <a:xfrm>
                    <a:off x="5840532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100</a:t>
                    </a:r>
                  </a:p>
                </p:txBody>
              </p:sp>
              <p:sp>
                <p:nvSpPr>
                  <p:cNvPr id="238" name="TextBox 237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300</a:t>
                    </a:r>
                  </a:p>
                </p:txBody>
              </p:sp>
              <p:sp>
                <p:nvSpPr>
                  <p:cNvPr id="239" name="TextBox 238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200</a:t>
                    </a:r>
                  </a:p>
                </p:txBody>
              </p:sp>
              <p:sp>
                <p:nvSpPr>
                  <p:cNvPr id="240" name="TextBox 239"/>
                  <p:cNvSpPr txBox="1"/>
                  <p:nvPr/>
                </p:nvSpPr>
                <p:spPr>
                  <a:xfrm>
                    <a:off x="686703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400</a:t>
                    </a:r>
                  </a:p>
                </p:txBody>
              </p:sp>
              <p:sp>
                <p:nvSpPr>
                  <p:cNvPr id="241" name="TextBox 240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242" name="TextBox 241"/>
                  <p:cNvSpPr txBox="1"/>
                  <p:nvPr/>
                </p:nvSpPr>
                <p:spPr>
                  <a:xfrm>
                    <a:off x="5798673" y="4171327"/>
                    <a:ext cx="987763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243" name="TextBox 242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244" name="Straight Connector 243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5" name="TextBox 244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246" name="Straight Connector 245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7" name="TextBox 246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224" name="TextBox 223"/>
                <p:cNvSpPr txBox="1"/>
                <p:nvPr/>
              </p:nvSpPr>
              <p:spPr>
                <a:xfrm>
                  <a:off x="11330792" y="3165835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09</a:t>
                  </a:r>
                </a:p>
              </p:txBody>
            </p:sp>
          </p:grpSp>
          <p:grpSp>
            <p:nvGrpSpPr>
              <p:cNvPr id="302" name="Group 301"/>
              <p:cNvGrpSpPr/>
              <p:nvPr/>
            </p:nvGrpSpPr>
            <p:grpSpPr>
              <a:xfrm>
                <a:off x="4444513" y="7229176"/>
                <a:ext cx="2343824" cy="1972111"/>
                <a:chOff x="6796695" y="5180908"/>
                <a:chExt cx="2343824" cy="1972111"/>
              </a:xfrm>
            </p:grpSpPr>
            <p:pic>
              <p:nvPicPr>
                <p:cNvPr id="303" name="Picture 302"/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7487970" y="5286146"/>
                  <a:ext cx="1288007" cy="1348411"/>
                </a:xfrm>
                <a:prstGeom prst="rect">
                  <a:avLst/>
                </a:prstGeom>
              </p:spPr>
            </p:pic>
            <p:grpSp>
              <p:nvGrpSpPr>
                <p:cNvPr id="304" name="Group 303"/>
                <p:cNvGrpSpPr/>
                <p:nvPr/>
              </p:nvGrpSpPr>
              <p:grpSpPr>
                <a:xfrm>
                  <a:off x="6796695" y="5180908"/>
                  <a:ext cx="2343824" cy="1972111"/>
                  <a:chOff x="5024666" y="2465270"/>
                  <a:chExt cx="2296256" cy="1984845"/>
                </a:xfrm>
              </p:grpSpPr>
              <p:sp>
                <p:nvSpPr>
                  <p:cNvPr id="306" name="Rectangle 305"/>
                  <p:cNvSpPr/>
                  <p:nvPr/>
                </p:nvSpPr>
                <p:spPr>
                  <a:xfrm>
                    <a:off x="5705963" y="2593543"/>
                    <a:ext cx="1370961" cy="1310215"/>
                  </a:xfrm>
                  <a:prstGeom prst="rect">
                    <a:avLst/>
                  </a:prstGeom>
                  <a:noFill/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307" name="Straight Connector 306"/>
                  <p:cNvCxnSpPr/>
                  <p:nvPr/>
                </p:nvCxnSpPr>
                <p:spPr>
                  <a:xfrm flipH="1">
                    <a:off x="5616000" y="2593543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8" name="Straight Connector 307"/>
                  <p:cNvCxnSpPr/>
                  <p:nvPr/>
                </p:nvCxnSpPr>
                <p:spPr>
                  <a:xfrm flipH="1">
                    <a:off x="5616000" y="2921097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9" name="Straight Connector 308"/>
                  <p:cNvCxnSpPr/>
                  <p:nvPr/>
                </p:nvCxnSpPr>
                <p:spPr>
                  <a:xfrm flipH="1">
                    <a:off x="5616000" y="3248651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0" name="Straight Connector 309"/>
                  <p:cNvCxnSpPr/>
                  <p:nvPr/>
                </p:nvCxnSpPr>
                <p:spPr>
                  <a:xfrm flipH="1">
                    <a:off x="5616000" y="3903758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1" name="Straight Connector 310"/>
                  <p:cNvCxnSpPr/>
                  <p:nvPr/>
                </p:nvCxnSpPr>
                <p:spPr>
                  <a:xfrm rot="5400000" flipH="1">
                    <a:off x="7015464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2" name="Straight Connector 311"/>
                  <p:cNvCxnSpPr/>
                  <p:nvPr/>
                </p:nvCxnSpPr>
                <p:spPr>
                  <a:xfrm rot="5400000" flipH="1">
                    <a:off x="6677170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3" name="Straight Connector 312"/>
                  <p:cNvCxnSpPr/>
                  <p:nvPr/>
                </p:nvCxnSpPr>
                <p:spPr>
                  <a:xfrm rot="5400000" flipH="1">
                    <a:off x="6338876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4" name="Straight Connector 313"/>
                  <p:cNvCxnSpPr/>
                  <p:nvPr/>
                </p:nvCxnSpPr>
                <p:spPr>
                  <a:xfrm rot="5400000" flipH="1">
                    <a:off x="5662288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15" name="TextBox 314"/>
                  <p:cNvSpPr txBox="1"/>
                  <p:nvPr/>
                </p:nvSpPr>
                <p:spPr>
                  <a:xfrm>
                    <a:off x="5227466" y="3450544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0.25</a:t>
                    </a:r>
                  </a:p>
                </p:txBody>
              </p:sp>
              <p:sp>
                <p:nvSpPr>
                  <p:cNvPr id="316" name="TextBox 315"/>
                  <p:cNvSpPr txBox="1"/>
                  <p:nvPr/>
                </p:nvSpPr>
                <p:spPr>
                  <a:xfrm>
                    <a:off x="5306015" y="3128355"/>
                    <a:ext cx="372516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0.5</a:t>
                    </a:r>
                  </a:p>
                </p:txBody>
              </p:sp>
              <p:sp>
                <p:nvSpPr>
                  <p:cNvPr id="317" name="TextBox 316"/>
                  <p:cNvSpPr txBox="1"/>
                  <p:nvPr/>
                </p:nvSpPr>
                <p:spPr>
                  <a:xfrm>
                    <a:off x="5227466" y="2796893"/>
                    <a:ext cx="449469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0.75</a:t>
                    </a:r>
                  </a:p>
                </p:txBody>
              </p:sp>
              <p:sp>
                <p:nvSpPr>
                  <p:cNvPr id="318" name="TextBox 317"/>
                  <p:cNvSpPr txBox="1"/>
                  <p:nvPr/>
                </p:nvSpPr>
                <p:spPr>
                  <a:xfrm>
                    <a:off x="5820624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250</a:t>
                    </a:r>
                  </a:p>
                </p:txBody>
              </p:sp>
              <p:sp>
                <p:nvSpPr>
                  <p:cNvPr id="319" name="TextBox 318"/>
                  <p:cNvSpPr txBox="1"/>
                  <p:nvPr/>
                </p:nvSpPr>
                <p:spPr>
                  <a:xfrm>
                    <a:off x="6514311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750</a:t>
                    </a:r>
                  </a:p>
                </p:txBody>
              </p:sp>
              <p:sp>
                <p:nvSpPr>
                  <p:cNvPr id="320" name="TextBox 319"/>
                  <p:cNvSpPr txBox="1"/>
                  <p:nvPr/>
                </p:nvSpPr>
                <p:spPr>
                  <a:xfrm>
                    <a:off x="6178320" y="3941246"/>
                    <a:ext cx="411778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500</a:t>
                    </a:r>
                  </a:p>
                </p:txBody>
              </p:sp>
              <p:sp>
                <p:nvSpPr>
                  <p:cNvPr id="321" name="TextBox 320"/>
                  <p:cNvSpPr txBox="1"/>
                  <p:nvPr/>
                </p:nvSpPr>
                <p:spPr>
                  <a:xfrm>
                    <a:off x="6832191" y="3941246"/>
                    <a:ext cx="488731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1000</a:t>
                    </a:r>
                  </a:p>
                </p:txBody>
              </p:sp>
              <p:sp>
                <p:nvSpPr>
                  <p:cNvPr id="322" name="TextBox 321"/>
                  <p:cNvSpPr txBox="1"/>
                  <p:nvPr/>
                </p:nvSpPr>
                <p:spPr>
                  <a:xfrm>
                    <a:off x="5423032" y="2465270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1</a:t>
                    </a:r>
                  </a:p>
                </p:txBody>
              </p:sp>
              <p:sp>
                <p:nvSpPr>
                  <p:cNvPr id="323" name="TextBox 322"/>
                  <p:cNvSpPr txBox="1"/>
                  <p:nvPr/>
                </p:nvSpPr>
                <p:spPr>
                  <a:xfrm>
                    <a:off x="5798673" y="4171327"/>
                    <a:ext cx="987764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Distance (Kb)</a:t>
                    </a:r>
                  </a:p>
                </p:txBody>
              </p:sp>
              <p:sp>
                <p:nvSpPr>
                  <p:cNvPr id="324" name="TextBox 323"/>
                  <p:cNvSpPr txBox="1"/>
                  <p:nvPr/>
                </p:nvSpPr>
                <p:spPr>
                  <a:xfrm rot="16200000">
                    <a:off x="4870596" y="3104922"/>
                    <a:ext cx="579517" cy="27137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LD (r</a:t>
                    </a:r>
                    <a:r>
                      <a:rPr lang="en-US" sz="1200" baseline="30000" dirty="0"/>
                      <a:t>2</a:t>
                    </a:r>
                    <a:r>
                      <a:rPr lang="en-US" sz="1200" dirty="0"/>
                      <a:t>)</a:t>
                    </a:r>
                  </a:p>
                </p:txBody>
              </p:sp>
              <p:cxnSp>
                <p:nvCxnSpPr>
                  <p:cNvPr id="325" name="Straight Connector 324"/>
                  <p:cNvCxnSpPr/>
                  <p:nvPr/>
                </p:nvCxnSpPr>
                <p:spPr>
                  <a:xfrm flipH="1">
                    <a:off x="5616000" y="3576205"/>
                    <a:ext cx="85913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6" name="TextBox 325"/>
                  <p:cNvSpPr txBox="1"/>
                  <p:nvPr/>
                </p:nvSpPr>
                <p:spPr>
                  <a:xfrm>
                    <a:off x="5408170" y="3768121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  <p:cxnSp>
                <p:nvCxnSpPr>
                  <p:cNvPr id="327" name="Straight Connector 326"/>
                  <p:cNvCxnSpPr/>
                  <p:nvPr/>
                </p:nvCxnSpPr>
                <p:spPr>
                  <a:xfrm rot="5400000" flipH="1">
                    <a:off x="6000582" y="3947432"/>
                    <a:ext cx="87348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8" name="TextBox 327"/>
                  <p:cNvSpPr txBox="1"/>
                  <p:nvPr/>
                </p:nvSpPr>
                <p:spPr>
                  <a:xfrm>
                    <a:off x="5574970" y="3941246"/>
                    <a:ext cx="257872" cy="27878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/>
                      <a:t>0</a:t>
                    </a:r>
                  </a:p>
                </p:txBody>
              </p:sp>
            </p:grpSp>
            <p:sp>
              <p:nvSpPr>
                <p:cNvPr id="305" name="TextBox 304"/>
                <p:cNvSpPr txBox="1"/>
                <p:nvPr/>
              </p:nvSpPr>
              <p:spPr>
                <a:xfrm>
                  <a:off x="8293548" y="5309830"/>
                  <a:ext cx="59182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 err="1"/>
                    <a:t>Chr</a:t>
                  </a:r>
                  <a:r>
                    <a:rPr lang="en-US" sz="1200" dirty="0"/>
                    <a:t> 12</a:t>
                  </a:r>
                </a:p>
              </p:txBody>
            </p:sp>
          </p:grpSp>
        </p:grpSp>
      </p:grpSp>
      <p:sp>
        <p:nvSpPr>
          <p:cNvPr id="333" name="TextBox 332"/>
          <p:cNvSpPr txBox="1"/>
          <p:nvPr/>
        </p:nvSpPr>
        <p:spPr>
          <a:xfrm>
            <a:off x="265364" y="8918940"/>
            <a:ext cx="6453864" cy="431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1" b="1" dirty="0"/>
              <a:t>Figure S6. Linkage disequilibrium (LD) per chromosome. </a:t>
            </a:r>
            <a:r>
              <a:rPr lang="en-US" sz="1101" dirty="0"/>
              <a:t>LD (r</a:t>
            </a:r>
            <a:r>
              <a:rPr lang="en-US" sz="1101" baseline="30000" dirty="0"/>
              <a:t>2</a:t>
            </a:r>
            <a:r>
              <a:rPr lang="en-US" sz="1101" dirty="0"/>
              <a:t>) measure was based on Composite Haplotype Method (CHM). </a:t>
            </a:r>
            <a:endParaRPr lang="en-US" sz="701" dirty="0"/>
          </a:p>
        </p:txBody>
      </p:sp>
    </p:spTree>
    <p:extLst>
      <p:ext uri="{BB962C8B-B14F-4D97-AF65-F5344CB8AC3E}">
        <p14:creationId xmlns:p14="http://schemas.microsoft.com/office/powerpoint/2010/main" xmlns="" val="1924925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</TotalTime>
  <Words>265</Words>
  <Application>Microsoft Office PowerPoint</Application>
  <PresentationFormat>A4 Paper (210x297 mm)</PresentationFormat>
  <Paragraphs>157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tobias kretzschmar</dc:creator>
  <cp:lastModifiedBy>adayap</cp:lastModifiedBy>
  <cp:revision>27</cp:revision>
  <dcterms:created xsi:type="dcterms:W3CDTF">2017-02-09T10:38:00Z</dcterms:created>
  <dcterms:modified xsi:type="dcterms:W3CDTF">2017-02-23T12:40:05Z</dcterms:modified>
</cp:coreProperties>
</file>