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9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00192475940507E-2"/>
          <c:y val="0.15593525809273853"/>
          <c:w val="0.87855363079615045"/>
          <c:h val="0.583867891513560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Sheet2!$I$29</c:f>
              <c:strCache>
                <c:ptCount val="1"/>
                <c:pt idx="0">
                  <c:v>Seedling survival rate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errBars>
            <c:errBarType val="plus"/>
            <c:errValType val="percentage"/>
            <c:noEndCap val="0"/>
            <c:val val="5"/>
          </c:errBars>
          <c:cat>
            <c:strRef>
              <c:f>Sheet2!$H$30:$H$48</c:f>
              <c:strCache>
                <c:ptCount val="19"/>
                <c:pt idx="0">
                  <c:v>Jaya</c:v>
                </c:pt>
                <c:pt idx="1">
                  <c:v>BPH31</c:v>
                </c:pt>
                <c:pt idx="2">
                  <c:v>IR24</c:v>
                </c:pt>
                <c:pt idx="3">
                  <c:v>NIL-BPH2</c:v>
                </c:pt>
                <c:pt idx="4">
                  <c:v>NIL-BPH3/BPH32</c:v>
                </c:pt>
                <c:pt idx="5">
                  <c:v>NIL-BPH4</c:v>
                </c:pt>
                <c:pt idx="6">
                  <c:v>NIL-QBPH4+6</c:v>
                </c:pt>
                <c:pt idx="7">
                  <c:v>NIL-BPH9</c:v>
                </c:pt>
                <c:pt idx="8">
                  <c:v>NIL-BPH10</c:v>
                </c:pt>
                <c:pt idx="9">
                  <c:v>NIL-BPH17</c:v>
                </c:pt>
                <c:pt idx="10">
                  <c:v>NIL-BPH18</c:v>
                </c:pt>
                <c:pt idx="11">
                  <c:v>NIL-BPH20</c:v>
                </c:pt>
                <c:pt idx="12">
                  <c:v>NIL-BPH21</c:v>
                </c:pt>
                <c:pt idx="13">
                  <c:v>NIL-BPH25</c:v>
                </c:pt>
                <c:pt idx="14">
                  <c:v>NIL-BPH26</c:v>
                </c:pt>
                <c:pt idx="15">
                  <c:v>NIL-BPH25+26</c:v>
                </c:pt>
                <c:pt idx="16">
                  <c:v>Rathu Heenati</c:v>
                </c:pt>
                <c:pt idx="17">
                  <c:v>TN-1</c:v>
                </c:pt>
                <c:pt idx="18">
                  <c:v>PTB-33</c:v>
                </c:pt>
              </c:strCache>
            </c:strRef>
          </c:cat>
          <c:val>
            <c:numRef>
              <c:f>Sheet2!$I$30:$I$48</c:f>
              <c:numCache>
                <c:formatCode>0.00</c:formatCode>
                <c:ptCount val="19"/>
                <c:pt idx="0">
                  <c:v>0</c:v>
                </c:pt>
                <c:pt idx="1">
                  <c:v>76.166666666666657</c:v>
                </c:pt>
                <c:pt idx="2">
                  <c:v>4.2777777777777795</c:v>
                </c:pt>
                <c:pt idx="3">
                  <c:v>32.145000000000003</c:v>
                </c:pt>
                <c:pt idx="4">
                  <c:v>51.907894736842074</c:v>
                </c:pt>
                <c:pt idx="5">
                  <c:v>28.14142857142857</c:v>
                </c:pt>
                <c:pt idx="6">
                  <c:v>36.666666666666622</c:v>
                </c:pt>
                <c:pt idx="7">
                  <c:v>38.14</c:v>
                </c:pt>
                <c:pt idx="8">
                  <c:v>20</c:v>
                </c:pt>
                <c:pt idx="9">
                  <c:v>34.561403508771932</c:v>
                </c:pt>
                <c:pt idx="10">
                  <c:v>34.498333333333349</c:v>
                </c:pt>
                <c:pt idx="11">
                  <c:v>28.823529411764699</c:v>
                </c:pt>
                <c:pt idx="12">
                  <c:v>23.125</c:v>
                </c:pt>
                <c:pt idx="13">
                  <c:v>30</c:v>
                </c:pt>
                <c:pt idx="14">
                  <c:v>22.777777777777779</c:v>
                </c:pt>
                <c:pt idx="15">
                  <c:v>25.555555555555557</c:v>
                </c:pt>
                <c:pt idx="16">
                  <c:v>92.307692307692278</c:v>
                </c:pt>
                <c:pt idx="17">
                  <c:v>4.1666666666666661</c:v>
                </c:pt>
                <c:pt idx="18">
                  <c:v>88.544891640866865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2632320"/>
        <c:axId val="70103808"/>
      </c:barChart>
      <c:catAx>
        <c:axId val="626323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70103808"/>
        <c:crosses val="autoZero"/>
        <c:auto val="1"/>
        <c:lblAlgn val="ctr"/>
        <c:lblOffset val="100"/>
        <c:noMultiLvlLbl val="0"/>
      </c:catAx>
      <c:valAx>
        <c:axId val="70103808"/>
        <c:scaling>
          <c:orientation val="minMax"/>
          <c:max val="100"/>
        </c:scaling>
        <c:delete val="0"/>
        <c:axPos val="l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626323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59FDDF-0A1B-42A8-BFAA-1BFFD6F9330D}" type="datetimeFigureOut">
              <a:rPr lang="en-US" smtClean="0"/>
              <a:pPr/>
              <a:t>8/15/2017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C81CCF-59F6-4571-8C98-60FC0CB410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716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E5E7-AA7B-42BE-83AC-E5314796EF60}" type="datetimeFigureOut">
              <a:rPr lang="en-US" smtClean="0"/>
              <a:pPr/>
              <a:t>8/15/2017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CD2E-055C-4358-A6C5-1F62B0DC03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E5E7-AA7B-42BE-83AC-E5314796EF60}" type="datetimeFigureOut">
              <a:rPr lang="en-US" smtClean="0"/>
              <a:pPr/>
              <a:t>8/15/2017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CD2E-055C-4358-A6C5-1F62B0DC03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E5E7-AA7B-42BE-83AC-E5314796EF60}" type="datetimeFigureOut">
              <a:rPr lang="en-US" smtClean="0"/>
              <a:pPr/>
              <a:t>8/15/2017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CD2E-055C-4358-A6C5-1F62B0DC03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E5E7-AA7B-42BE-83AC-E5314796EF60}" type="datetimeFigureOut">
              <a:rPr lang="en-US" smtClean="0"/>
              <a:pPr/>
              <a:t>8/15/2017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CD2E-055C-4358-A6C5-1F62B0DC03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E5E7-AA7B-42BE-83AC-E5314796EF60}" type="datetimeFigureOut">
              <a:rPr lang="en-US" smtClean="0"/>
              <a:pPr/>
              <a:t>8/15/2017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CD2E-055C-4358-A6C5-1F62B0DC03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E5E7-AA7B-42BE-83AC-E5314796EF60}" type="datetimeFigureOut">
              <a:rPr lang="en-US" smtClean="0"/>
              <a:pPr/>
              <a:t>8/15/2017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CD2E-055C-4358-A6C5-1F62B0DC03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E5E7-AA7B-42BE-83AC-E5314796EF60}" type="datetimeFigureOut">
              <a:rPr lang="en-US" smtClean="0"/>
              <a:pPr/>
              <a:t>8/15/2017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CD2E-055C-4358-A6C5-1F62B0DC03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E5E7-AA7B-42BE-83AC-E5314796EF60}" type="datetimeFigureOut">
              <a:rPr lang="en-US" smtClean="0"/>
              <a:pPr/>
              <a:t>8/15/2017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CD2E-055C-4358-A6C5-1F62B0DC03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E5E7-AA7B-42BE-83AC-E5314796EF60}" type="datetimeFigureOut">
              <a:rPr lang="en-US" smtClean="0"/>
              <a:pPr/>
              <a:t>8/15/2017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CD2E-055C-4358-A6C5-1F62B0DC03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E5E7-AA7B-42BE-83AC-E5314796EF60}" type="datetimeFigureOut">
              <a:rPr lang="en-US" smtClean="0"/>
              <a:pPr/>
              <a:t>8/15/2017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CD2E-055C-4358-A6C5-1F62B0DC03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E5E7-AA7B-42BE-83AC-E5314796EF60}" type="datetimeFigureOut">
              <a:rPr lang="en-US" smtClean="0"/>
              <a:pPr/>
              <a:t>8/15/2017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6CD2E-055C-4358-A6C5-1F62B0DC03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8E5E7-AA7B-42BE-83AC-E5314796EF60}" type="datetimeFigureOut">
              <a:rPr lang="en-US" smtClean="0"/>
              <a:pPr/>
              <a:t>8/15/2017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6CD2E-055C-4358-A6C5-1F62B0DC03A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33239" y="-381000"/>
            <a:ext cx="5715000" cy="3429000"/>
            <a:chOff x="457200" y="1219200"/>
            <a:chExt cx="7467600" cy="4038600"/>
          </a:xfrm>
        </p:grpSpPr>
        <p:graphicFrame>
          <p:nvGraphicFramePr>
            <p:cNvPr id="5" name="Chart 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276618842"/>
                </p:ext>
              </p:extLst>
            </p:nvPr>
          </p:nvGraphicFramePr>
          <p:xfrm>
            <a:off x="457200" y="1219200"/>
            <a:ext cx="7467600" cy="40386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25" name="Group 24"/>
            <p:cNvGrpSpPr/>
            <p:nvPr/>
          </p:nvGrpSpPr>
          <p:grpSpPr>
            <a:xfrm>
              <a:off x="1200153" y="1667933"/>
              <a:ext cx="6464302" cy="2483152"/>
              <a:chOff x="1200153" y="1667933"/>
              <a:chExt cx="6464302" cy="2483152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1200153" y="2020485"/>
                <a:ext cx="1239715" cy="2130600"/>
                <a:chOff x="1525187" y="-59282"/>
                <a:chExt cx="192256" cy="2933040"/>
              </a:xfrm>
            </p:grpSpPr>
            <p:sp>
              <p:nvSpPr>
                <p:cNvPr id="7" name="TextBox 2"/>
                <p:cNvSpPr txBox="1"/>
                <p:nvPr/>
              </p:nvSpPr>
              <p:spPr>
                <a:xfrm>
                  <a:off x="1525187" y="2594088"/>
                  <a:ext cx="38406" cy="279670"/>
                </a:xfrm>
                <a:prstGeom prst="rect">
                  <a:avLst/>
                </a:prstGeom>
              </p:spPr>
              <p:txBody>
                <a:bodyPr wrap="squar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</a:p>
              </p:txBody>
            </p:sp>
            <p:sp>
              <p:nvSpPr>
                <p:cNvPr id="8" name="TextBox 1"/>
                <p:cNvSpPr txBox="1"/>
                <p:nvPr/>
              </p:nvSpPr>
              <p:spPr>
                <a:xfrm>
                  <a:off x="1625456" y="2440416"/>
                  <a:ext cx="41872" cy="385324"/>
                </a:xfrm>
                <a:prstGeom prst="rect">
                  <a:avLst/>
                </a:prstGeom>
              </p:spPr>
              <p:txBody>
                <a:bodyPr wrap="squar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0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endParaRPr lang="en-US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" name="TextBox 1"/>
                <p:cNvSpPr txBox="1"/>
                <p:nvPr/>
              </p:nvSpPr>
              <p:spPr>
                <a:xfrm>
                  <a:off x="1681991" y="1495056"/>
                  <a:ext cx="35452" cy="279670"/>
                </a:xfrm>
                <a:prstGeom prst="rect">
                  <a:avLst/>
                </a:prstGeom>
              </p:spPr>
              <p:txBody>
                <a:bodyPr wrap="squar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</a:p>
              </p:txBody>
            </p:sp>
            <p:sp>
              <p:nvSpPr>
                <p:cNvPr id="10" name="TextBox 2"/>
                <p:cNvSpPr txBox="1"/>
                <p:nvPr/>
              </p:nvSpPr>
              <p:spPr>
                <a:xfrm>
                  <a:off x="1586557" y="-59282"/>
                  <a:ext cx="38406" cy="279670"/>
                </a:xfrm>
                <a:prstGeom prst="rect">
                  <a:avLst/>
                </a:prstGeom>
              </p:spPr>
              <p:txBody>
                <a:bodyPr wrap="squar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</a:t>
                  </a:r>
                </a:p>
              </p:txBody>
            </p:sp>
          </p:grpSp>
          <p:sp>
            <p:nvSpPr>
              <p:cNvPr id="11" name="TextBox 1"/>
              <p:cNvSpPr txBox="1"/>
              <p:nvPr/>
            </p:nvSpPr>
            <p:spPr>
              <a:xfrm>
                <a:off x="2599943" y="2673451"/>
                <a:ext cx="228603" cy="203156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endPara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TextBox 1"/>
              <p:cNvSpPr txBox="1"/>
              <p:nvPr/>
            </p:nvSpPr>
            <p:spPr>
              <a:xfrm>
                <a:off x="2971797" y="3225844"/>
                <a:ext cx="228603" cy="203156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TextBox 1"/>
              <p:cNvSpPr txBox="1"/>
              <p:nvPr/>
            </p:nvSpPr>
            <p:spPr>
              <a:xfrm>
                <a:off x="3280915" y="3085765"/>
                <a:ext cx="228603" cy="203156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TextBox 1"/>
              <p:cNvSpPr txBox="1"/>
              <p:nvPr/>
            </p:nvSpPr>
            <p:spPr>
              <a:xfrm>
                <a:off x="3951734" y="3477619"/>
                <a:ext cx="228603" cy="203156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TextBox 1"/>
              <p:cNvSpPr txBox="1"/>
              <p:nvPr/>
            </p:nvSpPr>
            <p:spPr>
              <a:xfrm>
                <a:off x="4340352" y="3124264"/>
                <a:ext cx="228603" cy="203156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TextBox 1"/>
              <p:cNvSpPr txBox="1"/>
              <p:nvPr/>
            </p:nvSpPr>
            <p:spPr>
              <a:xfrm>
                <a:off x="4724400" y="3124266"/>
                <a:ext cx="228603" cy="203156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TextBox 1"/>
              <p:cNvSpPr txBox="1"/>
              <p:nvPr/>
            </p:nvSpPr>
            <p:spPr>
              <a:xfrm>
                <a:off x="5039874" y="3233230"/>
                <a:ext cx="228603" cy="203156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TextBox 1"/>
              <p:cNvSpPr txBox="1"/>
              <p:nvPr/>
            </p:nvSpPr>
            <p:spPr>
              <a:xfrm>
                <a:off x="5315320" y="3378244"/>
                <a:ext cx="228603" cy="203156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TextBox 1"/>
              <p:cNvSpPr txBox="1"/>
              <p:nvPr/>
            </p:nvSpPr>
            <p:spPr>
              <a:xfrm>
                <a:off x="6057898" y="3378244"/>
                <a:ext cx="228603" cy="203156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TextBox 1"/>
              <p:cNvSpPr txBox="1"/>
              <p:nvPr/>
            </p:nvSpPr>
            <p:spPr>
              <a:xfrm>
                <a:off x="5690368" y="3233230"/>
                <a:ext cx="228603" cy="203156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TextBox 1"/>
              <p:cNvSpPr txBox="1"/>
              <p:nvPr/>
            </p:nvSpPr>
            <p:spPr>
              <a:xfrm>
                <a:off x="6438898" y="3276600"/>
                <a:ext cx="228603" cy="203156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TextBox 1"/>
              <p:cNvSpPr txBox="1"/>
              <p:nvPr/>
            </p:nvSpPr>
            <p:spPr>
              <a:xfrm>
                <a:off x="6673849" y="1667933"/>
                <a:ext cx="228603" cy="203156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endPara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TextBox 1"/>
              <p:cNvSpPr txBox="1"/>
              <p:nvPr/>
            </p:nvSpPr>
            <p:spPr>
              <a:xfrm>
                <a:off x="7086600" y="3847956"/>
                <a:ext cx="228603" cy="203156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24" name="TextBox 1"/>
              <p:cNvSpPr txBox="1"/>
              <p:nvPr/>
            </p:nvSpPr>
            <p:spPr>
              <a:xfrm>
                <a:off x="7435852" y="1794891"/>
                <a:ext cx="228603" cy="203156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endPara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TextBox 1"/>
              <p:cNvSpPr txBox="1"/>
              <p:nvPr/>
            </p:nvSpPr>
            <p:spPr>
              <a:xfrm>
                <a:off x="3587240" y="3044479"/>
                <a:ext cx="228603" cy="203156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7" name="Rectangle 26"/>
          <p:cNvSpPr/>
          <p:nvPr/>
        </p:nvSpPr>
        <p:spPr>
          <a:xfrm>
            <a:off x="1844548" y="2885803"/>
            <a:ext cx="21632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Additional file </a:t>
            </a:r>
            <a:r>
              <a:rPr lang="en-US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12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2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Figure </a:t>
            </a:r>
            <a:r>
              <a:rPr lang="en-US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S10 </a:t>
            </a:r>
            <a:endParaRPr lang="en-US" sz="1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563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1195</TotalTime>
  <Words>25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GDPrahalada</dc:creator>
  <cp:lastModifiedBy>Balindan, Danica Joy</cp:lastModifiedBy>
  <cp:revision>33</cp:revision>
  <dcterms:created xsi:type="dcterms:W3CDTF">2016-10-22T05:16:24Z</dcterms:created>
  <dcterms:modified xsi:type="dcterms:W3CDTF">2017-08-15T05:49:31Z</dcterms:modified>
</cp:coreProperties>
</file>