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4536504" cy="59069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8" y="2163921"/>
            <a:ext cx="374441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S7.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Co-expression network of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DEG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specifically expressed in Group III. A and B indicate two co-expression sub-networks in Group III (comparison between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SaSbSc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998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2</cp:revision>
  <dcterms:modified xsi:type="dcterms:W3CDTF">2017-10-20T00:58:38Z</dcterms:modified>
</cp:coreProperties>
</file>