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2017-10-20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5561534" cy="64226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68144" y="1556792"/>
            <a:ext cx="316835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dirty="0" smtClean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Figure</a:t>
            </a:r>
            <a:r>
              <a:rPr lang="en-US" altLang="zh-CN" sz="1400" dirty="0" smtClean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.</a:t>
            </a:r>
            <a:r>
              <a:rPr lang="en-US" altLang="zh-CN" sz="1400" b="1" dirty="0" smtClean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 smtClean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S8</a:t>
            </a:r>
            <a:r>
              <a:rPr lang="en-US" altLang="zh-CN" sz="1400" dirty="0" smtClean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 dirty="0" smtClean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Quantitative </a:t>
            </a:r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real-time PCR (</a:t>
            </a:r>
            <a:r>
              <a:rPr lang="en-US" altLang="zh-CN" sz="1400" dirty="0" err="1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qRT</a:t>
            </a:r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-PCR)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validation</a:t>
            </a:r>
            <a:r>
              <a:rPr lang="en-US" altLang="zh-CN" sz="1400" dirty="0" smtClean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of gene expression profiles of differentially expressed genes. </a:t>
            </a:r>
            <a:r>
              <a:rPr lang="en-US" altLang="zh-CN" sz="1400" b="1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a</a:t>
            </a:r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, </a:t>
            </a:r>
            <a:r>
              <a:rPr lang="en-US" altLang="zh-CN" sz="1400" b="1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b</a:t>
            </a:r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, </a:t>
            </a:r>
            <a:r>
              <a:rPr lang="en-US" altLang="zh-CN" sz="1400" b="1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c</a:t>
            </a:r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, </a:t>
            </a:r>
            <a:r>
              <a:rPr lang="en-US" altLang="zh-CN" sz="1400" b="1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d</a:t>
            </a:r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, </a:t>
            </a:r>
            <a:r>
              <a:rPr lang="en-US" altLang="zh-CN" sz="1400" b="1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e</a:t>
            </a:r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, </a:t>
            </a:r>
            <a:r>
              <a:rPr lang="en-US" altLang="zh-CN" sz="1400" b="1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f</a:t>
            </a:r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, </a:t>
            </a:r>
            <a:r>
              <a:rPr lang="en-US" altLang="zh-CN" sz="1400" b="1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g</a:t>
            </a:r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, </a:t>
            </a:r>
            <a:r>
              <a:rPr lang="en-US" altLang="zh-CN" sz="1400" b="1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h</a:t>
            </a:r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 and </a:t>
            </a:r>
            <a:r>
              <a:rPr lang="en-US" altLang="zh-CN" sz="1400" b="1" dirty="0" err="1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i</a:t>
            </a:r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 indicate nearly the same gene expression patterns between Microarray and </a:t>
            </a:r>
            <a:r>
              <a:rPr lang="en-US" altLang="zh-CN" sz="1400" dirty="0" err="1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qRT</a:t>
            </a:r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-PCR results. </a:t>
            </a:r>
            <a:r>
              <a:rPr lang="en-US" altLang="zh-CN" sz="1400" b="1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j</a:t>
            </a:r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 showed different tendency in Group II. </a:t>
            </a:r>
            <a:r>
              <a:rPr lang="en-US" altLang="zh-CN" sz="1400" b="1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k</a:t>
            </a:r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 and </a:t>
            </a:r>
            <a:r>
              <a:rPr lang="en-US" altLang="zh-CN" sz="1400" b="1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l </a:t>
            </a:r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2"/>
                <a:cs typeface="Arial" panose="020B0604020202020204" pitchFamily="34" charset="0"/>
              </a:rPr>
              <a:t>showed the difference in Group IV.</a:t>
            </a:r>
            <a:endParaRPr lang="zh-CN" altLang="zh-CN" sz="1400" dirty="0">
              <a:latin typeface="Arial" panose="020B0604020202020204" pitchFamily="34" charset="0"/>
              <a:ea typeface="Arial Unicode MS" panose="020B0604020202020204" pitchFamily="34" charset="-122"/>
              <a:cs typeface="Arial" panose="020B0604020202020204" pitchFamily="34" charset="0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53943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67</Words>
  <Application>Microsoft Office PowerPoint</Application>
  <PresentationFormat>全屏显示(4:3)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wjw</cp:lastModifiedBy>
  <cp:revision>5</cp:revision>
  <dcterms:modified xsi:type="dcterms:W3CDTF">2017-10-20T01:01:45Z</dcterms:modified>
</cp:coreProperties>
</file>