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04664"/>
            <a:ext cx="4320480" cy="34243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4108137"/>
            <a:ext cx="8928992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S9.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Pollen fertility of four autotetraploid rice hybrids. “**” indicate significant differences in three hybrids (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T449-4x×E1-4x, T449-4x×E24-4x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and T449-4x×E245-4x) compared to control hybrid (E1-4x×E24-4x). E1-4x×E24-4x represent autotetraploid rice hybrid harboring pervasive interactions at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Sa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Sb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pollen sterility loci. T449-4x×E1-4x and T449-4x×E24-4x have no-interaction at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Sb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pollen sterility loci, but interaction exists at </a:t>
            </a:r>
            <a:r>
              <a:rPr lang="en-US" altLang="zh-CN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pollen sterility locus. T449-4x×E245-4x has no-interaction at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Sb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Sc</a:t>
            </a:r>
            <a:r>
              <a:rPr lang="en-US" altLang="zh-CN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pollen sterility loci.</a:t>
            </a:r>
            <a:endParaRPr lang="zh-CN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22824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wjw</cp:lastModifiedBy>
  <cp:revision>3</cp:revision>
  <dcterms:modified xsi:type="dcterms:W3CDTF">2017-10-19T07:59:15Z</dcterms:modified>
</cp:coreProperties>
</file>