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00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8191446" cy="3312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4653136"/>
            <a:ext cx="878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S11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Differentially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expressed genes in three comparison groups with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no-interaction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pollen sterility loci (i.e. have neutral genes at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loci).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Number of differentially expressed genes in three groups. Genes were designated as up- or down-regulated if their expression levels increased or decreased at least two-fold (P&lt;0.05), respectively.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Venn diagram of gene expression overlaps in three groups.</a:t>
            </a:r>
            <a:endParaRPr lang="zh-CN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1149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74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wjw</cp:lastModifiedBy>
  <cp:revision>7</cp:revision>
  <dcterms:modified xsi:type="dcterms:W3CDTF">2017-10-19T08:23:26Z</dcterms:modified>
</cp:coreProperties>
</file>