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1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2017-10-19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844824"/>
            <a:ext cx="6577584" cy="16154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7544" y="3717032"/>
            <a:ext cx="8352928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Figure. </a:t>
            </a:r>
            <a:r>
              <a:rPr lang="en-US" altLang="zh-CN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S2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Polymerase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chain reaction (PCR) amplification of genomic DNA of autotetraploid rice hybrids using a marker G02-69.</a:t>
            </a:r>
            <a:r>
              <a:rPr lang="en-US" altLang="zh-CN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Lanes 1 and 2 indicate the genotype of Taichung65-4x and E25-4x, Lanes 3-12 the genotypes of F</a:t>
            </a:r>
            <a:r>
              <a:rPr lang="en-US" altLang="zh-CN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 hybrid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(Taichung65-4x×E25-4x), which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under the interaction of </a:t>
            </a:r>
            <a:r>
              <a:rPr lang="en-US" altLang="zh-CN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Sa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altLang="zh-CN" sz="1400" i="1" dirty="0" smtClean="0">
                <a:latin typeface="Arial" panose="020B0604020202020204" pitchFamily="34" charset="0"/>
                <a:cs typeface="Arial" panose="020B0604020202020204" pitchFamily="34" charset="0"/>
              </a:rPr>
              <a:t>Sb </a:t>
            </a:r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pollen sterility </a:t>
            </a: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loci.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zh-CN" altLang="zh-CN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8282856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57</Words>
  <Application>Microsoft Office PowerPoint</Application>
  <PresentationFormat>全屏显示(4:3)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wjw</cp:lastModifiedBy>
  <cp:revision>4</cp:revision>
  <dcterms:modified xsi:type="dcterms:W3CDTF">2017-10-19T07:30:51Z</dcterms:modified>
</cp:coreProperties>
</file>