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188640"/>
            <a:ext cx="5082493" cy="51320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5445224"/>
            <a:ext cx="864096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S4.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Chromosome behavior during PMC meiosis in autotetraploid rice hybrids.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Zygotene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Pachytene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Diplotene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Diakinesis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Metaphase I.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Anaphase I. </a:t>
            </a:r>
            <a:r>
              <a:rPr lang="en-US" altLang="zh-CN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Telophase I.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Prophase II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Prophase II.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Metaphase II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Anaphase II.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Telophase II.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Tetrad stage. Bars 10μm.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2883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70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3</cp:revision>
  <dcterms:modified xsi:type="dcterms:W3CDTF">2017-10-19T07:34:03Z</dcterms:modified>
</cp:coreProperties>
</file>