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ti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-43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2017-10-19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2017-10-19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2017-10-19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2017-10-19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2017-10-19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2017-10-19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2017-10-19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2017-10-19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2017-10-19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2017-10-19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2017-10-19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820CF-B880-4189-942D-D702A7CBA730}" type="datetimeFigureOut">
              <a:rPr lang="zh-CN" altLang="en-US" smtClean="0"/>
              <a:t>2017-10-19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9712" y="390571"/>
            <a:ext cx="5400600" cy="534268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79512" y="5733256"/>
            <a:ext cx="896448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1400" b="1" dirty="0">
                <a:latin typeface="Arial" panose="020B0604020202020204" pitchFamily="34" charset="0"/>
                <a:cs typeface="Arial" panose="020B0604020202020204" pitchFamily="34" charset="0"/>
              </a:rPr>
              <a:t>Figure S6. </a:t>
            </a:r>
            <a:r>
              <a:rPr lang="en-US" altLang="zh-CN" sz="1400" dirty="0">
                <a:latin typeface="Arial" panose="020B0604020202020204" pitchFamily="34" charset="0"/>
                <a:cs typeface="Arial" panose="020B0604020202020204" pitchFamily="34" charset="0"/>
              </a:rPr>
              <a:t>Predicted protein-protein interaction network of </a:t>
            </a:r>
            <a:r>
              <a:rPr lang="en-US" altLang="zh-CN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DEG </a:t>
            </a:r>
            <a:r>
              <a:rPr lang="en-US" altLang="zh-CN" sz="1400" dirty="0">
                <a:latin typeface="Arial" panose="020B0604020202020204" pitchFamily="34" charset="0"/>
                <a:cs typeface="Arial" panose="020B0604020202020204" pitchFamily="34" charset="0"/>
              </a:rPr>
              <a:t>specifically expressed in Group III (comparison between</a:t>
            </a:r>
            <a:r>
              <a:rPr lang="en-US" altLang="zh-CN" sz="14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1400" i="1" dirty="0" err="1">
                <a:latin typeface="Arial" panose="020B0604020202020204" pitchFamily="34" charset="0"/>
                <a:cs typeface="Arial" panose="020B0604020202020204" pitchFamily="34" charset="0"/>
              </a:rPr>
              <a:t>SaSbSc</a:t>
            </a:r>
            <a:r>
              <a:rPr lang="en-US" altLang="zh-CN" sz="1400" dirty="0">
                <a:latin typeface="Arial" panose="020B0604020202020204" pitchFamily="34" charset="0"/>
                <a:cs typeface="Arial" panose="020B0604020202020204" pitchFamily="34" charset="0"/>
              </a:rPr>
              <a:t> vs </a:t>
            </a:r>
            <a:r>
              <a:rPr lang="en-US" altLang="zh-CN" sz="1400" i="1" dirty="0" err="1">
                <a:latin typeface="Arial" panose="020B0604020202020204" pitchFamily="34" charset="0"/>
                <a:cs typeface="Arial" panose="020B0604020202020204" pitchFamily="34" charset="0"/>
              </a:rPr>
              <a:t>Sc</a:t>
            </a:r>
            <a:r>
              <a:rPr lang="en-US" altLang="zh-CN" sz="1400" dirty="0"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  <a:endParaRPr lang="zh-CN" altLang="zh-CN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98393345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21</Words>
  <Application>Microsoft Office PowerPoint</Application>
  <PresentationFormat>全屏显示(4:3)</PresentationFormat>
  <Paragraphs>1</Paragraphs>
  <Slides>1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2" baseType="lpstr">
      <vt:lpstr>Office 主题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cp:lastModifiedBy>wjw</cp:lastModifiedBy>
  <cp:revision>2</cp:revision>
  <dcterms:modified xsi:type="dcterms:W3CDTF">2017-10-19T07:45:39Z</dcterms:modified>
</cp:coreProperties>
</file>