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6" r:id="rId7"/>
    <p:sldId id="261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32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8" y="1604963"/>
            <a:ext cx="5915025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3513" y="125205"/>
            <a:ext cx="7296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sz="1600" b="1" dirty="0"/>
              <a:t>Fig. </a:t>
            </a:r>
            <a:r>
              <a:rPr lang="en-US" altLang="zh-CN" sz="1600" b="1" dirty="0" smtClean="0"/>
              <a:t>S1</a:t>
            </a:r>
            <a:endParaRPr lang="en-US" altLang="zh-CN" sz="1600" b="1" dirty="0"/>
          </a:p>
        </p:txBody>
      </p:sp>
    </p:spTree>
    <p:extLst>
      <p:ext uri="{BB962C8B-B14F-4D97-AF65-F5344CB8AC3E}">
        <p14:creationId xmlns:p14="http://schemas.microsoft.com/office/powerpoint/2010/main" val="380567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1370013"/>
            <a:ext cx="5245100" cy="411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388938" y="125413"/>
            <a:ext cx="8588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sz="1600" b="1" dirty="0"/>
              <a:t>Fig. S2</a:t>
            </a:r>
          </a:p>
        </p:txBody>
      </p:sp>
    </p:spTree>
    <p:extLst>
      <p:ext uri="{BB962C8B-B14F-4D97-AF65-F5344CB8AC3E}">
        <p14:creationId xmlns:p14="http://schemas.microsoft.com/office/powerpoint/2010/main" val="197916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3429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388938" y="125413"/>
            <a:ext cx="8588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sz="1600" b="1"/>
              <a:t>Fig. S3</a:t>
            </a:r>
          </a:p>
        </p:txBody>
      </p:sp>
    </p:spTree>
    <p:extLst>
      <p:ext uri="{BB962C8B-B14F-4D97-AF65-F5344CB8AC3E}">
        <p14:creationId xmlns:p14="http://schemas.microsoft.com/office/powerpoint/2010/main" val="32758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-11113"/>
            <a:ext cx="4495800" cy="674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388938" y="125413"/>
            <a:ext cx="8588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sz="1600" b="1"/>
              <a:t>Fig. S4</a:t>
            </a:r>
          </a:p>
        </p:txBody>
      </p:sp>
    </p:spTree>
    <p:extLst>
      <p:ext uri="{BB962C8B-B14F-4D97-AF65-F5344CB8AC3E}">
        <p14:creationId xmlns:p14="http://schemas.microsoft.com/office/powerpoint/2010/main" val="370326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6525"/>
            <a:ext cx="8305800" cy="664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152400" y="125413"/>
            <a:ext cx="857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sz="1600" b="1"/>
              <a:t>Fig. S5</a:t>
            </a:r>
          </a:p>
        </p:txBody>
      </p:sp>
    </p:spTree>
    <p:extLst>
      <p:ext uri="{BB962C8B-B14F-4D97-AF65-F5344CB8AC3E}">
        <p14:creationId xmlns:p14="http://schemas.microsoft.com/office/powerpoint/2010/main" val="130243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16181" y="125205"/>
            <a:ext cx="7296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sz="1600" b="1" dirty="0">
                <a:solidFill>
                  <a:srgbClr val="FF0000"/>
                </a:solidFill>
              </a:rPr>
              <a:t>Fig. 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S6</a:t>
            </a:r>
            <a:endParaRPr lang="en-US" altLang="zh-CN" sz="1600" b="1" dirty="0">
              <a:solidFill>
                <a:srgbClr val="FF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0"/>
            <a:ext cx="623446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6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71438"/>
            <a:ext cx="5514975" cy="678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216181" y="125205"/>
            <a:ext cx="7296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sz="1600" b="1" dirty="0"/>
              <a:t>Fig. </a:t>
            </a:r>
            <a:r>
              <a:rPr lang="en-US" altLang="zh-CN" sz="1600" b="1" dirty="0" smtClean="0"/>
              <a:t>S</a:t>
            </a:r>
            <a:r>
              <a:rPr lang="en-US" altLang="zh-CN" sz="1600" b="1" dirty="0" smtClean="0">
                <a:solidFill>
                  <a:srgbClr val="FF0000"/>
                </a:solidFill>
              </a:rPr>
              <a:t>7</a:t>
            </a:r>
            <a:endParaRPr lang="en-US" altLang="zh-CN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1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21</Words>
  <Application>Microsoft Office PowerPoint</Application>
  <PresentationFormat>全屏显示(4:3)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sds</dc:creator>
  <cp:lastModifiedBy>sds</cp:lastModifiedBy>
  <cp:revision>9</cp:revision>
  <dcterms:created xsi:type="dcterms:W3CDTF">2018-03-15T03:53:26Z</dcterms:created>
  <dcterms:modified xsi:type="dcterms:W3CDTF">2018-06-09T03:18:43Z</dcterms:modified>
</cp:coreProperties>
</file>