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5"/>
    <p:restoredTop sz="94647"/>
  </p:normalViewPr>
  <p:slideViewPr>
    <p:cSldViewPr>
      <p:cViewPr varScale="1">
        <p:scale>
          <a:sx n="106" d="100"/>
          <a:sy n="106" d="100"/>
        </p:scale>
        <p:origin x="2816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/E:\FULBRIGHT_USA\Work\LASER%20WORK\EGY%20EXP\Selected_Modified_Egyptian%20Lines_03-07-17\2020\vessels%20area%20Features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/E:\FULBRIGHT_USA\Work\LASER%20WORK\EGY%20EXP\Selected_Modified_Egyptian%20Lines_03-07-17\2020\vessels%20area%20Feature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306820836334171"/>
          <c:y val="3.6899715975200059E-2"/>
          <c:w val="0.84272292089643153"/>
          <c:h val="0.7295860971801695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bg1">
                <a:lumMod val="65000"/>
              </a:schemeClr>
            </a:solidFill>
            <a:ln w="3175"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MMVA!$K$8:$U$8</c:f>
                <c:numCache>
                  <c:formatCode>General</c:formatCode>
                  <c:ptCount val="11"/>
                  <c:pt idx="0">
                    <c:v>177.66556269656186</c:v>
                  </c:pt>
                  <c:pt idx="1">
                    <c:v>88.024251559916195</c:v>
                  </c:pt>
                  <c:pt idx="2">
                    <c:v>65.267982039553658</c:v>
                  </c:pt>
                  <c:pt idx="3">
                    <c:v>42.742278323154423</c:v>
                  </c:pt>
                  <c:pt idx="4">
                    <c:v>82.034639260685637</c:v>
                  </c:pt>
                  <c:pt idx="5">
                    <c:v>8.8861763044270567</c:v>
                  </c:pt>
                  <c:pt idx="6">
                    <c:v>33.414257312925912</c:v>
                  </c:pt>
                  <c:pt idx="7">
                    <c:v>52.432266381117905</c:v>
                  </c:pt>
                  <c:pt idx="8">
                    <c:v>35.120966522966938</c:v>
                  </c:pt>
                  <c:pt idx="9">
                    <c:v>28.735421804993422</c:v>
                  </c:pt>
                  <c:pt idx="10">
                    <c:v>50.902357837230248</c:v>
                  </c:pt>
                </c:numCache>
              </c:numRef>
            </c:plus>
            <c:minus>
              <c:numRef>
                <c:f>MMVA!$K$8:$U$8</c:f>
                <c:numCache>
                  <c:formatCode>General</c:formatCode>
                  <c:ptCount val="11"/>
                  <c:pt idx="0">
                    <c:v>177.66556269656186</c:v>
                  </c:pt>
                  <c:pt idx="1">
                    <c:v>88.024251559916195</c:v>
                  </c:pt>
                  <c:pt idx="2">
                    <c:v>65.267982039553658</c:v>
                  </c:pt>
                  <c:pt idx="3">
                    <c:v>42.742278323154423</c:v>
                  </c:pt>
                  <c:pt idx="4">
                    <c:v>82.034639260685637</c:v>
                  </c:pt>
                  <c:pt idx="5">
                    <c:v>8.8861763044270567</c:v>
                  </c:pt>
                  <c:pt idx="6">
                    <c:v>33.414257312925912</c:v>
                  </c:pt>
                  <c:pt idx="7">
                    <c:v>52.432266381117905</c:v>
                  </c:pt>
                  <c:pt idx="8">
                    <c:v>35.120966522966938</c:v>
                  </c:pt>
                  <c:pt idx="9">
                    <c:v>28.735421804993422</c:v>
                  </c:pt>
                  <c:pt idx="10">
                    <c:v>50.902357837230248</c:v>
                  </c:pt>
                </c:numCache>
              </c:numRef>
            </c:minus>
          </c:errBars>
          <c:cat>
            <c:strRef>
              <c:f>MMVA!$K$2:$U$2</c:f>
              <c:strCache>
                <c:ptCount val="11"/>
                <c:pt idx="0">
                  <c:v>Giza 14</c:v>
                </c:pt>
                <c:pt idx="1">
                  <c:v>Giza 159</c:v>
                </c:pt>
                <c:pt idx="2">
                  <c:v>Yabani mon. 7</c:v>
                </c:pt>
                <c:pt idx="3">
                  <c:v>Giza 180</c:v>
                </c:pt>
                <c:pt idx="4">
                  <c:v>Yabani mon. 47</c:v>
                </c:pt>
                <c:pt idx="5">
                  <c:v>Arabi</c:v>
                </c:pt>
                <c:pt idx="6">
                  <c:v>Egypt 6</c:v>
                </c:pt>
                <c:pt idx="7">
                  <c:v>Nabata Asmar</c:v>
                </c:pt>
                <c:pt idx="8">
                  <c:v>Nahda</c:v>
                </c:pt>
                <c:pt idx="9">
                  <c:v>Egypt 5</c:v>
                </c:pt>
                <c:pt idx="10">
                  <c:v>Egypt 1</c:v>
                </c:pt>
              </c:strCache>
            </c:strRef>
          </c:cat>
          <c:val>
            <c:numRef>
              <c:f>MMVA!$K$6:$U$6</c:f>
              <c:numCache>
                <c:formatCode>General</c:formatCode>
                <c:ptCount val="11"/>
                <c:pt idx="0">
                  <c:v>864.45935277777801</c:v>
                </c:pt>
                <c:pt idx="1">
                  <c:v>1103.187292333324</c:v>
                </c:pt>
                <c:pt idx="2">
                  <c:v>748.77700500000003</c:v>
                </c:pt>
                <c:pt idx="3">
                  <c:v>757.40355155555551</c:v>
                </c:pt>
                <c:pt idx="4">
                  <c:v>1092.7812953666664</c:v>
                </c:pt>
                <c:pt idx="5">
                  <c:v>1214.1124067333244</c:v>
                </c:pt>
                <c:pt idx="6">
                  <c:v>1008.764509</c:v>
                </c:pt>
                <c:pt idx="7">
                  <c:v>1422.6763098333263</c:v>
                </c:pt>
                <c:pt idx="8">
                  <c:v>1013.8610292111081</c:v>
                </c:pt>
                <c:pt idx="9">
                  <c:v>1131.3950162499998</c:v>
                </c:pt>
                <c:pt idx="10">
                  <c:v>1355.1835104666668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F5-5843-8858-E3A78F1A43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76865024"/>
        <c:axId val="576947328"/>
      </c:barChart>
      <c:catAx>
        <c:axId val="576865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2100000"/>
          <a:lstStyle/>
          <a:p>
            <a: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576947328"/>
        <c:crosses val="autoZero"/>
        <c:auto val="1"/>
        <c:lblAlgn val="ctr"/>
        <c:lblOffset val="100"/>
        <c:noMultiLvlLbl val="0"/>
      </c:catAx>
      <c:valAx>
        <c:axId val="576947328"/>
        <c:scaling>
          <c:orientation val="minMax"/>
          <c:max val="1800"/>
        </c:scaling>
        <c:delete val="0"/>
        <c:axPos val="l"/>
        <c:title>
          <c:tx>
            <c:rich>
              <a:bodyPr rot="-540000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0" i="0" kern="1200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Median </a:t>
                </a:r>
                <a:r>
                  <a:rPr lang="en-US" sz="1200" b="0" i="0" kern="1200" baseline="0">
                    <a:solidFill>
                      <a:srgbClr val="000000"/>
                    </a:solidFill>
                    <a:latin typeface="Arial"/>
                    <a:cs typeface="Arial"/>
                  </a:rPr>
                  <a:t>Metaxylem Vessel Area </a:t>
                </a:r>
                <a:r>
                  <a:rPr lang="en-US" sz="1200" b="0" i="0" kern="1200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(µm</a:t>
                </a:r>
                <a:r>
                  <a:rPr lang="en-US" sz="1200" b="0" i="0" kern="1200" baseline="30000" dirty="0">
                    <a:solidFill>
                      <a:srgbClr val="000000"/>
                    </a:solidFill>
                    <a:latin typeface="Arial"/>
                    <a:cs typeface="Arial"/>
                  </a:rPr>
                  <a:t>2</a:t>
                </a:r>
                <a:r>
                  <a:rPr lang="en-US" sz="1200" b="0" i="0" kern="1200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)</a:t>
                </a:r>
                <a:endParaRPr lang="en-US" sz="1200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576865024"/>
        <c:crosses val="autoZero"/>
        <c:crossBetween val="between"/>
      </c:valAx>
      <c:spPr>
        <a:ln>
          <a:solidFill>
            <a:schemeClr val="bg1">
              <a:lumMod val="50000"/>
            </a:schemeClr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02089952915036"/>
          <c:y val="3.7114433229844319E-2"/>
          <c:w val="0.84477743913160963"/>
          <c:h val="0.6986355845897832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bg1">
                <a:lumMod val="65000"/>
              </a:schemeClr>
            </a:solidFill>
            <a:ln w="3175"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MVN!$K$8:$U$8</c:f>
                <c:numCache>
                  <c:formatCode>General</c:formatCode>
                  <c:ptCount val="11"/>
                  <c:pt idx="0">
                    <c:v>0.33333333333333381</c:v>
                  </c:pt>
                  <c:pt idx="1">
                    <c:v>0.33333333333333381</c:v>
                  </c:pt>
                  <c:pt idx="2">
                    <c:v>0.33333333333333282</c:v>
                  </c:pt>
                  <c:pt idx="3">
                    <c:v>0</c:v>
                  </c:pt>
                  <c:pt idx="4">
                    <c:v>0.33333333333333282</c:v>
                  </c:pt>
                  <c:pt idx="5">
                    <c:v>0</c:v>
                  </c:pt>
                  <c:pt idx="6">
                    <c:v>0</c:v>
                  </c:pt>
                  <c:pt idx="7">
                    <c:v>0</c:v>
                  </c:pt>
                  <c:pt idx="8">
                    <c:v>0.33333333333333481</c:v>
                  </c:pt>
                  <c:pt idx="9">
                    <c:v>0</c:v>
                  </c:pt>
                  <c:pt idx="10">
                    <c:v>0</c:v>
                  </c:pt>
                </c:numCache>
              </c:numRef>
            </c:plus>
            <c:minus>
              <c:numRef>
                <c:f>MVN!$K$8:$U$8</c:f>
                <c:numCache>
                  <c:formatCode>General</c:formatCode>
                  <c:ptCount val="11"/>
                  <c:pt idx="0">
                    <c:v>0.33333333333333381</c:v>
                  </c:pt>
                  <c:pt idx="1">
                    <c:v>0.33333333333333381</c:v>
                  </c:pt>
                  <c:pt idx="2">
                    <c:v>0.33333333333333282</c:v>
                  </c:pt>
                  <c:pt idx="3">
                    <c:v>0</c:v>
                  </c:pt>
                  <c:pt idx="4">
                    <c:v>0.33333333333333282</c:v>
                  </c:pt>
                  <c:pt idx="5">
                    <c:v>0</c:v>
                  </c:pt>
                  <c:pt idx="6">
                    <c:v>0</c:v>
                  </c:pt>
                  <c:pt idx="7">
                    <c:v>0</c:v>
                  </c:pt>
                  <c:pt idx="8">
                    <c:v>0.33333333333333481</c:v>
                  </c:pt>
                  <c:pt idx="9">
                    <c:v>0</c:v>
                  </c:pt>
                  <c:pt idx="10">
                    <c:v>0</c:v>
                  </c:pt>
                </c:numCache>
              </c:numRef>
            </c:minus>
          </c:errBars>
          <c:cat>
            <c:strRef>
              <c:f>MVN!$K$2:$U$2</c:f>
              <c:strCache>
                <c:ptCount val="11"/>
                <c:pt idx="0">
                  <c:v>Giza 14</c:v>
                </c:pt>
                <c:pt idx="1">
                  <c:v>Giza 159</c:v>
                </c:pt>
                <c:pt idx="2">
                  <c:v>Yabani mon. 7</c:v>
                </c:pt>
                <c:pt idx="3">
                  <c:v>Giza 180</c:v>
                </c:pt>
                <c:pt idx="4">
                  <c:v>Yabani  47</c:v>
                </c:pt>
                <c:pt idx="5">
                  <c:v>Arabi</c:v>
                </c:pt>
                <c:pt idx="6">
                  <c:v>Egypt 6</c:v>
                </c:pt>
                <c:pt idx="7">
                  <c:v>Nabatat Asmar</c:v>
                </c:pt>
                <c:pt idx="8">
                  <c:v>Nahda</c:v>
                </c:pt>
                <c:pt idx="9">
                  <c:v>Egypt 5</c:v>
                </c:pt>
                <c:pt idx="10">
                  <c:v>Egypt 1</c:v>
                </c:pt>
              </c:strCache>
            </c:strRef>
          </c:cat>
          <c:val>
            <c:numRef>
              <c:f>MVN!$K$6:$U$6</c:f>
              <c:numCache>
                <c:formatCode>General</c:formatCode>
                <c:ptCount val="11"/>
                <c:pt idx="0">
                  <c:v>2.3333333333333335</c:v>
                </c:pt>
                <c:pt idx="1">
                  <c:v>2.6666666666666665</c:v>
                </c:pt>
                <c:pt idx="2">
                  <c:v>4.3333333333333499</c:v>
                </c:pt>
                <c:pt idx="3">
                  <c:v>3</c:v>
                </c:pt>
                <c:pt idx="4">
                  <c:v>4.3333333333333499</c:v>
                </c:pt>
                <c:pt idx="5">
                  <c:v>5</c:v>
                </c:pt>
                <c:pt idx="6">
                  <c:v>4</c:v>
                </c:pt>
                <c:pt idx="7">
                  <c:v>4</c:v>
                </c:pt>
                <c:pt idx="8">
                  <c:v>5.3333333333333499</c:v>
                </c:pt>
                <c:pt idx="9">
                  <c:v>4</c:v>
                </c:pt>
                <c:pt idx="1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75-6448-ACA3-DA0FD5F711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61212032"/>
        <c:axId val="567128448"/>
      </c:barChart>
      <c:catAx>
        <c:axId val="561212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2100000"/>
          <a:lstStyle/>
          <a:p>
            <a:pPr>
              <a:defRPr sz="1200" b="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567128448"/>
        <c:crosses val="autoZero"/>
        <c:auto val="1"/>
        <c:lblAlgn val="ctr"/>
        <c:lblOffset val="100"/>
        <c:noMultiLvlLbl val="0"/>
      </c:catAx>
      <c:valAx>
        <c:axId val="567128448"/>
        <c:scaling>
          <c:orientation val="minMax"/>
          <c:max val="8"/>
        </c:scaling>
        <c:delete val="0"/>
        <c:axPos val="l"/>
        <c:title>
          <c:tx>
            <c:rich>
              <a:bodyPr rot="-540000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0" i="0" kern="1200" baseline="0" err="1">
                    <a:solidFill>
                      <a:srgbClr val="000000"/>
                    </a:solidFill>
                    <a:latin typeface="Arial"/>
                    <a:cs typeface="Arial"/>
                  </a:rPr>
                  <a:t>Metaxylem</a:t>
                </a:r>
                <a:r>
                  <a:rPr lang="en-US" sz="1200" b="0" i="0" kern="1200" baseline="0">
                    <a:solidFill>
                      <a:srgbClr val="000000"/>
                    </a:solidFill>
                    <a:latin typeface="Arial"/>
                    <a:cs typeface="Arial"/>
                  </a:rPr>
                  <a:t> Vessel </a:t>
                </a:r>
                <a:r>
                  <a:rPr lang="en-US" sz="1200" b="0" i="0" kern="1200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Number (count)</a:t>
                </a:r>
                <a:endParaRPr lang="en-US" sz="1200" dirty="0"/>
              </a:p>
            </c:rich>
          </c:tx>
          <c:layout>
            <c:manualLayout>
              <c:xMode val="edge"/>
              <c:yMode val="edge"/>
              <c:x val="0"/>
              <c:y val="8.3461016578861166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561212032"/>
        <c:crosses val="autoZero"/>
        <c:crossBetween val="between"/>
      </c:valAx>
      <c:spPr>
        <a:ln>
          <a:solidFill>
            <a:schemeClr val="bg1">
              <a:lumMod val="50000"/>
            </a:schemeClr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FA36809-3A2E-2D46-9650-76DB0E3013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EE725E-E05B-694F-8780-127EDD3B991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1F2D10E-CA04-FD48-9C17-A696986F9539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CF0C982-FD9D-A146-B54C-622DE8922B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45ACDA8-5D0B-4D48-9816-783A5A2B14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EC4E5D-5A29-844F-BDF4-DDDB9C4E9F6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B58228-2830-E74F-9B4F-7A8053D016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406238B-C3A9-7A4B-BBD7-875725E228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62D371-B787-204D-99F3-0004BB49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B42ACA-E590-014F-83AC-3881784C70F5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AAA9A-A271-BD45-B04F-ADF1C9D8D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D1081-1EEE-9949-B01C-6867C9966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22A0B-4DD6-B247-9B8C-3E9DAA4F75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1009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8FDDE6-BDC8-FA4E-81BD-9A0C55805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25399-E978-CC43-9BEF-675ABDB55C59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9519EE-971B-1449-ABB2-22AEAC720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498BB-2730-7946-B556-7FC23918C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233AF-F3C4-CD40-AD19-3ADC41573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8923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325814-CB9F-934F-A7E0-372543727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70B21-37A4-F248-ADAE-66A2F2E49988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20BAD6-C752-8941-A982-666CCFF9C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8CEFC-93D2-194E-B9AD-B264750B3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3E68D-AF15-D34E-928A-CE3AA30EBE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1582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C9C51C-F7A6-7E4E-853C-5DCE5E175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232F8-A38B-5C41-B1BD-8497E07CA911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83F38EC-1871-004C-BFD0-7F2395DA1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27FFCA-0D9A-CC49-9F80-3FEBA563A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4E78C-5236-9A49-AAEF-67D2BFAC1D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7297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F7CAC82-9AAD-7746-8D26-B26B85656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F8CD4-008D-564B-A52F-EF8EA31BBA2D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7F38765-E148-F143-8FAB-BAC4EB578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720AF76-0DC1-714B-9A77-6057FF3B5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2797D-2E83-B748-ABB1-8FF5BF72B4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1403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D036696-A5E6-F24D-9B92-34523B771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BB860-FAA0-AC45-9C66-9832B0F91104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ABF212F-9C0B-2246-8888-BF02903BF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5638DFA-A664-9D4D-99C2-A06058495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F28D5-7973-A44B-804C-4E487AED7A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8237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8F60C26-9194-5347-BEA3-D3D8C6684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A1F95-419F-2641-BD0D-6F1D05A55CD8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78BF589-B7CE-2146-9D7C-ABC1DBD5B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4A76CC0-1AFC-ED41-8EF8-E3E97BFB9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97B8B-4E0D-C547-A6AB-D0AF4F0812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7439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7ECE6A5-EAF4-BD45-861C-7F5782C36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FAD776-588E-5648-9379-761F4245E5FE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920F43F-2881-8C41-8539-D3FEA0402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C2A78E-FF31-154D-B24A-67225FA48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65F34-A496-AD4B-9E5C-7F8F6EC9C1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8436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BC7C4FA-4E2E-774B-9B9D-B487F06CB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D3F99-9A92-C244-A62F-84A1D98D8E8D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12E4E2C-BD52-8346-A65B-50A344E08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716D52C-D84B-3649-8B0E-AF87B3E4D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0690A-84C9-284B-9AC0-7D3F8678D8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777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CDF46-312F-4C45-BEDD-08436966D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EA461-8652-6341-9482-DD9A04E5669D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F20FC-0A00-7F47-9864-86F3984F4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A1C00-307D-0C4E-938F-93A91691D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C412C-83C9-AC41-8C0F-2590A6650A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7242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5F92A2-6E8D-A643-9BA5-8545CBA52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67568-3169-8844-938F-D5BF7C036B6C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3AD53-33AC-EC46-B11E-C8F1683CD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CE0447-B330-F742-BCC0-42EEB4308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73B7A-EF91-434F-A9B9-928BDD3969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3043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8EA1814-BB37-BB4F-8AB6-D952E38597F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34081A74-6866-0143-8333-758E74E9A3F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97F22B-4BEF-B54F-BCE5-C95F8F6E8C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71674EB-8F76-0C4A-B6F2-73A43919EC3F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E7D572-A359-AD43-A2C1-7DA5FBA247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ED6631-B53F-F74F-8578-2E0D6A82E8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6D62BD5-4314-B646-8295-01B5687600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7" name="Group 1">
            <a:extLst>
              <a:ext uri="{FF2B5EF4-FFF2-40B4-BE49-F238E27FC236}">
                <a16:creationId xmlns:a16="http://schemas.microsoft.com/office/drawing/2014/main" id="{CDB8687E-8338-C84D-9123-A68141CB1A69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762000"/>
            <a:ext cx="5770563" cy="3786188"/>
            <a:chOff x="0" y="0"/>
            <a:chExt cx="5778507" cy="3556000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C5D74EB9-C227-AA4F-82C0-147D6A1AEC12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0"/>
            <a:ext cx="5778507" cy="3556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136C56B-15F1-AB42-9A4A-59C9D0A94082}"/>
                </a:ext>
              </a:extLst>
            </p:cNvPr>
            <p:cNvSpPr txBox="1"/>
            <p:nvPr/>
          </p:nvSpPr>
          <p:spPr>
            <a:xfrm>
              <a:off x="736025" y="973614"/>
              <a:ext cx="548441" cy="237066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 err="1">
                  <a:latin typeface="Arial" pitchFamily="34" charset="0"/>
                  <a:cs typeface="Arial" pitchFamily="34" charset="0"/>
                </a:rPr>
                <a:t>cde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BA77DF8-0CF3-534D-87D5-30FBA5DDDF6F}"/>
                </a:ext>
              </a:extLst>
            </p:cNvPr>
            <p:cNvSpPr txBox="1"/>
            <p:nvPr/>
          </p:nvSpPr>
          <p:spPr>
            <a:xfrm>
              <a:off x="1077807" y="723128"/>
              <a:ext cx="728076" cy="237066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 err="1">
                  <a:latin typeface="Arial" pitchFamily="34" charset="0"/>
                  <a:cs typeface="Arial" pitchFamily="34" charset="0"/>
                </a:rPr>
                <a:t>abcde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06D19A5-8399-B944-BF0C-4B70D0DD2907}"/>
                </a:ext>
              </a:extLst>
            </p:cNvPr>
            <p:cNvSpPr txBox="1"/>
            <p:nvPr/>
          </p:nvSpPr>
          <p:spPr>
            <a:xfrm>
              <a:off x="1696195" y="1297157"/>
              <a:ext cx="357679" cy="319071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>
                  <a:latin typeface="Arial" pitchFamily="34" charset="0"/>
                  <a:cs typeface="Arial" pitchFamily="34" charset="0"/>
                </a:rPr>
                <a:t>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954A2CC-F057-C149-ABCC-38844B851BE0}"/>
                </a:ext>
              </a:extLst>
            </p:cNvPr>
            <p:cNvSpPr txBox="1"/>
            <p:nvPr/>
          </p:nvSpPr>
          <p:spPr>
            <a:xfrm>
              <a:off x="2171510" y="1338905"/>
              <a:ext cx="340193" cy="251977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>
                  <a:latin typeface="Arial" pitchFamily="34" charset="0"/>
                  <a:cs typeface="Arial" pitchFamily="34" charset="0"/>
                </a:rPr>
                <a:t>de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A9A9CE0-C812-8F48-8515-D722D684DE1A}"/>
                </a:ext>
              </a:extLst>
            </p:cNvPr>
            <p:cNvSpPr txBox="1"/>
            <p:nvPr/>
          </p:nvSpPr>
          <p:spPr>
            <a:xfrm>
              <a:off x="2486268" y="690327"/>
              <a:ext cx="588184" cy="30267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>
                  <a:latin typeface="Arial" pitchFamily="34" charset="0"/>
                  <a:cs typeface="Arial" pitchFamily="34" charset="0"/>
                </a:rPr>
                <a:t>abcde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E46281A-5D4E-E54D-A3A0-635A7F8FF4F7}"/>
                </a:ext>
              </a:extLst>
            </p:cNvPr>
            <p:cNvSpPr txBox="1"/>
            <p:nvPr/>
          </p:nvSpPr>
          <p:spPr>
            <a:xfrm>
              <a:off x="3006096" y="663489"/>
              <a:ext cx="427625" cy="244522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>
                  <a:latin typeface="Arial" pitchFamily="34" charset="0"/>
                  <a:cs typeface="Arial" pitchFamily="34" charset="0"/>
                </a:rPr>
                <a:t>abc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6B45D5C-C5EC-644B-B5F2-2708B37D19BF}"/>
                </a:ext>
              </a:extLst>
            </p:cNvPr>
            <p:cNvSpPr txBox="1"/>
            <p:nvPr/>
          </p:nvSpPr>
          <p:spPr>
            <a:xfrm>
              <a:off x="3357416" y="998960"/>
              <a:ext cx="559569" cy="199792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 err="1">
                  <a:latin typeface="Arial" pitchFamily="34" charset="0"/>
                  <a:cs typeface="Arial" pitchFamily="34" charset="0"/>
                </a:rPr>
                <a:t>bcde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BA93DB7-56D3-184C-AAC5-37ADA29505A4}"/>
                </a:ext>
              </a:extLst>
            </p:cNvPr>
            <p:cNvSpPr txBox="1"/>
            <p:nvPr/>
          </p:nvSpPr>
          <p:spPr>
            <a:xfrm>
              <a:off x="3978983" y="293725"/>
              <a:ext cx="227325" cy="251976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>
                  <a:latin typeface="Arial" pitchFamily="34" charset="0"/>
                  <a:cs typeface="Arial" pitchFamily="34" charset="0"/>
                </a:rPr>
                <a:t>a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87B0897-0040-6542-B665-0F2CD599FA0A}"/>
                </a:ext>
              </a:extLst>
            </p:cNvPr>
            <p:cNvSpPr txBox="1"/>
            <p:nvPr/>
          </p:nvSpPr>
          <p:spPr>
            <a:xfrm>
              <a:off x="4284203" y="981068"/>
              <a:ext cx="492802" cy="250486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>
                  <a:latin typeface="Arial" pitchFamily="34" charset="0"/>
                  <a:cs typeface="Arial" pitchFamily="34" charset="0"/>
                </a:rPr>
                <a:t>bcde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42F5CA6-19C3-1B41-AE05-78C9F324958D}"/>
                </a:ext>
              </a:extLst>
            </p:cNvPr>
            <p:cNvSpPr txBox="1"/>
            <p:nvPr/>
          </p:nvSpPr>
          <p:spPr>
            <a:xfrm>
              <a:off x="4718186" y="764876"/>
              <a:ext cx="564339" cy="24303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 err="1">
                  <a:latin typeface="Arial" pitchFamily="34" charset="0"/>
                  <a:cs typeface="Arial" pitchFamily="34" charset="0"/>
                </a:rPr>
                <a:t>abcd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914FD0D-480A-8C47-8663-F3173F6CAF94}"/>
                </a:ext>
              </a:extLst>
            </p:cNvPr>
            <p:cNvSpPr txBox="1"/>
            <p:nvPr/>
          </p:nvSpPr>
          <p:spPr>
            <a:xfrm>
              <a:off x="5234835" y="401075"/>
              <a:ext cx="370396" cy="251976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>
                  <a:latin typeface="Arial" pitchFamily="34" charset="0"/>
                  <a:cs typeface="Arial" pitchFamily="34" charset="0"/>
                </a:rPr>
                <a:t>ab</a:t>
              </a:r>
            </a:p>
          </p:txBody>
        </p:sp>
      </p:grpSp>
      <p:grpSp>
        <p:nvGrpSpPr>
          <p:cNvPr id="14338" name="Group 14">
            <a:extLst>
              <a:ext uri="{FF2B5EF4-FFF2-40B4-BE49-F238E27FC236}">
                <a16:creationId xmlns:a16="http://schemas.microsoft.com/office/drawing/2014/main" id="{1D9B1726-E3E4-E042-A351-3E9C6D4F198B}"/>
              </a:ext>
            </a:extLst>
          </p:cNvPr>
          <p:cNvGrpSpPr>
            <a:grpSpLocks/>
          </p:cNvGrpSpPr>
          <p:nvPr/>
        </p:nvGrpSpPr>
        <p:grpSpPr bwMode="auto">
          <a:xfrm>
            <a:off x="542925" y="3746500"/>
            <a:ext cx="5772150" cy="4025900"/>
            <a:chOff x="0" y="0"/>
            <a:chExt cx="5778507" cy="3768272"/>
          </a:xfrm>
        </p:grpSpPr>
        <p:graphicFrame>
          <p:nvGraphicFramePr>
            <p:cNvPr id="16" name="Chart 15">
              <a:extLst>
                <a:ext uri="{FF2B5EF4-FFF2-40B4-BE49-F238E27FC236}">
                  <a16:creationId xmlns:a16="http://schemas.microsoft.com/office/drawing/2014/main" id="{673C446F-ACE9-D642-8DE6-098A51C75BB5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0"/>
            <a:ext cx="5778507" cy="376827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" name="TextBox 3">
              <a:extLst>
                <a:ext uri="{FF2B5EF4-FFF2-40B4-BE49-F238E27FC236}">
                  <a16:creationId xmlns:a16="http://schemas.microsoft.com/office/drawing/2014/main" id="{13F5ED29-E38D-604E-985B-F7F36F12EC72}"/>
                </a:ext>
              </a:extLst>
            </p:cNvPr>
            <p:cNvSpPr txBox="1"/>
            <p:nvPr/>
          </p:nvSpPr>
          <p:spPr>
            <a:xfrm>
              <a:off x="862962" y="1641933"/>
              <a:ext cx="228852" cy="252605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latin typeface="Arial" pitchFamily="34" charset="0"/>
                  <a:cs typeface="Arial" pitchFamily="34" charset="0"/>
                </a:rPr>
                <a:t>d</a:t>
              </a:r>
            </a:p>
          </p:txBody>
        </p:sp>
        <p:sp>
          <p:nvSpPr>
            <p:cNvPr id="18" name="TextBox 4">
              <a:extLst>
                <a:ext uri="{FF2B5EF4-FFF2-40B4-BE49-F238E27FC236}">
                  <a16:creationId xmlns:a16="http://schemas.microsoft.com/office/drawing/2014/main" id="{9B397C5D-F0C7-F049-92B6-633341CFA187}"/>
                </a:ext>
              </a:extLst>
            </p:cNvPr>
            <p:cNvSpPr txBox="1"/>
            <p:nvPr/>
          </p:nvSpPr>
          <p:spPr>
            <a:xfrm>
              <a:off x="1241203" y="1564665"/>
              <a:ext cx="381420" cy="215457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latin typeface="Arial" pitchFamily="34" charset="0"/>
                  <a:cs typeface="Arial" pitchFamily="34" charset="0"/>
                </a:rPr>
                <a:t>d</a:t>
              </a:r>
            </a:p>
          </p:txBody>
        </p:sp>
        <p:sp>
          <p:nvSpPr>
            <p:cNvPr id="19" name="TextBox 5">
              <a:extLst>
                <a:ext uri="{FF2B5EF4-FFF2-40B4-BE49-F238E27FC236}">
                  <a16:creationId xmlns:a16="http://schemas.microsoft.com/office/drawing/2014/main" id="{FC35589B-37C0-134D-A0C3-16906404A36A}"/>
                </a:ext>
              </a:extLst>
            </p:cNvPr>
            <p:cNvSpPr txBox="1"/>
            <p:nvPr/>
          </p:nvSpPr>
          <p:spPr>
            <a:xfrm>
              <a:off x="1694139" y="934639"/>
              <a:ext cx="357581" cy="319471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 err="1">
                  <a:latin typeface="Arial" pitchFamily="34" charset="0"/>
                  <a:cs typeface="Arial" pitchFamily="34" charset="0"/>
                </a:rPr>
                <a:t>ab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TextBox 6">
              <a:extLst>
                <a:ext uri="{FF2B5EF4-FFF2-40B4-BE49-F238E27FC236}">
                  <a16:creationId xmlns:a16="http://schemas.microsoft.com/office/drawing/2014/main" id="{F26FAA71-615C-1342-BDC0-2DA6F5C86EAA}"/>
                </a:ext>
              </a:extLst>
            </p:cNvPr>
            <p:cNvSpPr txBox="1"/>
            <p:nvPr/>
          </p:nvSpPr>
          <p:spPr>
            <a:xfrm>
              <a:off x="2115290" y="1530489"/>
              <a:ext cx="429097" cy="239232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 err="1">
                  <a:latin typeface="Arial" pitchFamily="34" charset="0"/>
                  <a:cs typeface="Arial" pitchFamily="34" charset="0"/>
                </a:rPr>
                <a:t>cd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TextBox 7">
              <a:extLst>
                <a:ext uri="{FF2B5EF4-FFF2-40B4-BE49-F238E27FC236}">
                  <a16:creationId xmlns:a16="http://schemas.microsoft.com/office/drawing/2014/main" id="{1F1C4274-07E5-9C42-BCEA-A5675EC8875F}"/>
                </a:ext>
              </a:extLst>
            </p:cNvPr>
            <p:cNvSpPr txBox="1"/>
            <p:nvPr/>
          </p:nvSpPr>
          <p:spPr>
            <a:xfrm>
              <a:off x="2584118" y="971786"/>
              <a:ext cx="365527" cy="303126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 err="1">
                  <a:latin typeface="Arial" pitchFamily="34" charset="0"/>
                  <a:cs typeface="Arial" pitchFamily="34" charset="0"/>
                </a:rPr>
                <a:t>ab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TextBox 8">
              <a:extLst>
                <a:ext uri="{FF2B5EF4-FFF2-40B4-BE49-F238E27FC236}">
                  <a16:creationId xmlns:a16="http://schemas.microsoft.com/office/drawing/2014/main" id="{15463ACA-C5A9-1544-A162-CFC86753250F}"/>
                </a:ext>
              </a:extLst>
            </p:cNvPr>
            <p:cNvSpPr txBox="1"/>
            <p:nvPr/>
          </p:nvSpPr>
          <p:spPr>
            <a:xfrm>
              <a:off x="2992555" y="849941"/>
              <a:ext cx="427507" cy="245176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 err="1">
                  <a:latin typeface="Arial" pitchFamily="34" charset="0"/>
                  <a:cs typeface="Arial" pitchFamily="34" charset="0"/>
                </a:rPr>
                <a:t>ab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TextBox 9">
              <a:extLst>
                <a:ext uri="{FF2B5EF4-FFF2-40B4-BE49-F238E27FC236}">
                  <a16:creationId xmlns:a16="http://schemas.microsoft.com/office/drawing/2014/main" id="{C995815B-6918-AB47-92B9-B8A1E9121E9E}"/>
                </a:ext>
              </a:extLst>
            </p:cNvPr>
            <p:cNvSpPr txBox="1"/>
            <p:nvPr/>
          </p:nvSpPr>
          <p:spPr>
            <a:xfrm>
              <a:off x="3431188" y="1121864"/>
              <a:ext cx="419562" cy="26003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 err="1">
                  <a:latin typeface="Arial" pitchFamily="34" charset="0"/>
                  <a:cs typeface="Arial" pitchFamily="34" charset="0"/>
                </a:rPr>
                <a:t>bc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TextBox 10">
              <a:extLst>
                <a:ext uri="{FF2B5EF4-FFF2-40B4-BE49-F238E27FC236}">
                  <a16:creationId xmlns:a16="http://schemas.microsoft.com/office/drawing/2014/main" id="{16E2A6C1-B06C-D244-8260-596B0FFFFF0F}"/>
                </a:ext>
              </a:extLst>
            </p:cNvPr>
            <p:cNvSpPr txBox="1"/>
            <p:nvPr/>
          </p:nvSpPr>
          <p:spPr>
            <a:xfrm>
              <a:off x="3903194" y="1098089"/>
              <a:ext cx="381420" cy="252605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 err="1">
                  <a:latin typeface="Arial" pitchFamily="34" charset="0"/>
                  <a:cs typeface="Arial" pitchFamily="34" charset="0"/>
                </a:rPr>
                <a:t>bc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TextBox 11">
              <a:extLst>
                <a:ext uri="{FF2B5EF4-FFF2-40B4-BE49-F238E27FC236}">
                  <a16:creationId xmlns:a16="http://schemas.microsoft.com/office/drawing/2014/main" id="{D4D55643-821D-154A-A634-3DB2095D4B68}"/>
                </a:ext>
              </a:extLst>
            </p:cNvPr>
            <p:cNvSpPr txBox="1"/>
            <p:nvPr/>
          </p:nvSpPr>
          <p:spPr>
            <a:xfrm>
              <a:off x="4375201" y="670147"/>
              <a:ext cx="321028" cy="251119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latin typeface="Arial" pitchFamily="34" charset="0"/>
                  <a:cs typeface="Arial" pitchFamily="34" charset="0"/>
                </a:rPr>
                <a:t>a</a:t>
              </a:r>
            </a:p>
          </p:txBody>
        </p:sp>
        <p:sp>
          <p:nvSpPr>
            <p:cNvPr id="26" name="TextBox 12">
              <a:extLst>
                <a:ext uri="{FF2B5EF4-FFF2-40B4-BE49-F238E27FC236}">
                  <a16:creationId xmlns:a16="http://schemas.microsoft.com/office/drawing/2014/main" id="{0A57ED0C-22BA-3D4C-B4C5-187650F35A23}"/>
                </a:ext>
              </a:extLst>
            </p:cNvPr>
            <p:cNvSpPr txBox="1"/>
            <p:nvPr/>
          </p:nvSpPr>
          <p:spPr>
            <a:xfrm>
              <a:off x="4813834" y="1215476"/>
              <a:ext cx="367116" cy="222887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 err="1">
                  <a:latin typeface="Arial" pitchFamily="34" charset="0"/>
                  <a:cs typeface="Arial" pitchFamily="34" charset="0"/>
                </a:rPr>
                <a:t>bc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TextBox 13">
              <a:extLst>
                <a:ext uri="{FF2B5EF4-FFF2-40B4-BE49-F238E27FC236}">
                  <a16:creationId xmlns:a16="http://schemas.microsoft.com/office/drawing/2014/main" id="{58AC41B0-927D-8F48-A8C7-6ABC3AE9E767}"/>
                </a:ext>
              </a:extLst>
            </p:cNvPr>
            <p:cNvSpPr txBox="1"/>
            <p:nvPr/>
          </p:nvSpPr>
          <p:spPr>
            <a:xfrm>
              <a:off x="5185718" y="851428"/>
              <a:ext cx="440221" cy="172366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 err="1">
                  <a:latin typeface="Arial" pitchFamily="34" charset="0"/>
                  <a:cs typeface="Arial" pitchFamily="34" charset="0"/>
                </a:rPr>
                <a:t>ab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4339" name="TextBox 35">
            <a:extLst>
              <a:ext uri="{FF2B5EF4-FFF2-40B4-BE49-F238E27FC236}">
                <a16:creationId xmlns:a16="http://schemas.microsoft.com/office/drawing/2014/main" id="{A4EFD96C-7A99-3144-9D04-30971FB397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8575" y="898525"/>
            <a:ext cx="304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a</a:t>
            </a:r>
          </a:p>
        </p:txBody>
      </p:sp>
      <p:sp>
        <p:nvSpPr>
          <p:cNvPr id="14340" name="TextBox 35">
            <a:extLst>
              <a:ext uri="{FF2B5EF4-FFF2-40B4-BE49-F238E27FC236}">
                <a16:creationId xmlns:a16="http://schemas.microsoft.com/office/drawing/2014/main" id="{BB4460AB-C7CA-AC4E-8C57-7C1387EACD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8575" y="3890963"/>
            <a:ext cx="304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b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37</Words>
  <Application>Microsoft Macintosh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mohamed hazman</dc:creator>
  <cp:lastModifiedBy>Brown, Kathleen Marie</cp:lastModifiedBy>
  <cp:revision>12</cp:revision>
  <dcterms:created xsi:type="dcterms:W3CDTF">2018-10-30T11:42:48Z</dcterms:created>
  <dcterms:modified xsi:type="dcterms:W3CDTF">2018-10-30T13:23:00Z</dcterms:modified>
</cp:coreProperties>
</file>