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/>
    <p:restoredTop sz="94647"/>
  </p:normalViewPr>
  <p:slideViewPr>
    <p:cSldViewPr>
      <p:cViewPr>
        <p:scale>
          <a:sx n="170" d="100"/>
          <a:sy n="170" d="100"/>
        </p:scale>
        <p:origin x="1440" y="-6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CEF243-2DFD-9D44-9AAE-907A13434F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0D524-F6FE-714E-9556-492263D7EA5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2CC398F-1C9C-B84A-B33E-A2D974D1D125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9908D81-C009-3547-9BE2-821E739FA4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DB8FC41-AE95-A549-8960-5D6A73AB50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B55FC1-6662-9F40-8E4B-195E3EF21F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AD5404-644D-BE4F-BB28-1A4A237B06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0F87D63A-DB06-EC43-930A-0690A59183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32E2A-694B-DC40-82F1-59CC39FE4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539DB-4A50-6C41-88D8-188EF4530D97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00421-D04F-9E4B-9FB1-FAFDAAEB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7555D4-6EA4-3047-A584-C6570A00A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19C706-B432-BC4F-A541-7B153CF70F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282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2762F-891C-514A-A9D0-90F8CD5E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041CF-9F04-DD47-8516-CEE8FA5CF18A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9C619-F140-8345-8D67-975597482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D9CBC-7146-9842-ACB0-0F629AC86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29952-3308-0A4A-803A-100CB7A045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7753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9D129-6FB5-2842-98A6-088307313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2195C-5044-8F47-9E93-235E9E859F08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AC49D-D27C-2042-A7A3-3766521DD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767A7-6D9B-464F-B363-056EABECB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E181DA-B52D-D74F-B44E-799F69372E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832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E75721E-0BFD-D94F-991D-26A49A34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BFA40-52E3-4246-B357-B8D9F4226634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A4A60A9-2356-CB48-B533-7A14AC91D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A9FD2D-B0B2-0A4D-A205-DE3530E73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13E98F-C5DC-6744-AAC6-9EB754CCCC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6985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CD6E8E1-52BC-B642-A204-FE07822B7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6FF8F-AFD5-324D-B076-AAB0D59E620A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993BF38-4E31-9844-8F5B-F3072F899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1DA1D32-94AB-4D41-A7D4-863301717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C9D5EA-6417-F649-AC09-0A24AF2368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6455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A6242E3-0C53-B74C-AB12-C22C2DEBE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1A3C0-3850-C84C-B763-52542E9AD4F7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4947A37-B623-6848-81A3-C93C7D3A4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5DEC0D2-5AF1-2040-9A59-55F2C4D7A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D8E90F-6A56-F148-8ABD-7D26318DED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4645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41254D6-B969-0D4C-B967-52F70B8E8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491AB-97EE-D946-8124-F9A4139CB795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908A08F-925E-F54A-AF8F-0DB58764D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69FA47E-4B3E-054B-9371-80807BA0D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677B5B-EB69-1545-B642-8821525A48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042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288E667-5D85-8548-97E4-DC3878E44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29FDD-062A-AD4E-B2B9-8DDEEDE65628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44D79CC-924A-E94C-8CAF-36E528429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474A62C-DEA1-B546-BD9A-3E3F3F0C2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20C55-298E-694B-98A2-C0B677AC7E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0683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A10C369-EAE1-D345-BA0A-6BA1E1EC1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D95F1-716E-0648-8460-92CAAE88EC50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708AB1-1BCC-9D4E-B14D-011BB15E1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057B67-5C26-B341-9839-42F9BDE37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D601FB-8830-8F4A-8969-B6A19AB326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168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A41963-5228-124F-83BA-8C80217BE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71A9F-CCBC-5940-B90F-924D9CFA2EEB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A29CB-663D-554E-B9A3-41FD37470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F869F-65F9-744E-9285-AFB758BB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575E59-A4CB-6248-9E63-77EBA60DC3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443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65886-1628-E243-8C0C-1D717EEBF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6624E-06C6-D94E-BFB5-CC7ECB827AE5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67A62-3B5C-9B42-92CF-4EB860FBC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C980E-F63D-8F42-9545-D3A45AF38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ED740-EE93-8844-B85F-FB6947A8B1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750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2F3E154-CE29-7E43-ACFE-26EC772536B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1887ECA-B8A7-0C49-854D-D33E812AB7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E7CFB-B50C-4C48-B612-7CA5EC6AEF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AAB96EF-59BF-4847-BA21-0007EAD37F61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A7041-A821-7E44-8A52-9BB61F83B5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730F-97BC-9045-883F-61E5E56715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683BCD2-FFD7-FE41-89BD-866CEABA0AB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49">
            <a:extLst>
              <a:ext uri="{FF2B5EF4-FFF2-40B4-BE49-F238E27FC236}">
                <a16:creationId xmlns:a16="http://schemas.microsoft.com/office/drawing/2014/main" id="{89BB5953-6714-ED4F-86F7-7F9E6DAD1B7F}"/>
              </a:ext>
            </a:extLst>
          </p:cNvPr>
          <p:cNvGrpSpPr>
            <a:grpSpLocks/>
          </p:cNvGrpSpPr>
          <p:nvPr/>
        </p:nvGrpSpPr>
        <p:grpSpPr bwMode="auto">
          <a:xfrm>
            <a:off x="3100388" y="890588"/>
            <a:ext cx="1682750" cy="5737225"/>
            <a:chOff x="3696079" y="890157"/>
            <a:chExt cx="1683110" cy="5737857"/>
          </a:xfrm>
        </p:grpSpPr>
        <p:grpSp>
          <p:nvGrpSpPr>
            <p:cNvPr id="2074" name="Group 41">
              <a:extLst>
                <a:ext uri="{FF2B5EF4-FFF2-40B4-BE49-F238E27FC236}">
                  <a16:creationId xmlns:a16="http://schemas.microsoft.com/office/drawing/2014/main" id="{AFAB9C07-59FE-B848-92B2-ECBD5730C1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96079" y="890157"/>
              <a:ext cx="1683110" cy="5737857"/>
              <a:chOff x="4108090" y="890157"/>
              <a:chExt cx="1683110" cy="5737857"/>
            </a:xfrm>
          </p:grpSpPr>
          <p:pic>
            <p:nvPicPr>
              <p:cNvPr id="2077" name="Picture 22">
                <a:extLst>
                  <a:ext uri="{FF2B5EF4-FFF2-40B4-BE49-F238E27FC236}">
                    <a16:creationId xmlns:a16="http://schemas.microsoft.com/office/drawing/2014/main" id="{1FF4EA22-3261-4A45-9104-37B1CB87D198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2">
                <a:lum contrast="1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48" t="1389" b="1389"/>
              <a:stretch>
                <a:fillRect/>
              </a:stretch>
            </p:blipFill>
            <p:spPr bwMode="auto">
              <a:xfrm flipH="1">
                <a:off x="4108090" y="1233054"/>
                <a:ext cx="1683110" cy="5394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C1BF4DC-D4E1-EA4A-BDB4-A576015EF8AC}"/>
                  </a:ext>
                </a:extLst>
              </p:cNvPr>
              <p:cNvSpPr txBox="1"/>
              <p:nvPr/>
            </p:nvSpPr>
            <p:spPr bwMode="auto">
              <a:xfrm>
                <a:off x="4512989" y="890157"/>
                <a:ext cx="859022" cy="276255"/>
              </a:xfrm>
              <a:prstGeom prst="rect">
                <a:avLst/>
              </a:prstGeom>
              <a:ln w="12700">
                <a:noFill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1" dirty="0">
                    <a:solidFill>
                      <a:schemeClr val="tx1"/>
                    </a:solidFill>
                    <a:cs typeface="Arial" pitchFamily="34" charset="0"/>
                  </a:rPr>
                  <a:t>drought</a:t>
                </a:r>
              </a:p>
            </p:txBody>
          </p:sp>
        </p:grpSp>
        <p:sp>
          <p:nvSpPr>
            <p:cNvPr id="44" name="Flowchart: Connector 43">
              <a:extLst>
                <a:ext uri="{FF2B5EF4-FFF2-40B4-BE49-F238E27FC236}">
                  <a16:creationId xmlns:a16="http://schemas.microsoft.com/office/drawing/2014/main" id="{AC60306B-9918-0E4E-8C3D-3EE12E916095}"/>
                </a:ext>
              </a:extLst>
            </p:cNvPr>
            <p:cNvSpPr/>
            <p:nvPr/>
          </p:nvSpPr>
          <p:spPr>
            <a:xfrm>
              <a:off x="4812330" y="3886099"/>
              <a:ext cx="73041" cy="274668"/>
            </a:xfrm>
            <a:prstGeom prst="flowChartConnector">
              <a:avLst/>
            </a:prstGeom>
            <a:solidFill>
              <a:schemeClr val="tx1"/>
            </a:solidFill>
            <a:ln w="127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lowchart: Connector 44">
              <a:extLst>
                <a:ext uri="{FF2B5EF4-FFF2-40B4-BE49-F238E27FC236}">
                  <a16:creationId xmlns:a16="http://schemas.microsoft.com/office/drawing/2014/main" id="{585D361F-A54D-7849-A2D8-12BBF415885D}"/>
                </a:ext>
              </a:extLst>
            </p:cNvPr>
            <p:cNvSpPr/>
            <p:nvPr/>
          </p:nvSpPr>
          <p:spPr>
            <a:xfrm>
              <a:off x="4804391" y="5334058"/>
              <a:ext cx="76216" cy="274668"/>
            </a:xfrm>
            <a:prstGeom prst="flowChartConnector">
              <a:avLst/>
            </a:prstGeom>
            <a:solidFill>
              <a:srgbClr val="002060"/>
            </a:solidFill>
            <a:ln w="127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051" name="Group 42">
            <a:extLst>
              <a:ext uri="{FF2B5EF4-FFF2-40B4-BE49-F238E27FC236}">
                <a16:creationId xmlns:a16="http://schemas.microsoft.com/office/drawing/2014/main" id="{4950A8A0-1D0D-F84C-BE83-D76431D85FAB}"/>
              </a:ext>
            </a:extLst>
          </p:cNvPr>
          <p:cNvGrpSpPr>
            <a:grpSpLocks/>
          </p:cNvGrpSpPr>
          <p:nvPr/>
        </p:nvGrpSpPr>
        <p:grpSpPr bwMode="auto">
          <a:xfrm>
            <a:off x="1797050" y="896938"/>
            <a:ext cx="1704975" cy="5700712"/>
            <a:chOff x="1266944" y="897085"/>
            <a:chExt cx="1704856" cy="5701142"/>
          </a:xfrm>
        </p:grpSpPr>
        <p:pic>
          <p:nvPicPr>
            <p:cNvPr id="2072" name="Picture 20">
              <a:extLst>
                <a:ext uri="{FF2B5EF4-FFF2-40B4-BE49-F238E27FC236}">
                  <a16:creationId xmlns:a16="http://schemas.microsoft.com/office/drawing/2014/main" id="{600F2651-49A6-964F-B52A-B3D2FAC5BE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lum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9" t="568" b="1389"/>
            <a:stretch>
              <a:fillRect/>
            </a:stretch>
          </p:blipFill>
          <p:spPr bwMode="auto">
            <a:xfrm flipH="1">
              <a:off x="1266944" y="1219200"/>
              <a:ext cx="1704856" cy="5379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1C40BF4-CCE6-714C-985F-71FCFB1B1855}"/>
                </a:ext>
              </a:extLst>
            </p:cNvPr>
            <p:cNvSpPr txBox="1"/>
            <p:nvPr/>
          </p:nvSpPr>
          <p:spPr bwMode="auto">
            <a:xfrm>
              <a:off x="1527276" y="897085"/>
              <a:ext cx="1142920" cy="276246"/>
            </a:xfrm>
            <a:prstGeom prst="rect">
              <a:avLst/>
            </a:prstGeom>
            <a:ln w="12700"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chemeClr val="tx1"/>
                  </a:solidFill>
                  <a:cs typeface="Arial" pitchFamily="34" charset="0"/>
                </a:rPr>
                <a:t>well-watered </a:t>
              </a:r>
            </a:p>
          </p:txBody>
        </p:sp>
      </p:grpSp>
      <p:sp>
        <p:nvSpPr>
          <p:cNvPr id="47" name="Flowchart: Connector 46">
            <a:extLst>
              <a:ext uri="{FF2B5EF4-FFF2-40B4-BE49-F238E27FC236}">
                <a16:creationId xmlns:a16="http://schemas.microsoft.com/office/drawing/2014/main" id="{29C0D2CB-1351-4942-BF6F-269F93FCCD45}"/>
              </a:ext>
            </a:extLst>
          </p:cNvPr>
          <p:cNvSpPr/>
          <p:nvPr/>
        </p:nvSpPr>
        <p:spPr>
          <a:xfrm>
            <a:off x="2278063" y="3886200"/>
            <a:ext cx="76200" cy="274638"/>
          </a:xfrm>
          <a:prstGeom prst="flowChartConnector">
            <a:avLst/>
          </a:prstGeom>
          <a:solidFill>
            <a:srgbClr val="002060"/>
          </a:solidFill>
          <a:ln w="12700">
            <a:solidFill>
              <a:schemeClr val="accent6">
                <a:lumMod val="40000"/>
                <a:lumOff val="6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D1D999C-7316-3C43-8A9F-0A2E5B1309E4}"/>
              </a:ext>
            </a:extLst>
          </p:cNvPr>
          <p:cNvSpPr txBox="1"/>
          <p:nvPr/>
        </p:nvSpPr>
        <p:spPr bwMode="auto">
          <a:xfrm>
            <a:off x="4713288" y="3239837"/>
            <a:ext cx="1916112" cy="461665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US" sz="1200" dirty="0">
                <a:solidFill>
                  <a:schemeClr val="tx1"/>
                </a:solidFill>
                <a:cs typeface="Calibri" pitchFamily="34" charset="0"/>
              </a:rPr>
              <a:t>0.0025 ≥ </a:t>
            </a:r>
            <a:r>
              <a:rPr lang="el-GR" sz="1200" dirty="0">
                <a:solidFill>
                  <a:schemeClr val="tx1"/>
                </a:solidFill>
                <a:cs typeface="Arial" charset="0"/>
              </a:rPr>
              <a:t>θ</a:t>
            </a:r>
            <a:r>
              <a:rPr lang="en-US" sz="1200" i="1" dirty="0">
                <a:solidFill>
                  <a:schemeClr val="tx1"/>
                </a:solidFill>
                <a:cs typeface="Arial" charset="0"/>
              </a:rPr>
              <a:t>v </a:t>
            </a:r>
            <a:r>
              <a:rPr lang="en-US" sz="1200" dirty="0">
                <a:solidFill>
                  <a:schemeClr val="tx1"/>
                </a:solidFill>
                <a:cs typeface="Arial" charset="0"/>
              </a:rPr>
              <a:t>≥ 0.0011 </a:t>
            </a:r>
            <a:r>
              <a:rPr lang="en-US" sz="1200" dirty="0">
                <a:solidFill>
                  <a:schemeClr val="tx1"/>
                </a:solidFill>
                <a:cs typeface="Calibri" pitchFamily="34" charset="0"/>
              </a:rPr>
              <a:t>cm</a:t>
            </a:r>
            <a:r>
              <a:rPr lang="en-US" sz="1200" baseline="30000" dirty="0">
                <a:solidFill>
                  <a:schemeClr val="tx1"/>
                </a:solidFill>
                <a:cs typeface="Calibri" pitchFamily="34" charset="0"/>
              </a:rPr>
              <a:t>3</a:t>
            </a:r>
            <a:r>
              <a:rPr lang="en-US" sz="1200" dirty="0">
                <a:solidFill>
                  <a:schemeClr val="tx1"/>
                </a:solidFill>
                <a:cs typeface="Calibri" pitchFamily="34" charset="0"/>
              </a:rPr>
              <a:t>/cm</a:t>
            </a:r>
            <a:r>
              <a:rPr lang="en-US" sz="1200" baseline="30000" dirty="0">
                <a:solidFill>
                  <a:schemeClr val="tx1"/>
                </a:solidFill>
                <a:cs typeface="Calibri" pitchFamily="34" charset="0"/>
              </a:rPr>
              <a:t>3</a:t>
            </a:r>
            <a:endParaRPr lang="en-US" sz="1200" b="1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B440EE6-A3DF-A348-97F6-B9AC1B42D6C4}"/>
              </a:ext>
            </a:extLst>
          </p:cNvPr>
          <p:cNvSpPr txBox="1"/>
          <p:nvPr/>
        </p:nvSpPr>
        <p:spPr bwMode="auto">
          <a:xfrm>
            <a:off x="4710113" y="5921375"/>
            <a:ext cx="1752600" cy="461665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US" sz="1200" dirty="0">
                <a:solidFill>
                  <a:schemeClr val="tx1"/>
                </a:solidFill>
                <a:cs typeface="Calibri" pitchFamily="34" charset="0"/>
              </a:rPr>
              <a:t>0.01455 ≥ </a:t>
            </a:r>
            <a:r>
              <a:rPr lang="el-GR" sz="1200" dirty="0">
                <a:solidFill>
                  <a:schemeClr val="tx1"/>
                </a:solidFill>
                <a:cs typeface="Arial" charset="0"/>
              </a:rPr>
              <a:t>θ</a:t>
            </a:r>
            <a:r>
              <a:rPr lang="en-US" sz="1200" i="1" dirty="0">
                <a:solidFill>
                  <a:schemeClr val="tx1"/>
                </a:solidFill>
                <a:cs typeface="Arial" charset="0"/>
              </a:rPr>
              <a:t>v </a:t>
            </a:r>
            <a:r>
              <a:rPr lang="en-US" sz="1200" dirty="0">
                <a:solidFill>
                  <a:schemeClr val="tx1"/>
                </a:solidFill>
                <a:cs typeface="Arial" charset="0"/>
              </a:rPr>
              <a:t>≥ 0.0047 </a:t>
            </a:r>
            <a:r>
              <a:rPr lang="en-US" sz="1200" dirty="0">
                <a:solidFill>
                  <a:schemeClr val="tx1"/>
                </a:solidFill>
                <a:cs typeface="Calibri" pitchFamily="34" charset="0"/>
              </a:rPr>
              <a:t>cm</a:t>
            </a:r>
            <a:r>
              <a:rPr lang="en-US" sz="1200" baseline="30000" dirty="0">
                <a:solidFill>
                  <a:schemeClr val="tx1"/>
                </a:solidFill>
                <a:cs typeface="Calibri" pitchFamily="34" charset="0"/>
              </a:rPr>
              <a:t>3</a:t>
            </a:r>
            <a:r>
              <a:rPr lang="en-US" sz="1200" dirty="0">
                <a:solidFill>
                  <a:schemeClr val="tx1"/>
                </a:solidFill>
                <a:cs typeface="Calibri" pitchFamily="34" charset="0"/>
              </a:rPr>
              <a:t>/cm</a:t>
            </a:r>
            <a:r>
              <a:rPr lang="en-US" sz="1200" baseline="30000" dirty="0">
                <a:solidFill>
                  <a:schemeClr val="tx1"/>
                </a:solidFill>
                <a:cs typeface="Calibri" pitchFamily="34" charset="0"/>
              </a:rPr>
              <a:t>3</a:t>
            </a:r>
            <a:endParaRPr lang="en-US" sz="1200" b="1" dirty="0">
              <a:solidFill>
                <a:schemeClr val="tx1"/>
              </a:solidFill>
              <a:cs typeface="Arial" charset="0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09DD071-CB62-C446-A45A-B328B3411949}"/>
              </a:ext>
            </a:extLst>
          </p:cNvPr>
          <p:cNvCxnSpPr/>
          <p:nvPr/>
        </p:nvCxnSpPr>
        <p:spPr>
          <a:xfrm rot="5400000" flipH="1" flipV="1">
            <a:off x="4356894" y="3658394"/>
            <a:ext cx="533400" cy="20161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F1855E0-FE41-8B44-8DF6-685C4B8156CB}"/>
              </a:ext>
            </a:extLst>
          </p:cNvPr>
          <p:cNvSpPr txBox="1"/>
          <p:nvPr/>
        </p:nvSpPr>
        <p:spPr bwMode="auto">
          <a:xfrm>
            <a:off x="394416" y="3239837"/>
            <a:ext cx="1676400" cy="461665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  <a:cs typeface="Arial" charset="0"/>
              </a:rPr>
              <a:t> </a:t>
            </a:r>
            <a:r>
              <a:rPr lang="en-US" sz="1200" dirty="0">
                <a:solidFill>
                  <a:schemeClr val="tx1"/>
                </a:solidFill>
                <a:cs typeface="Calibri" pitchFamily="34" charset="0"/>
              </a:rPr>
              <a:t>0.2533 ≥ </a:t>
            </a:r>
            <a:r>
              <a:rPr lang="el-GR" sz="1200" dirty="0">
                <a:solidFill>
                  <a:schemeClr val="tx1"/>
                </a:solidFill>
                <a:cs typeface="Arial" charset="0"/>
              </a:rPr>
              <a:t>θ</a:t>
            </a:r>
            <a:r>
              <a:rPr lang="en-US" sz="1200" i="1" dirty="0">
                <a:solidFill>
                  <a:schemeClr val="tx1"/>
                </a:solidFill>
                <a:cs typeface="Arial" charset="0"/>
              </a:rPr>
              <a:t>v </a:t>
            </a:r>
            <a:r>
              <a:rPr lang="en-US" sz="1200" dirty="0">
                <a:solidFill>
                  <a:schemeClr val="tx1"/>
                </a:solidFill>
                <a:cs typeface="Arial" charset="0"/>
              </a:rPr>
              <a:t>≥ 0.2267 </a:t>
            </a:r>
            <a:r>
              <a:rPr lang="en-US" sz="1200" dirty="0">
                <a:solidFill>
                  <a:schemeClr val="tx1"/>
                </a:solidFill>
                <a:cs typeface="Calibri" pitchFamily="34" charset="0"/>
              </a:rPr>
              <a:t>cm</a:t>
            </a:r>
            <a:r>
              <a:rPr lang="en-US" sz="1200" baseline="30000" dirty="0">
                <a:solidFill>
                  <a:schemeClr val="tx1"/>
                </a:solidFill>
                <a:cs typeface="Calibri" pitchFamily="34" charset="0"/>
              </a:rPr>
              <a:t>3</a:t>
            </a:r>
            <a:r>
              <a:rPr lang="en-US" sz="1200" dirty="0">
                <a:solidFill>
                  <a:schemeClr val="tx1"/>
                </a:solidFill>
                <a:cs typeface="Calibri" pitchFamily="34" charset="0"/>
              </a:rPr>
              <a:t>/cm</a:t>
            </a:r>
            <a:r>
              <a:rPr lang="en-US" sz="1200" baseline="30000" dirty="0">
                <a:solidFill>
                  <a:schemeClr val="tx1"/>
                </a:solidFill>
                <a:cs typeface="Calibri" pitchFamily="34" charset="0"/>
              </a:rPr>
              <a:t>3</a:t>
            </a:r>
            <a:endParaRPr lang="en-US" sz="1200" b="1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DB7F958-C08A-7440-90B3-2A542A8787CE}"/>
              </a:ext>
            </a:extLst>
          </p:cNvPr>
          <p:cNvSpPr txBox="1"/>
          <p:nvPr/>
        </p:nvSpPr>
        <p:spPr bwMode="auto">
          <a:xfrm rot="10800000" flipV="1">
            <a:off x="4524375" y="3869940"/>
            <a:ext cx="659804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  <a:cs typeface="Arial" pitchFamily="34" charset="0"/>
              </a:rPr>
              <a:t>25 cm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36D253-18BA-6141-BC04-612C0438D1C0}"/>
              </a:ext>
            </a:extLst>
          </p:cNvPr>
          <p:cNvSpPr txBox="1"/>
          <p:nvPr/>
        </p:nvSpPr>
        <p:spPr bwMode="auto">
          <a:xfrm>
            <a:off x="4437857" y="5346310"/>
            <a:ext cx="754062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  <a:cs typeface="Arial" pitchFamily="34" charset="0"/>
              </a:rPr>
              <a:t>100 cm</a:t>
            </a:r>
          </a:p>
        </p:txBody>
      </p:sp>
      <p:sp>
        <p:nvSpPr>
          <p:cNvPr id="2061" name="TextBox 66">
            <a:extLst>
              <a:ext uri="{FF2B5EF4-FFF2-40B4-BE49-F238E27FC236}">
                <a16:creationId xmlns:a16="http://schemas.microsoft.com/office/drawing/2014/main" id="{4A2425BC-6BA3-AD4B-9C7A-D3120038C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6375" y="2962838"/>
            <a:ext cx="4857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200" b="1" i="1" dirty="0">
                <a:latin typeface="+mn-lt"/>
              </a:rPr>
              <a:t>dry</a:t>
            </a:r>
          </a:p>
        </p:txBody>
      </p:sp>
      <p:sp>
        <p:nvSpPr>
          <p:cNvPr id="2062" name="TextBox 67">
            <a:extLst>
              <a:ext uri="{FF2B5EF4-FFF2-40B4-BE49-F238E27FC236}">
                <a16:creationId xmlns:a16="http://schemas.microsoft.com/office/drawing/2014/main" id="{EE4CC6E6-8584-C949-9DA7-E0F0292DA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2063" y="5666601"/>
            <a:ext cx="9144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200" b="1" i="1">
                <a:latin typeface="+mn-lt"/>
              </a:rPr>
              <a:t>less humid</a:t>
            </a:r>
          </a:p>
        </p:txBody>
      </p:sp>
      <p:sp>
        <p:nvSpPr>
          <p:cNvPr id="2063" name="TextBox 68">
            <a:extLst>
              <a:ext uri="{FF2B5EF4-FFF2-40B4-BE49-F238E27FC236}">
                <a16:creationId xmlns:a16="http://schemas.microsoft.com/office/drawing/2014/main" id="{640FC69E-2B72-334E-8038-1728CAAA2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079" y="2962838"/>
            <a:ext cx="6985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200" b="1" i="1" dirty="0">
                <a:latin typeface="+mn-lt"/>
              </a:rPr>
              <a:t>humid</a:t>
            </a:r>
          </a:p>
        </p:txBody>
      </p:sp>
      <p:sp>
        <p:nvSpPr>
          <p:cNvPr id="2064" name="TextBox 69">
            <a:extLst>
              <a:ext uri="{FF2B5EF4-FFF2-40B4-BE49-F238E27FC236}">
                <a16:creationId xmlns:a16="http://schemas.microsoft.com/office/drawing/2014/main" id="{8C5525AB-CB13-7D42-9EF8-05A9223D2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811" y="5623309"/>
            <a:ext cx="6810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200" b="1" i="1" dirty="0">
                <a:latin typeface="+mn-lt"/>
              </a:rPr>
              <a:t>more humid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7E32A28-4007-BB46-BF67-B6A1953299FC}"/>
              </a:ext>
            </a:extLst>
          </p:cNvPr>
          <p:cNvCxnSpPr/>
          <p:nvPr/>
        </p:nvCxnSpPr>
        <p:spPr>
          <a:xfrm rot="10800000">
            <a:off x="4294188" y="4025900"/>
            <a:ext cx="228600" cy="158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73B362F-94B3-A449-BD6A-4824B0AF192C}"/>
              </a:ext>
            </a:extLst>
          </p:cNvPr>
          <p:cNvCxnSpPr/>
          <p:nvPr/>
        </p:nvCxnSpPr>
        <p:spPr>
          <a:xfrm rot="16200000" flipH="1">
            <a:off x="4381500" y="5600700"/>
            <a:ext cx="457200" cy="2286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C4BD07B-3513-BD49-9EC4-F89C21583BFA}"/>
              </a:ext>
            </a:extLst>
          </p:cNvPr>
          <p:cNvCxnSpPr/>
          <p:nvPr/>
        </p:nvCxnSpPr>
        <p:spPr>
          <a:xfrm rot="10800000">
            <a:off x="4267200" y="5486400"/>
            <a:ext cx="228600" cy="158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6B30CE6-5719-1E4F-9AEF-3EE0AA3BEB53}"/>
              </a:ext>
            </a:extLst>
          </p:cNvPr>
          <p:cNvCxnSpPr/>
          <p:nvPr/>
        </p:nvCxnSpPr>
        <p:spPr>
          <a:xfrm rot="16200000" flipV="1">
            <a:off x="1664494" y="3658394"/>
            <a:ext cx="533400" cy="17938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D12C0E2-7835-6F4A-B5BB-E106D66D7DD8}"/>
              </a:ext>
            </a:extLst>
          </p:cNvPr>
          <p:cNvCxnSpPr/>
          <p:nvPr/>
        </p:nvCxnSpPr>
        <p:spPr>
          <a:xfrm rot="10800000">
            <a:off x="2043113" y="4022725"/>
            <a:ext cx="228600" cy="158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D6276B2C-CD3B-FA46-A386-D324A2BE6BD8}"/>
              </a:ext>
            </a:extLst>
          </p:cNvPr>
          <p:cNvSpPr txBox="1"/>
          <p:nvPr/>
        </p:nvSpPr>
        <p:spPr bwMode="auto">
          <a:xfrm rot="10800000" flipV="1">
            <a:off x="1536700" y="3841365"/>
            <a:ext cx="659804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  <a:cs typeface="Arial" pitchFamily="34" charset="0"/>
              </a:rPr>
              <a:t>25 cm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8F81B92-F876-884B-A600-96E6B3DBF248}"/>
              </a:ext>
            </a:extLst>
          </p:cNvPr>
          <p:cNvCxnSpPr/>
          <p:nvPr/>
        </p:nvCxnSpPr>
        <p:spPr>
          <a:xfrm rot="10800000">
            <a:off x="1527175" y="5832475"/>
            <a:ext cx="823913" cy="158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44</Words>
  <Application>Microsoft Macintosh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mohamed hazman</dc:creator>
  <cp:lastModifiedBy>Brown, Kathleen Marie</cp:lastModifiedBy>
  <cp:revision>16</cp:revision>
  <dcterms:created xsi:type="dcterms:W3CDTF">2018-10-30T11:42:48Z</dcterms:created>
  <dcterms:modified xsi:type="dcterms:W3CDTF">2018-10-30T14:45:42Z</dcterms:modified>
</cp:coreProperties>
</file>