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/>
    <p:restoredTop sz="94647"/>
  </p:normalViewPr>
  <p:slideViewPr>
    <p:cSldViewPr>
      <p:cViewPr>
        <p:scale>
          <a:sx n="150" d="100"/>
          <a:sy n="150" d="100"/>
        </p:scale>
        <p:origin x="1856" y="-10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E:\FULBRIGHT_USA\Work\LASER%20WORK\EGY%20EXP\Mohamed%20Hazman_Egy%20rice_drought\Egyptian_drought_selected%20modified\MXV%20measurments_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Sheet1!$D$18:$G$18</c:f>
                <c:numCache>
                  <c:formatCode>General</c:formatCode>
                  <c:ptCount val="4"/>
                  <c:pt idx="0">
                    <c:v>39.241012695885516</c:v>
                  </c:pt>
                  <c:pt idx="1">
                    <c:v>44.229744077456544</c:v>
                  </c:pt>
                  <c:pt idx="2">
                    <c:v>41.6846380687318</c:v>
                  </c:pt>
                  <c:pt idx="3">
                    <c:v>42.744152314631869</c:v>
                  </c:pt>
                </c:numCache>
              </c:numRef>
            </c:plus>
            <c:minus>
              <c:numRef>
                <c:f>Sheet1!$D$18:$G$18</c:f>
                <c:numCache>
                  <c:formatCode>General</c:formatCode>
                  <c:ptCount val="4"/>
                  <c:pt idx="0">
                    <c:v>39.241012695885516</c:v>
                  </c:pt>
                  <c:pt idx="1">
                    <c:v>44.229744077456544</c:v>
                  </c:pt>
                  <c:pt idx="2">
                    <c:v>41.6846380687318</c:v>
                  </c:pt>
                  <c:pt idx="3">
                    <c:v>42.744152314631869</c:v>
                  </c:pt>
                </c:numCache>
              </c:numRef>
            </c:minus>
          </c:errBars>
          <c:cat>
            <c:strRef>
              <c:f>Sheet1!$D$12:$G$12</c:f>
              <c:strCache>
                <c:ptCount val="4"/>
                <c:pt idx="0">
                  <c:v>Egypt 1</c:v>
                </c:pt>
                <c:pt idx="1">
                  <c:v>Egypt 5</c:v>
                </c:pt>
                <c:pt idx="2">
                  <c:v>Nabatat Asmar</c:v>
                </c:pt>
                <c:pt idx="3">
                  <c:v>Nahda</c:v>
                </c:pt>
              </c:strCache>
            </c:strRef>
          </c:cat>
          <c:val>
            <c:numRef>
              <c:f>Sheet1!$D$16:$G$16</c:f>
              <c:numCache>
                <c:formatCode>General</c:formatCode>
                <c:ptCount val="4"/>
                <c:pt idx="0">
                  <c:v>1380.7401095000002</c:v>
                </c:pt>
                <c:pt idx="1">
                  <c:v>1194.8072111666681</c:v>
                </c:pt>
                <c:pt idx="2">
                  <c:v>1015.1573553333334</c:v>
                </c:pt>
                <c:pt idx="3">
                  <c:v>986.02675283333338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49-674C-95F1-5D43533484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390144"/>
        <c:axId val="178514560"/>
      </c:barChart>
      <c:catAx>
        <c:axId val="178390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 b="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78514560"/>
        <c:crosses val="autoZero"/>
        <c:auto val="1"/>
        <c:lblAlgn val="ctr"/>
        <c:lblOffset val="100"/>
        <c:noMultiLvlLbl val="0"/>
      </c:catAx>
      <c:valAx>
        <c:axId val="178514560"/>
        <c:scaling>
          <c:orientation val="minMax"/>
          <c:max val="1800"/>
        </c:scaling>
        <c:delete val="0"/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i="0" kern="1200" baseline="0">
                    <a:solidFill>
                      <a:srgbClr val="000000"/>
                    </a:solidFill>
                    <a:latin typeface="Arial"/>
                    <a:ea typeface="Calibri"/>
                    <a:cs typeface="Arial"/>
                  </a:rPr>
                  <a:t>Median metaxylem vessel area</a:t>
                </a: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i="0" kern="1200" baseline="0">
                    <a:solidFill>
                      <a:srgbClr val="000000"/>
                    </a:solidFill>
                    <a:latin typeface="Arial"/>
                    <a:ea typeface="Calibri"/>
                    <a:cs typeface="Arial"/>
                  </a:rPr>
                  <a:t>( µm2)</a:t>
                </a:r>
                <a:endParaRPr lang="en-US" sz="120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78390144"/>
        <c:crosses val="autoZero"/>
        <c:crossBetween val="between"/>
      </c:valAx>
      <c:spPr>
        <a:solidFill>
          <a:schemeClr val="bg1"/>
        </a:solidFill>
        <a:ln>
          <a:solidFill>
            <a:sysClr val="windowText" lastClr="000000"/>
          </a:solidFill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4EEDAB-5955-6041-B7E6-E37D18643F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3B40E7-1DF2-D940-9963-A839F6F85F4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9ADD4EF-1E63-2A49-90E9-D9AEE2F7FA02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205C101-D144-2E48-A6DF-2708CD498B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8085831-1C77-C247-B911-E59C20FE8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565383-8BE1-AE45-9E22-BEC85EBF686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FCFCA-5A94-DC49-9882-92784B38C5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1D2A86C1-B7E7-2344-B6BE-3945B4C7C0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6F5FB-14AC-0A4C-8D74-19FA4F533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6E7EC-032A-6E4D-930C-FA564266F5F3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8D9F3-C4B1-154D-B95E-857DE9138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B40754-621D-9747-8BB3-0166F50CA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7FB0B0-29E7-6346-9BB4-71A4FB48A3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1516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778A6-3F11-EC4F-9662-5D89ACCAF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C3B0F-4782-9043-9601-0900F8C9952E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98AEF-2998-7942-BBC0-4E23ADD9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76BED-894B-3048-94B0-6DA52F211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AFF8D-44E9-D84D-A3E0-21DB4F872D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844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D4483-097A-DA47-973B-C84463F44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A225B-9167-0844-A05A-048D1A5366AC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333CA-C13A-684F-9373-8AD40F253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FA9A6-92AE-434B-B12B-AE995595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51D7B3-532A-A24F-A2F5-A6C5C9D8C5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6310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B1CA344-2A1F-6446-AFA0-8DF1C871B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068EE-7484-A546-922A-E6E28C8E0110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8E59EF3-6A9E-4740-AA27-3813EA62F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6404A9-41F4-F34E-8226-0D05A800B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3F73F-4700-8D4E-8466-22E3C3194E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6935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182BE48-7EDE-364B-B880-6320C6581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CC64B-D59B-0E40-9064-866B2D1CDC53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AD4D62D-270A-9346-BB44-3370648F5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ACB8DEF-672A-2D45-9DA0-D2130EE7D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83D980-8265-E147-8F87-652DAFE142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4448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5BBD53F-5B60-514A-9E9F-5FF6ECCC2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2E36B-9F49-1C4C-8F9D-F5AEF5CE362C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48050E6-7B06-A54F-9A87-19EE4A344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2BE7EBA-2D43-CB4D-B23C-B31CB5ECB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FE0A25-6358-AC43-929A-D98EA74336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7921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5B057CB-5D65-8140-82A9-26C8346F0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64864-F33C-8541-BCCB-C1AB6F9A8F37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8D2C161-224E-314D-B7AA-D7FDB2E52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F8F6406-3E03-C04E-AEBD-2EB66C55B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B380E6-8C14-004A-BEA7-A4D5C8891D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266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770974B-0A79-5D4A-AB81-74E90F533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479A0-C6E3-6C40-A8D3-AE768D2B840C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BCE6723-9405-4948-9AD4-6E1C260C6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7F57E7E-6876-FC4E-AFDC-EFD0EEA24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DE8A8F-E70D-A74F-8E4C-2FF5020ACC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0012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DD372ED-95B0-FD4D-AB19-D9AAFCDA7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5C085-B71A-7B44-A25B-12E4306FF0C2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3D5ACD7-0CA8-6941-951F-42A97BCC3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11318B1-AD50-C14C-8239-76C4204E3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B369E4-4791-374A-A73D-2A623226A8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9480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9F189-F425-444B-B9DF-4639091B7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BB50D-5077-3441-98EF-E6160A4BA2C3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D4951-1B93-A443-AA3C-85A79701A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069DA-93AB-6849-A348-868BB2BDE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36B7F6-B78E-9346-BAEE-F69E0143D5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4924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6541F-45D9-9144-8727-141EB12DF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EE2B7-CBDC-2D4F-9282-985F9CED791A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C90B2-A901-A447-A209-87DF5462F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981DE-7314-7844-9FF2-A92527A5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E9DF62-410B-0048-A5A4-25529F30AE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5432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E53688E-2885-6A4D-BB7B-C479C8F9F72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384474B-A39A-1C47-AF9E-D9DC35DDD4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2FF24-430A-9045-8C07-9B736486DE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10E90D-D0BE-724C-AD9D-212731664FEC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B787A-6BBE-D14A-8ECF-9E83666A02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E4441-551D-9244-A0DA-CE8AE7772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95215A92-6E0B-9945-B772-53E6065ABC0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CA206AB-3A0A-814E-B379-B50AA041CB08}"/>
              </a:ext>
            </a:extLst>
          </p:cNvPr>
          <p:cNvGraphicFramePr>
            <a:graphicFrameLocks/>
          </p:cNvGraphicFramePr>
          <p:nvPr/>
        </p:nvGraphicFramePr>
        <p:xfrm>
          <a:off x="381000" y="3200400"/>
          <a:ext cx="59436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DB4A2F4-E4C5-0145-BE36-F15AEAD22FF2}"/>
              </a:ext>
            </a:extLst>
          </p:cNvPr>
          <p:cNvSpPr txBox="1"/>
          <p:nvPr/>
        </p:nvSpPr>
        <p:spPr>
          <a:xfrm>
            <a:off x="1885950" y="3519488"/>
            <a:ext cx="342900" cy="3048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A53641-DA75-1D43-BE5F-A103208861FF}"/>
              </a:ext>
            </a:extLst>
          </p:cNvPr>
          <p:cNvSpPr txBox="1"/>
          <p:nvPr/>
        </p:nvSpPr>
        <p:spPr>
          <a:xfrm>
            <a:off x="3067050" y="3781425"/>
            <a:ext cx="342900" cy="3048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Arial" pitchFamily="34" charset="0"/>
                <a:cs typeface="Arial" pitchFamily="34" charset="0"/>
              </a:rPr>
              <a:t>ab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E66DC6-C86C-AA4B-9371-B40174048331}"/>
              </a:ext>
            </a:extLst>
          </p:cNvPr>
          <p:cNvSpPr txBox="1"/>
          <p:nvPr/>
        </p:nvSpPr>
        <p:spPr>
          <a:xfrm>
            <a:off x="4260850" y="4041775"/>
            <a:ext cx="342900" cy="3048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Arial" pitchFamily="34" charset="0"/>
                <a:cs typeface="Arial" pitchFamily="34" charset="0"/>
              </a:rPr>
              <a:t>bc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272645-CE5F-DD43-8952-C9346B35B1D2}"/>
              </a:ext>
            </a:extLst>
          </p:cNvPr>
          <p:cNvSpPr txBox="1"/>
          <p:nvPr/>
        </p:nvSpPr>
        <p:spPr>
          <a:xfrm>
            <a:off x="5422900" y="4078288"/>
            <a:ext cx="342900" cy="3048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latin typeface="Arial" pitchFamily="34" charset="0"/>
                <a:cs typeface="Arial" pitchFamily="34" charset="0"/>
              </a:rPr>
              <a:t>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</Words>
  <Application>Microsoft Macintosh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mohamed hazman</dc:creator>
  <cp:lastModifiedBy>Brown, Kathleen Marie</cp:lastModifiedBy>
  <cp:revision>15</cp:revision>
  <dcterms:created xsi:type="dcterms:W3CDTF">2018-10-30T11:42:48Z</dcterms:created>
  <dcterms:modified xsi:type="dcterms:W3CDTF">2018-10-30T13:28:19Z</dcterms:modified>
</cp:coreProperties>
</file>