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/>
    <p:restoredTop sz="94647"/>
  </p:normalViewPr>
  <p:slideViewPr>
    <p:cSldViewPr>
      <p:cViewPr>
        <p:scale>
          <a:sx n="170" d="100"/>
          <a:sy n="170" d="100"/>
        </p:scale>
        <p:origin x="1440" y="-16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064190-C4CF-FA48-9132-F603B203E4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3AF46F-3025-3049-B49C-533B823687E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2B4EA33-507C-5A4E-A92B-C877879DECDD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4851ADA-A194-8949-9FC3-15F19625DF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F1155B8-2919-754B-ADF6-E89EAC53AD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4CBE0-594E-9042-89DD-6A0F7B06CD6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8EF4C-82E6-8445-8384-462B429617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59C6FA82-4EA0-BF4E-89C8-53FF0E603E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06882-F757-654C-ABD5-D1850DBA7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DF0E5-AB15-8342-969C-CD103C2AA4B4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A60B1-8043-4844-A049-F8336047E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C7ECE3-26D3-0046-B24F-ADC804889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68791-8F52-AC47-B77F-1CA43D8BBB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776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5A28D-3176-FD4E-ACFD-ADA052344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1C482-7F47-B24C-A68F-88F5611BE09E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9471B-E6FC-C040-A196-B5F1C263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92389-45D4-7243-AE5D-FFB0208FC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FD0839-AA61-014A-B9C2-806E3CB843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0826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76A02-AD04-EB4D-82CB-DC72DFAD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1C44D-A325-2B46-9A6D-8168D4DC5D99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29377-569E-5746-8F48-1FBC21561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18247-11C5-8F40-976E-C653A4AF4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B15AD-46F1-2E46-A750-60FE422E83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595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289595-3F1B-E946-96AE-AB7F7C27E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CBE62-4053-4C44-BD03-700DD75B1CF5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4C53ACE-7A06-7E45-86A1-25CA093F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685ECEE-4755-F14A-8E36-D479D4825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F6F75-1602-D64C-9045-DADD8C6A0F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999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0C1FC3A-3380-594D-B2FC-19A8B840F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7BC4A-D71B-444E-990A-C4FCEA51D185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8602BAA-C671-A645-837D-9A14760A8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06C5DD8-A10D-EE49-A551-5B6382E0C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0BD00-1827-9246-9035-6D4A3DDCD6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4296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E236B22-4F2B-7D4D-BBF6-D04664EDE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626C45-A020-7840-A6AE-D87AE1EBC9A5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F8D8782-8028-134D-9B0F-ACF388C69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7AC19E9-D954-8740-AC2D-1B78368A8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51D075-CE3D-0442-87CF-7AC5938BB7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4876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4CE3A82-3F73-5146-89FD-A55054D6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A5699D-7CB7-4141-B123-36A9EF7F2309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C345BA6-8BDB-2E4A-9CAE-454BED244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74568B8-ED91-8449-ABAE-F53AB5F60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FE3AD5-7C0E-F640-8023-289C74578C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6778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15B5D70-4BBB-9A4A-B4B1-1451E85E4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5A2A8-33E7-0442-B8A1-DFCFAB1E1099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D3582C2-26A9-4143-B88B-8B481A563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8D5625-1AB9-EF4B-B3FC-5F595B31E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59B618-EB3E-4840-94C2-DC7F75DDEB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9185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DF2CAEB-B588-5D49-950A-D8DEBBB52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E5846B-560D-CE42-B174-2BFF250144D8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A693EFF-0B31-F94D-B89D-A2A59984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852B56-78D1-F043-AC71-6537B5A3E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8B7D7F-AA06-774B-8A49-3F8599AB44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846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489F4B-DEAC-044C-A06D-B8EAF845A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BB001-FECC-6B45-988C-18146420843C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0AE51-3CA4-E54F-B9D2-0CD0D03E5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6C94C-4F32-9841-8FA7-E8EC82993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32EFC6-F175-A844-BBD7-A832548CA5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1659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3BFAC9-617D-F54B-80C9-E4AE73A0B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B7E5A-BB39-D74F-86D2-08A636423D7A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1AFF1-87C0-D441-8086-B5003C27E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F781D-6045-264A-BC2A-002F53BE9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D83455-6C45-A240-8EE3-AF421F76B7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989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2F2DB10-8789-D14D-B27C-83423A7EDBD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B67748C-6A68-0742-BC42-1854162B6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96B2D-FF3C-F64D-B506-6F4112B42A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6BD349-2EAA-A943-9235-89AD437B4CE9}" type="datetimeFigureOut">
              <a:rPr lang="en-US"/>
              <a:pPr>
                <a:defRPr/>
              </a:pPr>
              <a:t>10/30/18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94D1B-3ECB-7A43-9A53-AEF3C0FA8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71FBE-4684-C042-9F62-EC6A867FB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0602E31-6C3D-164A-B1E7-20F4AFB8DD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6">
            <a:extLst>
              <a:ext uri="{FF2B5EF4-FFF2-40B4-BE49-F238E27FC236}">
                <a16:creationId xmlns:a16="http://schemas.microsoft.com/office/drawing/2014/main" id="{3955E0AD-A94B-8742-9B9A-719B8E73149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9063" y="1957388"/>
            <a:ext cx="6281737" cy="2927350"/>
            <a:chOff x="568325" y="1732040"/>
            <a:chExt cx="5273597" cy="2458960"/>
          </a:xfrm>
        </p:grpSpPr>
        <p:grpSp>
          <p:nvGrpSpPr>
            <p:cNvPr id="2054" name="Group 23">
              <a:extLst>
                <a:ext uri="{FF2B5EF4-FFF2-40B4-BE49-F238E27FC236}">
                  <a16:creationId xmlns:a16="http://schemas.microsoft.com/office/drawing/2014/main" id="{100A8E59-5A0C-774D-9444-DF83805BED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8325" y="1752600"/>
              <a:ext cx="5273597" cy="2438400"/>
              <a:chOff x="644236" y="3200400"/>
              <a:chExt cx="5273859" cy="2438400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8882F97-5998-0046-8DA8-F4D869E86B2D}"/>
                  </a:ext>
                </a:extLst>
              </p:cNvPr>
              <p:cNvSpPr/>
              <p:nvPr/>
            </p:nvSpPr>
            <p:spPr>
              <a:xfrm>
                <a:off x="761522" y="3199842"/>
                <a:ext cx="5156573" cy="243895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grpSp>
            <p:nvGrpSpPr>
              <p:cNvPr id="2058" name="Group 1">
                <a:extLst>
                  <a:ext uri="{FF2B5EF4-FFF2-40B4-BE49-F238E27FC236}">
                    <a16:creationId xmlns:a16="http://schemas.microsoft.com/office/drawing/2014/main" id="{6539CCCF-840C-0640-8F68-888E158AE3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44236" y="3276600"/>
                <a:ext cx="5248535" cy="2297113"/>
                <a:chOff x="575974" y="2911475"/>
                <a:chExt cx="5248535" cy="2297113"/>
              </a:xfrm>
            </p:grpSpPr>
            <p:pic>
              <p:nvPicPr>
                <p:cNvPr id="2059" name="Picture 23">
                  <a:extLst>
                    <a:ext uri="{FF2B5EF4-FFF2-40B4-BE49-F238E27FC236}">
                      <a16:creationId xmlns:a16="http://schemas.microsoft.com/office/drawing/2014/main" id="{4E9BF43E-FED3-5448-AE94-E8EDA04960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295148" y="2911475"/>
                  <a:ext cx="4529361" cy="22971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" name="Isosceles Triangle 8">
                  <a:extLst>
                    <a:ext uri="{FF2B5EF4-FFF2-40B4-BE49-F238E27FC236}">
                      <a16:creationId xmlns:a16="http://schemas.microsoft.com/office/drawing/2014/main" id="{6C38EB60-9769-B44E-8113-30426A54400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2123554">
                  <a:off x="2632472" y="3261435"/>
                  <a:ext cx="83966" cy="98678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C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x-none" altLang="x-none">
                    <a:solidFill>
                      <a:srgbClr val="FFFFFF"/>
                    </a:solidFill>
                    <a:latin typeface="Calibri" charset="0"/>
                  </a:endParaRPr>
                </a:p>
              </p:txBody>
            </p:sp>
            <p:sp>
              <p:nvSpPr>
                <p:cNvPr id="10" name="Isosceles Triangle 9">
                  <a:extLst>
                    <a:ext uri="{FF2B5EF4-FFF2-40B4-BE49-F238E27FC236}">
                      <a16:creationId xmlns:a16="http://schemas.microsoft.com/office/drawing/2014/main" id="{CEC98236-FB27-8D41-AF91-C7D7B2C45E1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4767536">
                  <a:off x="2603129" y="3813525"/>
                  <a:ext cx="84010" cy="94629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C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x-none" altLang="x-none">
                    <a:solidFill>
                      <a:srgbClr val="FFFFFF"/>
                    </a:solidFill>
                    <a:latin typeface="Calibri" charset="0"/>
                  </a:endParaRPr>
                </a:p>
              </p:txBody>
            </p:sp>
            <p:sp>
              <p:nvSpPr>
                <p:cNvPr id="11" name="Isosceles Triangle 10">
                  <a:extLst>
                    <a:ext uri="{FF2B5EF4-FFF2-40B4-BE49-F238E27FC236}">
                      <a16:creationId xmlns:a16="http://schemas.microsoft.com/office/drawing/2014/main" id="{0079EC3C-FA55-0F4D-9FFF-56C06CEB2A3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357610">
                  <a:off x="2329929" y="3733491"/>
                  <a:ext cx="83966" cy="94678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FFC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x-none" altLang="x-none">
                    <a:solidFill>
                      <a:srgbClr val="FFFFFF"/>
                    </a:solidFill>
                    <a:latin typeface="Calibri" charset="0"/>
                  </a:endParaRPr>
                </a:p>
              </p:txBody>
            </p:sp>
            <p:sp>
              <p:nvSpPr>
                <p:cNvPr id="12" name="TextBox 75">
                  <a:extLst>
                    <a:ext uri="{FF2B5EF4-FFF2-40B4-BE49-F238E27FC236}">
                      <a16:creationId xmlns:a16="http://schemas.microsoft.com/office/drawing/2014/main" id="{478FEAEC-087E-314E-80EA-80F748C7431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99153" y="3012072"/>
                  <a:ext cx="318537" cy="2320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200" b="1" dirty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atin typeface="+mn-lt"/>
                      <a:cs typeface="+mn-cs"/>
                    </a:rPr>
                    <a:t>sc</a:t>
                  </a:r>
                </a:p>
              </p:txBody>
            </p:sp>
            <p:sp>
              <p:nvSpPr>
                <p:cNvPr id="13" name="TextBox 76">
                  <a:extLst>
                    <a:ext uri="{FF2B5EF4-FFF2-40B4-BE49-F238E27FC236}">
                      <a16:creationId xmlns:a16="http://schemas.microsoft.com/office/drawing/2014/main" id="{289EE52F-625D-6240-879D-B8628709FD1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591156" y="3580140"/>
                  <a:ext cx="491800" cy="2320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200" b="1" dirty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atin typeface="+mn-lt"/>
                      <a:cs typeface="+mn-cs"/>
                    </a:rPr>
                    <a:t>in.co</a:t>
                  </a:r>
                </a:p>
              </p:txBody>
            </p:sp>
            <p:sp>
              <p:nvSpPr>
                <p:cNvPr id="14" name="TextBox 77">
                  <a:extLst>
                    <a:ext uri="{FF2B5EF4-FFF2-40B4-BE49-F238E27FC236}">
                      <a16:creationId xmlns:a16="http://schemas.microsoft.com/office/drawing/2014/main" id="{2ECE13D9-3D5F-7149-92CD-5D409720822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209978" y="3504130"/>
                  <a:ext cx="418497" cy="2320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200" b="1" dirty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latin typeface="+mn-lt"/>
                      <a:cs typeface="+mn-cs"/>
                    </a:rPr>
                    <a:t>en</a:t>
                  </a:r>
                </a:p>
              </p:txBody>
            </p:sp>
            <p:sp>
              <p:nvSpPr>
                <p:cNvPr id="15" name="Isosceles Triangle 14">
                  <a:extLst>
                    <a:ext uri="{FF2B5EF4-FFF2-40B4-BE49-F238E27FC236}">
                      <a16:creationId xmlns:a16="http://schemas.microsoft.com/office/drawing/2014/main" id="{F1CC65CC-9DBA-D74F-9E06-49D4DCCD26C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9476446">
                  <a:off x="4742283" y="3216096"/>
                  <a:ext cx="83966" cy="100012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x-none" altLang="x-none">
                    <a:solidFill>
                      <a:srgbClr val="FFFFFF"/>
                    </a:solidFill>
                    <a:latin typeface="Calibri" charset="0"/>
                  </a:endParaRPr>
                </a:p>
              </p:txBody>
            </p:sp>
            <p:sp>
              <p:nvSpPr>
                <p:cNvPr id="16" name="Isosceles Triangle 15">
                  <a:extLst>
                    <a:ext uri="{FF2B5EF4-FFF2-40B4-BE49-F238E27FC236}">
                      <a16:creationId xmlns:a16="http://schemas.microsoft.com/office/drawing/2014/main" id="{8F57F043-8BF0-D54C-AC50-E94DCC0E801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-6832464">
                  <a:off x="4893532" y="3796858"/>
                  <a:ext cx="84010" cy="95961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x-none" altLang="x-none">
                    <a:solidFill>
                      <a:srgbClr val="FFFFFF"/>
                    </a:solidFill>
                    <a:latin typeface="Calibri" charset="0"/>
                  </a:endParaRPr>
                </a:p>
              </p:txBody>
            </p:sp>
            <p:sp>
              <p:nvSpPr>
                <p:cNvPr id="17" name="Isosceles Triangle 16">
                  <a:extLst>
                    <a:ext uri="{FF2B5EF4-FFF2-40B4-BE49-F238E27FC236}">
                      <a16:creationId xmlns:a16="http://schemas.microsoft.com/office/drawing/2014/main" id="{B48FCA8B-C729-9E48-B54E-48D3FEA4CC0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357610">
                  <a:off x="4562356" y="3728157"/>
                  <a:ext cx="83966" cy="96011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>
                  <a:outerShdw blurRad="63500" dist="23000" dir="5400000" rotWithShape="0">
                    <a:srgbClr val="000000">
                      <a:alpha val="34999"/>
                    </a:srgbClr>
                  </a:outerShdw>
                </a:effec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  <a:ea typeface="Arial" charset="0"/>
                      <a:cs typeface="Arial" charset="0"/>
                    </a:defRPr>
                  </a:lvl9pPr>
                </a:lstStyle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x-none" altLang="x-none">
                    <a:solidFill>
                      <a:srgbClr val="FFFFFF"/>
                    </a:solidFill>
                    <a:latin typeface="Calibri" charset="0"/>
                  </a:endParaRPr>
                </a:p>
              </p:txBody>
            </p: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5A5ECD21-2002-6C4A-8DC7-63DFAE8CECA6}"/>
                    </a:ext>
                  </a:extLst>
                </p:cNvPr>
                <p:cNvCxnSpPr/>
                <p:nvPr/>
              </p:nvCxnSpPr>
              <p:spPr bwMode="auto">
                <a:xfrm>
                  <a:off x="919834" y="4024192"/>
                  <a:ext cx="701049" cy="0"/>
                </a:xfrm>
                <a:prstGeom prst="straightConnector1">
                  <a:avLst/>
                </a:prstGeom>
                <a:ln w="63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E2EA62E0-1055-8645-A647-9F19E7CED054}"/>
                    </a:ext>
                  </a:extLst>
                </p:cNvPr>
                <p:cNvCxnSpPr/>
                <p:nvPr/>
              </p:nvCxnSpPr>
              <p:spPr bwMode="auto">
                <a:xfrm>
                  <a:off x="1030456" y="3858839"/>
                  <a:ext cx="699716" cy="1334"/>
                </a:xfrm>
                <a:prstGeom prst="straightConnector1">
                  <a:avLst/>
                </a:prstGeom>
                <a:ln w="63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C92636F6-BFAE-194C-8099-C84E32CF220D}"/>
                    </a:ext>
                  </a:extLst>
                </p:cNvPr>
                <p:cNvCxnSpPr/>
                <p:nvPr/>
              </p:nvCxnSpPr>
              <p:spPr bwMode="auto">
                <a:xfrm>
                  <a:off x="1007799" y="3694820"/>
                  <a:ext cx="1047575" cy="0"/>
                </a:xfrm>
                <a:prstGeom prst="straightConnector1">
                  <a:avLst/>
                </a:prstGeom>
                <a:ln w="63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>
                  <a:extLst>
                    <a:ext uri="{FF2B5EF4-FFF2-40B4-BE49-F238E27FC236}">
                      <a16:creationId xmlns:a16="http://schemas.microsoft.com/office/drawing/2014/main" id="{4108C996-E718-0849-94DC-D4105B4C17D5}"/>
                    </a:ext>
                  </a:extLst>
                </p:cNvPr>
                <p:cNvCxnSpPr/>
                <p:nvPr/>
              </p:nvCxnSpPr>
              <p:spPr bwMode="auto">
                <a:xfrm>
                  <a:off x="1114422" y="3546802"/>
                  <a:ext cx="1047575" cy="2667"/>
                </a:xfrm>
                <a:prstGeom prst="straightConnector1">
                  <a:avLst/>
                </a:prstGeom>
                <a:ln w="63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280AE219-4852-5F42-8A1E-428BFBF8BF02}"/>
                    </a:ext>
                  </a:extLst>
                </p:cNvPr>
                <p:cNvSpPr txBox="1"/>
                <p:nvPr/>
              </p:nvSpPr>
              <p:spPr bwMode="auto">
                <a:xfrm>
                  <a:off x="723914" y="3742826"/>
                  <a:ext cx="438489" cy="23267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200" b="1" dirty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cs typeface="+mn-cs"/>
                    </a:rPr>
                    <a:t>ex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E33F7AB8-5C0B-AC48-B4B0-001DDB025518}"/>
                    </a:ext>
                  </a:extLst>
                </p:cNvPr>
                <p:cNvSpPr txBox="1"/>
                <p:nvPr/>
              </p:nvSpPr>
              <p:spPr bwMode="auto">
                <a:xfrm>
                  <a:off x="575974" y="3906845"/>
                  <a:ext cx="505128" cy="23267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200" b="1" dirty="0" err="1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cs typeface="+mn-cs"/>
                    </a:rPr>
                    <a:t>ep</a:t>
                  </a:r>
                  <a:endParaRPr lang="en-US" sz="1200" b="1" dirty="0">
                    <a:solidFill>
                      <a:schemeClr val="bg1">
                        <a:lumMod val="95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46F6D5D-5E97-7347-979D-7ACD78F38FFE}"/>
                    </a:ext>
                  </a:extLst>
                </p:cNvPr>
                <p:cNvSpPr txBox="1"/>
                <p:nvPr/>
              </p:nvSpPr>
              <p:spPr bwMode="auto">
                <a:xfrm>
                  <a:off x="685263" y="3593475"/>
                  <a:ext cx="361186" cy="23267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200" b="1" dirty="0" err="1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cs typeface="+mn-cs"/>
                    </a:rPr>
                    <a:t>ae</a:t>
                  </a:r>
                  <a:endParaRPr lang="en-US" sz="1200" b="1" dirty="0">
                    <a:solidFill>
                      <a:schemeClr val="bg1">
                        <a:lumMod val="95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53B67168-80A1-B648-8DB0-046CB2F49599}"/>
                    </a:ext>
                  </a:extLst>
                </p:cNvPr>
                <p:cNvSpPr txBox="1"/>
                <p:nvPr/>
              </p:nvSpPr>
              <p:spPr bwMode="auto">
                <a:xfrm>
                  <a:off x="622621" y="3417454"/>
                  <a:ext cx="506461" cy="23267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200" b="1" dirty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cs typeface="+mn-cs"/>
                    </a:rPr>
                    <a:t>sp</a:t>
                  </a:r>
                </a:p>
              </p:txBody>
            </p:sp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C483EC1D-01E7-AF46-9A45-27FDFB82C43A}"/>
                    </a:ext>
                  </a:extLst>
                </p:cNvPr>
                <p:cNvCxnSpPr/>
                <p:nvPr/>
              </p:nvCxnSpPr>
              <p:spPr bwMode="auto">
                <a:xfrm>
                  <a:off x="1125084" y="3256101"/>
                  <a:ext cx="822333" cy="1334"/>
                </a:xfrm>
                <a:prstGeom prst="straightConnector1">
                  <a:avLst/>
                </a:prstGeom>
                <a:ln w="6350">
                  <a:solidFill>
                    <a:schemeClr val="bg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99DE617E-6D7A-2C42-8BD2-99E2A102B1D2}"/>
                    </a:ext>
                  </a:extLst>
                </p:cNvPr>
                <p:cNvSpPr txBox="1"/>
                <p:nvPr/>
              </p:nvSpPr>
              <p:spPr bwMode="auto">
                <a:xfrm>
                  <a:off x="858526" y="3138753"/>
                  <a:ext cx="373182" cy="23267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200" b="1" dirty="0" err="1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cs typeface="+mn-cs"/>
                    </a:rPr>
                    <a:t>rh</a:t>
                  </a:r>
                  <a:endParaRPr lang="en-US" sz="1200" b="1" dirty="0">
                    <a:solidFill>
                      <a:schemeClr val="bg1">
                        <a:lumMod val="95000"/>
                      </a:schemeClr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2079" name="TextBox 75">
                  <a:extLst>
                    <a:ext uri="{FF2B5EF4-FFF2-40B4-BE49-F238E27FC236}">
                      <a16:creationId xmlns:a16="http://schemas.microsoft.com/office/drawing/2014/main" id="{8C80422E-7D64-DA43-9B57-6A1349C4383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717571" y="3009521"/>
                  <a:ext cx="318538" cy="232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r>
                    <a:rPr lang="en-US" altLang="en-US" sz="1200" b="1" dirty="0" err="1"/>
                    <a:t>sc</a:t>
                  </a:r>
                  <a:endParaRPr lang="en-US" altLang="en-US" sz="1200" b="1" dirty="0"/>
                </a:p>
              </p:txBody>
            </p:sp>
            <p:sp>
              <p:nvSpPr>
                <p:cNvPr id="2080" name="TextBox 77">
                  <a:extLst>
                    <a:ext uri="{FF2B5EF4-FFF2-40B4-BE49-F238E27FC236}">
                      <a16:creationId xmlns:a16="http://schemas.microsoft.com/office/drawing/2014/main" id="{9EC86B57-1F9D-2E48-A23C-1B4905C12C8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78430" y="3475204"/>
                  <a:ext cx="418497" cy="232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b="1"/>
                    <a:t>en</a:t>
                  </a:r>
                </a:p>
              </p:txBody>
            </p:sp>
            <p:sp>
              <p:nvSpPr>
                <p:cNvPr id="2081" name="TextBox 76">
                  <a:extLst>
                    <a:ext uri="{FF2B5EF4-FFF2-40B4-BE49-F238E27FC236}">
                      <a16:creationId xmlns:a16="http://schemas.microsoft.com/office/drawing/2014/main" id="{6D1A1264-F503-D948-904D-226157644C5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07348" y="3650893"/>
                  <a:ext cx="491801" cy="232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/>
                  <a:r>
                    <a:rPr lang="en-US" altLang="en-US" sz="1200" b="1"/>
                    <a:t>in.co</a:t>
                  </a:r>
                </a:p>
              </p:txBody>
            </p:sp>
          </p:grpSp>
        </p:grpSp>
        <p:sp>
          <p:nvSpPr>
            <p:cNvPr id="2055" name="TextBox 24">
              <a:extLst>
                <a:ext uri="{FF2B5EF4-FFF2-40B4-BE49-F238E27FC236}">
                  <a16:creationId xmlns:a16="http://schemas.microsoft.com/office/drawing/2014/main" id="{E937D05B-A1D5-F946-B722-B4CC23FA6B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6670" y="1732040"/>
              <a:ext cx="304800" cy="387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n-US" altLang="en-US" sz="2400" b="1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2056" name="TextBox 25">
              <a:extLst>
                <a:ext uri="{FF2B5EF4-FFF2-40B4-BE49-F238E27FC236}">
                  <a16:creationId xmlns:a16="http://schemas.microsoft.com/office/drawing/2014/main" id="{91EAF99F-B09B-B748-B26D-4D3017E373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1400" y="1732040"/>
              <a:ext cx="304800" cy="3877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r>
                <a:rPr lang="en-US" altLang="en-US" sz="2400" b="1"/>
                <a:t>b</a:t>
              </a:r>
            </a:p>
          </p:txBody>
        </p:sp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988332E-F5D2-7C42-893E-E47DBE4906EF}"/>
              </a:ext>
            </a:extLst>
          </p:cNvPr>
          <p:cNvCxnSpPr/>
          <p:nvPr/>
        </p:nvCxnSpPr>
        <p:spPr bwMode="auto">
          <a:xfrm rot="5400000" flipH="1" flipV="1">
            <a:off x="2019300" y="4191000"/>
            <a:ext cx="533400" cy="152400"/>
          </a:xfrm>
          <a:prstGeom prst="straightConnector1">
            <a:avLst/>
          </a:prstGeom>
          <a:ln w="31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TextBox 144">
            <a:extLst>
              <a:ext uri="{FF2B5EF4-FFF2-40B4-BE49-F238E27FC236}">
                <a16:creationId xmlns:a16="http://schemas.microsoft.com/office/drawing/2014/main" id="{C09BB201-A8B0-394C-BCD7-2878C2306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199" y="4495800"/>
            <a:ext cx="5381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>
                <a:solidFill>
                  <a:schemeClr val="bg1"/>
                </a:solidFill>
              </a:rPr>
              <a:t>septa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DC62363-05FB-E145-94A3-CFC96D0C7B6F}"/>
              </a:ext>
            </a:extLst>
          </p:cNvPr>
          <p:cNvCxnSpPr/>
          <p:nvPr/>
        </p:nvCxnSpPr>
        <p:spPr bwMode="auto">
          <a:xfrm rot="16200000" flipV="1">
            <a:off x="1808163" y="4135437"/>
            <a:ext cx="649288" cy="150813"/>
          </a:xfrm>
          <a:prstGeom prst="straightConnector1">
            <a:avLst/>
          </a:prstGeom>
          <a:ln w="31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18</Words>
  <Application>Microsoft Macintosh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mohamed hazman</dc:creator>
  <cp:lastModifiedBy>Brown, Kathleen Marie</cp:lastModifiedBy>
  <cp:revision>19</cp:revision>
  <dcterms:created xsi:type="dcterms:W3CDTF">2018-10-30T11:42:48Z</dcterms:created>
  <dcterms:modified xsi:type="dcterms:W3CDTF">2018-10-30T13:31:00Z</dcterms:modified>
</cp:coreProperties>
</file>