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47"/>
  </p:normalViewPr>
  <p:slideViewPr>
    <p:cSldViewPr>
      <p:cViewPr>
        <p:scale>
          <a:sx n="200" d="100"/>
          <a:sy n="200" d="100"/>
        </p:scale>
        <p:origin x="776" y="1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FFC4AB-1FBF-624C-A5D6-961343D716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BE7E71-2866-6842-BA1C-467797571DC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1D8D11-90CB-3547-8444-835763164691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C3EC8CE-CFDB-9C4F-8F98-CBA227D151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77D0D6-208D-2D4F-8904-44ECBDD7C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7A92F-08AB-4349-B2AD-5E482A7F29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3021D-E750-7946-B5A1-60E7B66809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2864A0E-C479-8244-8EFE-900105A4547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BA2D4-D257-A441-BE79-C1A3CB863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B0527-21F8-E949-B0E1-2C21C092BF8E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E19AE-9C2C-104D-BE12-9B2DA54A9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E46A3-6BDA-AC4D-850B-C83477395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0CD32-35EE-1045-ADE9-430C70A7E0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4744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44594-2D8B-CF45-BDA4-5F0347F91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A5BB5-2288-9749-B755-90FBDECF7DBE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54C1E-113D-504A-9279-F0BED6D22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98431-0BB0-DC40-8693-53624EC35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F2D61-E529-9741-8B53-56B79FE31A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6496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525AC-E794-0B48-90D7-3181B8353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C2AAF-1D0F-4A48-9226-0B0440AAC8D6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0A95-2216-5E4D-A847-94B750DF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5DD3A-9A92-C64F-9E30-5D4AA09FA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DD895-0C31-C546-BB2D-977599F425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495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7A7A88-702C-8647-A550-EEBEED761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868FD-AE4B-6E40-B9C9-6FDF70C3F2CC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02B11C6-A279-FF42-B23F-14EDB8358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8F0995-50B3-D145-B1E4-6008242F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77492-96D8-9349-AC13-0FBDA506F6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68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38798AC-9C5A-7743-9E08-72F26733A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2BD9A-48F5-4F42-9B49-AE7F3C0E6569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4E6A11D-8991-0A41-8461-AD485C334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16B2AE2-B7C7-6248-BCA2-DA3E9FF66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8FFCE-D835-F643-ADF5-F27B0855E4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60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4E3B253-C72F-D442-89C6-49C65A178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8FB17-451D-4340-A693-2DD675495057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B926305-C704-B041-A727-A818CF478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590B7EA-6227-0E43-9646-D69CB35F0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07E93-976B-0442-885B-BF4A419C02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2036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86DF24D-7BDC-A045-A3AB-DD2507F1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3A667-0279-0247-9ACF-46B48795A6B1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E7F9AA-01FF-7346-AC47-A5915F8BA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C39D321-BDF6-684A-85D9-9150E5C5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A6190C-021C-F64D-B4F3-6FF2959653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366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B943576-34B9-2B4C-B4E5-0C26AEA8C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90A3-E8FC-7346-B390-4B99450AF5E7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831F2C-5124-2642-9381-D574132AD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00F6FC-2F46-324D-84D6-8D55815FD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19F61-2EBA-1043-9B2A-F7A73843B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21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DF6FAD-1A4F-3E4B-922A-0BD9A8752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96D1B-8972-9A4E-B92B-1E7C2BF0F697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A78F8D-D674-7E4B-9F7E-8A3274498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3F48C6-727E-A841-8DF9-F389E825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758D4F-4FDD-F445-B31D-FC9E1F2193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650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5F483-D490-3E42-B851-7E578E89B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A9847-C9DA-FB46-B9A9-CAF0DB44A32D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B7B41-EF47-B54C-A487-BF7BC08F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111EB-5AC9-734B-9B3D-7CE3EDC1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65798-4667-0C40-8D17-A58FE51015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04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66B39-0A8B-D145-B605-3604960BA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5E24-2EE0-8841-A249-E75093066E2F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E43F9-7821-2E48-B12C-AEBD382C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F24CA-36FC-214A-A2D6-D30129D68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86DEE-95B1-BB44-80E7-23D73A2E58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478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F11685E-F3FF-1749-9F4F-8B5B69BFAAC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F5D1A9E-49B7-0047-BE20-681E0AF9DE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BF046-38EB-AC4D-8B83-70C505E5E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C57685-AAED-2340-BAD7-596F7B02A85A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D5885-AC83-E540-9E28-15911AB5A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18B33-F975-024E-B75E-010946811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CE13B06-C9C0-E346-8FD6-33C63747F85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>
            <a:extLst>
              <a:ext uri="{FF2B5EF4-FFF2-40B4-BE49-F238E27FC236}">
                <a16:creationId xmlns:a16="http://schemas.microsoft.com/office/drawing/2014/main" id="{BD64F0AC-A21D-F54C-9267-FA73B20F0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lum contrast="10000"/>
          </a:blip>
          <a:srcRect l="5000" t="-2765" b="39229"/>
          <a:stretch>
            <a:fillRect/>
          </a:stretch>
        </p:blipFill>
        <p:spPr bwMode="auto">
          <a:xfrm>
            <a:off x="614124" y="1015763"/>
            <a:ext cx="5862876" cy="2935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51" name="Group 31">
            <a:extLst>
              <a:ext uri="{FF2B5EF4-FFF2-40B4-BE49-F238E27FC236}">
                <a16:creationId xmlns:a16="http://schemas.microsoft.com/office/drawing/2014/main" id="{9C59E133-A1A8-D54E-88BF-B1989906AE1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8963" y="1165225"/>
            <a:ext cx="5864225" cy="6078538"/>
            <a:chOff x="1286494" y="3991637"/>
            <a:chExt cx="4258072" cy="3969645"/>
          </a:xfrm>
        </p:grpSpPr>
        <p:pic>
          <p:nvPicPr>
            <p:cNvPr id="2066" name="Picture 2">
              <a:extLst>
                <a:ext uri="{FF2B5EF4-FFF2-40B4-BE49-F238E27FC236}">
                  <a16:creationId xmlns:a16="http://schemas.microsoft.com/office/drawing/2014/main" id="{2E47B2B7-E68A-4346-9EC7-3BE237EC35A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lum contras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0" b="3711"/>
            <a:stretch>
              <a:fillRect/>
            </a:stretch>
          </p:blipFill>
          <p:spPr bwMode="auto">
            <a:xfrm>
              <a:off x="1308224" y="5848073"/>
              <a:ext cx="4236342" cy="2113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4002B317-D482-FE4B-A190-9123DFA9A79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412138" y="5513559"/>
              <a:ext cx="165989" cy="149289"/>
            </a:xfrm>
            <a:prstGeom prst="triangl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68" name="TextBox 18">
              <a:extLst>
                <a:ext uri="{FF2B5EF4-FFF2-40B4-BE49-F238E27FC236}">
                  <a16:creationId xmlns:a16="http://schemas.microsoft.com/office/drawing/2014/main" id="{25DCF438-7EC4-C249-8C5A-AC30D589FA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3050" y="3991637"/>
              <a:ext cx="229573" cy="341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2800" b="1"/>
                <a:t>a</a:t>
              </a:r>
            </a:p>
          </p:txBody>
        </p:sp>
        <p:sp>
          <p:nvSpPr>
            <p:cNvPr id="2069" name="TextBox 18">
              <a:extLst>
                <a:ext uri="{FF2B5EF4-FFF2-40B4-BE49-F238E27FC236}">
                  <a16:creationId xmlns:a16="http://schemas.microsoft.com/office/drawing/2014/main" id="{D652F38F-78B3-664A-8C63-567222B3FF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6494" y="5865142"/>
              <a:ext cx="236129" cy="37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2800" b="1">
                  <a:solidFill>
                    <a:schemeClr val="bg1"/>
                  </a:solidFill>
                </a:rPr>
                <a:t>b</a:t>
              </a:r>
            </a:p>
          </p:txBody>
        </p:sp>
      </p:grpSp>
      <p:sp>
        <p:nvSpPr>
          <p:cNvPr id="2052" name="TextBox 82">
            <a:extLst>
              <a:ext uri="{FF2B5EF4-FFF2-40B4-BE49-F238E27FC236}">
                <a16:creationId xmlns:a16="http://schemas.microsoft.com/office/drawing/2014/main" id="{743E98E0-E961-1947-BBF7-8F3437C0C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3440114"/>
            <a:ext cx="4159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 dirty="0"/>
              <a:t>1</a:t>
            </a:r>
          </a:p>
        </p:txBody>
      </p:sp>
      <p:sp>
        <p:nvSpPr>
          <p:cNvPr id="2053" name="TextBox 83">
            <a:extLst>
              <a:ext uri="{FF2B5EF4-FFF2-40B4-BE49-F238E27FC236}">
                <a16:creationId xmlns:a16="http://schemas.microsoft.com/office/drawing/2014/main" id="{339D1675-0D92-1F45-B58F-9209DEA79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872288"/>
            <a:ext cx="381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54" name="TextBox 84">
            <a:extLst>
              <a:ext uri="{FF2B5EF4-FFF2-40B4-BE49-F238E27FC236}">
                <a16:creationId xmlns:a16="http://schemas.microsoft.com/office/drawing/2014/main" id="{59B40810-5C20-D940-9049-EC691ACEB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6192838"/>
            <a:ext cx="381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55" name="TextBox 85">
            <a:extLst>
              <a:ext uri="{FF2B5EF4-FFF2-40B4-BE49-F238E27FC236}">
                <a16:creationId xmlns:a16="http://schemas.microsoft.com/office/drawing/2014/main" id="{1F71649D-F572-AD43-AB31-90270BB91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99113"/>
            <a:ext cx="381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56" name="TextBox 86">
            <a:extLst>
              <a:ext uri="{FF2B5EF4-FFF2-40B4-BE49-F238E27FC236}">
                <a16:creationId xmlns:a16="http://schemas.microsoft.com/office/drawing/2014/main" id="{3B42CB67-5296-5B4B-9343-0F5D2F59D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065713"/>
            <a:ext cx="381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057" name="TextBox 87">
            <a:extLst>
              <a:ext uri="{FF2B5EF4-FFF2-40B4-BE49-F238E27FC236}">
                <a16:creationId xmlns:a16="http://schemas.microsoft.com/office/drawing/2014/main" id="{76533D9F-A38A-3D49-8E7C-B0458BD6D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662488"/>
            <a:ext cx="381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8C52CF3D-3393-EA4E-B991-A21B6126108D}"/>
              </a:ext>
            </a:extLst>
          </p:cNvPr>
          <p:cNvSpPr>
            <a:spLocks/>
          </p:cNvSpPr>
          <p:nvPr/>
        </p:nvSpPr>
        <p:spPr bwMode="auto">
          <a:xfrm rot="10800000">
            <a:off x="1174750" y="3478213"/>
            <a:ext cx="228600" cy="228600"/>
          </a:xfrm>
          <a:prstGeom prst="triangl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66703E78-B334-6748-A0B1-CC08FF061FA8}"/>
              </a:ext>
            </a:extLst>
          </p:cNvPr>
          <p:cNvSpPr>
            <a:spLocks/>
          </p:cNvSpPr>
          <p:nvPr/>
        </p:nvSpPr>
        <p:spPr bwMode="auto">
          <a:xfrm rot="10800000">
            <a:off x="3429000" y="2971800"/>
            <a:ext cx="228600" cy="228600"/>
          </a:xfrm>
          <a:prstGeom prst="triangl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CA5E4957-84F4-8C4C-9C98-7256AE8E3080}"/>
              </a:ext>
            </a:extLst>
          </p:cNvPr>
          <p:cNvSpPr>
            <a:spLocks/>
          </p:cNvSpPr>
          <p:nvPr/>
        </p:nvSpPr>
        <p:spPr bwMode="auto">
          <a:xfrm rot="10800000">
            <a:off x="4800600" y="2209800"/>
            <a:ext cx="228600" cy="228600"/>
          </a:xfrm>
          <a:prstGeom prst="triangl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56C786D0-4668-BD4E-B24A-EECA0E31F8D1}"/>
              </a:ext>
            </a:extLst>
          </p:cNvPr>
          <p:cNvSpPr>
            <a:spLocks/>
          </p:cNvSpPr>
          <p:nvPr/>
        </p:nvSpPr>
        <p:spPr bwMode="auto">
          <a:xfrm rot="10800000">
            <a:off x="6019800" y="1327150"/>
            <a:ext cx="228600" cy="228600"/>
          </a:xfrm>
          <a:prstGeom prst="triangl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62" name="TextBox 81">
            <a:extLst>
              <a:ext uri="{FF2B5EF4-FFF2-40B4-BE49-F238E27FC236}">
                <a16:creationId xmlns:a16="http://schemas.microsoft.com/office/drawing/2014/main" id="{EF6AB131-E528-6D41-8371-21D20E13F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562" y="3422654"/>
            <a:ext cx="434975" cy="28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 dirty="0"/>
              <a:t>2</a:t>
            </a:r>
          </a:p>
        </p:txBody>
      </p:sp>
      <p:sp>
        <p:nvSpPr>
          <p:cNvPr id="2063" name="TextBox 68">
            <a:extLst>
              <a:ext uri="{FF2B5EF4-FFF2-40B4-BE49-F238E27FC236}">
                <a16:creationId xmlns:a16="http://schemas.microsoft.com/office/drawing/2014/main" id="{C1716865-DEF1-F44F-BD32-B1C57CEB3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798" y="2923402"/>
            <a:ext cx="3810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 dirty="0"/>
              <a:t>3</a:t>
            </a:r>
          </a:p>
        </p:txBody>
      </p:sp>
      <p:sp>
        <p:nvSpPr>
          <p:cNvPr id="2064" name="TextBox 66">
            <a:extLst>
              <a:ext uri="{FF2B5EF4-FFF2-40B4-BE49-F238E27FC236}">
                <a16:creationId xmlns:a16="http://schemas.microsoft.com/office/drawing/2014/main" id="{A2218494-AB74-DA4B-B88C-FF5667CEE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9162" y="2161402"/>
            <a:ext cx="3714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 dirty="0"/>
              <a:t>4</a:t>
            </a:r>
          </a:p>
        </p:txBody>
      </p:sp>
      <p:sp>
        <p:nvSpPr>
          <p:cNvPr id="2065" name="TextBox 67">
            <a:extLst>
              <a:ext uri="{FF2B5EF4-FFF2-40B4-BE49-F238E27FC236}">
                <a16:creationId xmlns:a16="http://schemas.microsoft.com/office/drawing/2014/main" id="{D31B4CBE-D046-E84A-8CB0-E94130ABE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288355"/>
            <a:ext cx="381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b="1" dirty="0"/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hazman</dc:creator>
  <cp:lastModifiedBy>Brown, Kathleen Marie</cp:lastModifiedBy>
  <cp:revision>21</cp:revision>
  <dcterms:created xsi:type="dcterms:W3CDTF">2018-10-30T11:42:48Z</dcterms:created>
  <dcterms:modified xsi:type="dcterms:W3CDTF">2018-10-30T18:05:13Z</dcterms:modified>
</cp:coreProperties>
</file>