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小瑞 魏" initials="小瑞" lastIdx="1" clrIdx="0">
    <p:extLst>
      <p:ext uri="{19B8F6BF-5375-455C-9EA6-DF929625EA0E}">
        <p15:presenceInfo xmlns:p15="http://schemas.microsoft.com/office/powerpoint/2012/main" xmlns="" userId="82da55456dd031e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150" d="100"/>
          <a:sy n="150" d="100"/>
        </p:scale>
        <p:origin x="930" y="73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9-01T18:58:19.987" idx="1">
    <p:pos x="10" y="10"/>
    <p:text/>
    <p:extLst>
      <p:ext uri="{C676402C-5697-4E1C-873F-D02D1690AC5C}">
        <p15:threadingInfo xmlns:p15="http://schemas.microsoft.com/office/powerpoint/2012/main" xmlns="" timeZoneBias="-4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DECE-06BA-4D74-98C7-1DB354784798}" type="datetimeFigureOut">
              <a:rPr lang="zh-CN" altLang="en-US" smtClean="0"/>
              <a:pPr/>
              <a:t>2018/12/6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A1DB-0F10-4196-8982-DA5C3EA866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80688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DECE-06BA-4D74-98C7-1DB354784798}" type="datetimeFigureOut">
              <a:rPr lang="zh-CN" altLang="en-US" smtClean="0"/>
              <a:pPr/>
              <a:t>2018/12/6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A1DB-0F10-4196-8982-DA5C3EA866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93171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DECE-06BA-4D74-98C7-1DB354784798}" type="datetimeFigureOut">
              <a:rPr lang="zh-CN" altLang="en-US" smtClean="0"/>
              <a:pPr/>
              <a:t>2018/12/6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A1DB-0F10-4196-8982-DA5C3EA866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6714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DECE-06BA-4D74-98C7-1DB354784798}" type="datetimeFigureOut">
              <a:rPr lang="zh-CN" altLang="en-US" smtClean="0"/>
              <a:pPr/>
              <a:t>2018/12/6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A1DB-0F10-4196-8982-DA5C3EA866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90882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DECE-06BA-4D74-98C7-1DB354784798}" type="datetimeFigureOut">
              <a:rPr lang="zh-CN" altLang="en-US" smtClean="0"/>
              <a:pPr/>
              <a:t>2018/12/6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A1DB-0F10-4196-8982-DA5C3EA866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9788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DECE-06BA-4D74-98C7-1DB354784798}" type="datetimeFigureOut">
              <a:rPr lang="zh-CN" altLang="en-US" smtClean="0"/>
              <a:pPr/>
              <a:t>2018/12/6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A1DB-0F10-4196-8982-DA5C3EA866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82108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DECE-06BA-4D74-98C7-1DB354784798}" type="datetimeFigureOut">
              <a:rPr lang="zh-CN" altLang="en-US" smtClean="0"/>
              <a:pPr/>
              <a:t>2018/12/6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A1DB-0F10-4196-8982-DA5C3EA866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87683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DECE-06BA-4D74-98C7-1DB354784798}" type="datetimeFigureOut">
              <a:rPr lang="zh-CN" altLang="en-US" smtClean="0"/>
              <a:pPr/>
              <a:t>2018/12/6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A1DB-0F10-4196-8982-DA5C3EA866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81358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DECE-06BA-4D74-98C7-1DB354784798}" type="datetimeFigureOut">
              <a:rPr lang="zh-CN" altLang="en-US" smtClean="0"/>
              <a:pPr/>
              <a:t>2018/12/6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A1DB-0F10-4196-8982-DA5C3EA866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02177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DECE-06BA-4D74-98C7-1DB354784798}" type="datetimeFigureOut">
              <a:rPr lang="zh-CN" altLang="en-US" smtClean="0"/>
              <a:pPr/>
              <a:t>2018/12/6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A1DB-0F10-4196-8982-DA5C3EA866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8378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DECE-06BA-4D74-98C7-1DB354784798}" type="datetimeFigureOut">
              <a:rPr lang="zh-CN" altLang="en-US" smtClean="0"/>
              <a:pPr/>
              <a:t>2018/12/6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A1DB-0F10-4196-8982-DA5C3EA866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7564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9DECE-06BA-4D74-98C7-1DB354784798}" type="datetimeFigureOut">
              <a:rPr lang="zh-CN" altLang="en-US" smtClean="0"/>
              <a:pPr/>
              <a:t>2018/12/6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7A1DB-0F10-4196-8982-DA5C3EA866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92431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19786" y="1333918"/>
            <a:ext cx="12035184" cy="3887256"/>
            <a:chOff x="0" y="883685"/>
            <a:chExt cx="12035184" cy="3887256"/>
          </a:xfrm>
        </p:grpSpPr>
        <p:grpSp>
          <p:nvGrpSpPr>
            <p:cNvPr id="164" name="组合 163"/>
            <p:cNvGrpSpPr/>
            <p:nvPr/>
          </p:nvGrpSpPr>
          <p:grpSpPr>
            <a:xfrm>
              <a:off x="0" y="883685"/>
              <a:ext cx="10909000" cy="3887256"/>
              <a:chOff x="-49232" y="1269242"/>
              <a:chExt cx="10909000" cy="3887256"/>
            </a:xfrm>
          </p:grpSpPr>
          <p:grpSp>
            <p:nvGrpSpPr>
              <p:cNvPr id="146" name="组合 145"/>
              <p:cNvGrpSpPr/>
              <p:nvPr/>
            </p:nvGrpSpPr>
            <p:grpSpPr>
              <a:xfrm>
                <a:off x="945379" y="1446366"/>
                <a:ext cx="9914389" cy="3710132"/>
                <a:chOff x="945379" y="1446366"/>
                <a:chExt cx="9914389" cy="3710132"/>
              </a:xfrm>
            </p:grpSpPr>
            <p:grpSp>
              <p:nvGrpSpPr>
                <p:cNvPr id="142" name="组合 141"/>
                <p:cNvGrpSpPr/>
                <p:nvPr/>
              </p:nvGrpSpPr>
              <p:grpSpPr>
                <a:xfrm>
                  <a:off x="2339298" y="1446366"/>
                  <a:ext cx="8520470" cy="3710132"/>
                  <a:chOff x="947227" y="818569"/>
                  <a:chExt cx="8520470" cy="3710132"/>
                </a:xfrm>
              </p:grpSpPr>
              <p:grpSp>
                <p:nvGrpSpPr>
                  <p:cNvPr id="10" name="组合 8"/>
                  <p:cNvGrpSpPr>
                    <a:grpSpLocks/>
                  </p:cNvGrpSpPr>
                  <p:nvPr/>
                </p:nvGrpSpPr>
                <p:grpSpPr bwMode="auto">
                  <a:xfrm>
                    <a:off x="947227" y="820054"/>
                    <a:ext cx="7410654" cy="2750484"/>
                    <a:chOff x="-384227" y="2623850"/>
                    <a:chExt cx="7408965" cy="2749367"/>
                  </a:xfrm>
                </p:grpSpPr>
                <p:grpSp>
                  <p:nvGrpSpPr>
                    <p:cNvPr id="17" name="组合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384227" y="2623850"/>
                      <a:ext cx="7408965" cy="2749367"/>
                      <a:chOff x="-384227" y="2623850"/>
                      <a:chExt cx="7408965" cy="2749367"/>
                    </a:xfrm>
                  </p:grpSpPr>
                  <p:grpSp>
                    <p:nvGrpSpPr>
                      <p:cNvPr id="28" name="组合 2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-384227" y="2623850"/>
                        <a:ext cx="7408965" cy="2749367"/>
                        <a:chOff x="-496305" y="2623850"/>
                        <a:chExt cx="7408965" cy="2749367"/>
                      </a:xfrm>
                    </p:grpSpPr>
                    <p:grpSp>
                      <p:nvGrpSpPr>
                        <p:cNvPr id="36" name="组合 3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-496305" y="2623850"/>
                          <a:ext cx="7408965" cy="2749367"/>
                          <a:chOff x="-456235" y="2623850"/>
                          <a:chExt cx="7408965" cy="2749367"/>
                        </a:xfrm>
                      </p:grpSpPr>
                      <p:grpSp>
                        <p:nvGrpSpPr>
                          <p:cNvPr id="37" name="组合 35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-456235" y="3500549"/>
                            <a:ext cx="7408965" cy="298731"/>
                            <a:chOff x="-456235" y="3500549"/>
                            <a:chExt cx="7408965" cy="298731"/>
                          </a:xfrm>
                        </p:grpSpPr>
                        <p:cxnSp>
                          <p:nvCxnSpPr>
                            <p:cNvPr id="116" name="直接连接符 115">
                              <a:extLst>
                                <a:ext uri="{FF2B5EF4-FFF2-40B4-BE49-F238E27FC236}"/>
                              </a:extLst>
                            </p:cNvPr>
                            <p:cNvCxnSpPr/>
                            <p:nvPr/>
                          </p:nvCxnSpPr>
                          <p:spPr>
                            <a:xfrm>
                              <a:off x="-456235" y="3633320"/>
                              <a:ext cx="2951327" cy="0"/>
                            </a:xfrm>
                            <a:prstGeom prst="line">
                              <a:avLst/>
                            </a:prstGeom>
                            <a:ln w="635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17" name="直接连接符 116">
                              <a:extLst>
                                <a:ext uri="{FF2B5EF4-FFF2-40B4-BE49-F238E27FC236}"/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>
                              <a:off x="2705699" y="3644160"/>
                              <a:ext cx="4247031" cy="0"/>
                            </a:xfrm>
                            <a:prstGeom prst="line">
                              <a:avLst/>
                            </a:prstGeom>
                            <a:ln w="635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18" name="直接连接符 117">
                              <a:extLst>
                                <a:ext uri="{FF2B5EF4-FFF2-40B4-BE49-F238E27FC236}"/>
                              </a:extLst>
                            </p:cNvPr>
                            <p:cNvCxnSpPr/>
                            <p:nvPr/>
                          </p:nvCxnSpPr>
                          <p:spPr>
                            <a:xfrm flipH="1">
                              <a:off x="2411548" y="3500549"/>
                              <a:ext cx="138081" cy="288808"/>
                            </a:xfrm>
                            <a:prstGeom prst="line">
                              <a:avLst/>
                            </a:prstGeom>
                            <a:ln w="3175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19" name="直接连接符 118">
                              <a:extLst>
                                <a:ext uri="{FF2B5EF4-FFF2-40B4-BE49-F238E27FC236}"/>
                              </a:extLst>
                            </p:cNvPr>
                            <p:cNvCxnSpPr/>
                            <p:nvPr/>
                          </p:nvCxnSpPr>
                          <p:spPr>
                            <a:xfrm flipH="1">
                              <a:off x="2636787" y="3510472"/>
                              <a:ext cx="138081" cy="288808"/>
                            </a:xfrm>
                            <a:prstGeom prst="line">
                              <a:avLst/>
                            </a:prstGeom>
                            <a:ln w="3175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grpSp>
                        <p:nvGrpSpPr>
                          <p:cNvPr id="39" name="组合 37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733967" y="2635325"/>
                            <a:ext cx="1264208" cy="2015184"/>
                            <a:chOff x="733967" y="2635325"/>
                            <a:chExt cx="1264208" cy="2015184"/>
                          </a:xfrm>
                        </p:grpSpPr>
                        <p:grpSp>
                          <p:nvGrpSpPr>
                            <p:cNvPr id="104" name="组合 102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955319" y="3510071"/>
                              <a:ext cx="0" cy="1018175"/>
                              <a:chOff x="1171343" y="3510071"/>
                              <a:chExt cx="0" cy="1018175"/>
                            </a:xfrm>
                          </p:grpSpPr>
                          <p:cxnSp>
                            <p:nvCxnSpPr>
                              <p:cNvPr id="114" name="直接连接符 113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>
                                <a:off x="1171343" y="3807814"/>
                                <a:ext cx="0" cy="720432"/>
                              </a:xfrm>
                              <a:prstGeom prst="line">
                                <a:avLst/>
                              </a:prstGeom>
                              <a:ln/>
                            </p:spPr>
                            <p:style>
                              <a:lnRef idx="1">
                                <a:schemeClr val="dk1"/>
                              </a:lnRef>
                              <a:fillRef idx="0">
                                <a:schemeClr val="dk1"/>
                              </a:fillRef>
                              <a:effectRef idx="0">
                                <a:schemeClr val="dk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115" name="直接连接符 114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 flipV="1">
                                <a:off x="1171343" y="3510071"/>
                                <a:ext cx="0" cy="287221"/>
                              </a:xfrm>
                              <a:prstGeom prst="line">
                                <a:avLst/>
                              </a:prstGeom>
                              <a:ln w="15875">
                                <a:solidFill>
                                  <a:schemeClr val="tx1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</p:grpSp>
                        <p:grpSp>
                          <p:nvGrpSpPr>
                            <p:cNvPr id="105" name="组合 103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1814124" y="3542564"/>
                              <a:ext cx="0" cy="1008201"/>
                              <a:chOff x="1171616" y="3550948"/>
                              <a:chExt cx="0" cy="1008201"/>
                            </a:xfrm>
                          </p:grpSpPr>
                          <p:cxnSp>
                            <p:nvCxnSpPr>
                              <p:cNvPr id="112" name="直接连接符 111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>
                                <a:off x="1171616" y="3767471"/>
                                <a:ext cx="0" cy="791678"/>
                              </a:xfrm>
                              <a:prstGeom prst="line">
                                <a:avLst/>
                              </a:prstGeom>
                              <a:ln/>
                            </p:spPr>
                            <p:style>
                              <a:lnRef idx="1">
                                <a:schemeClr val="dk1"/>
                              </a:lnRef>
                              <a:fillRef idx="0">
                                <a:schemeClr val="dk1"/>
                              </a:fillRef>
                              <a:effectRef idx="0">
                                <a:schemeClr val="dk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113" name="直接连接符 112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 flipV="1">
                                <a:off x="1171616" y="3550948"/>
                                <a:ext cx="0" cy="287221"/>
                              </a:xfrm>
                              <a:prstGeom prst="line">
                                <a:avLst/>
                              </a:prstGeom>
                              <a:ln w="15875">
                                <a:solidFill>
                                  <a:schemeClr val="tx1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</p:grpSp>
                        <p:sp>
                          <p:nvSpPr>
                            <p:cNvPr id="106" name="TextBox 239">
                              <a:extLst>
                                <a:ext uri="{FF2B5EF4-FFF2-40B4-BE49-F238E27FC236}"/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733967" y="2635906"/>
                              <a:ext cx="400110" cy="863515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vert="vert270">
                              <a:spAutoFit/>
                            </a:bodyPr>
                            <a:lstStyle>
                              <a:defPPr rtl="0">
                                <a:defRPr lang="zh-CN"/>
                              </a:defPPr>
                              <a:lvl1pPr marL="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1pPr>
                              <a:lvl2pPr marL="4572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2pPr>
                              <a:lvl3pPr marL="9144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3pPr>
                              <a:lvl4pPr marL="13716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4pPr>
                              <a:lvl5pPr marL="18288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5pPr>
                              <a:lvl6pPr marL="22860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6pPr>
                              <a:lvl7pPr marL="27432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7pPr>
                              <a:lvl8pPr marL="32004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8pPr>
                              <a:lvl9pPr marL="36576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9pPr>
                            </a:lstStyle>
                            <a:p>
                              <a:pPr>
                                <a:defRPr/>
                              </a:pPr>
                              <a:r>
                                <a:rPr lang="en-US" altLang="zh-CN" sz="1400" b="1" dirty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TRS26</a:t>
                              </a:r>
                              <a:endParaRPr lang="zh-CN" altLang="en-US" sz="1400" b="1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7" name="TextBox 240">
                              <a:extLst>
                                <a:ext uri="{FF2B5EF4-FFF2-40B4-BE49-F238E27FC236}"/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1598065" y="2635325"/>
                              <a:ext cx="400110" cy="863515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vert="vert270">
                              <a:spAutoFit/>
                            </a:bodyPr>
                            <a:lstStyle>
                              <a:defPPr rtl="0">
                                <a:defRPr lang="zh-CN"/>
                              </a:defPPr>
                              <a:lvl1pPr marL="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1pPr>
                              <a:lvl2pPr marL="4572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2pPr>
                              <a:lvl3pPr marL="9144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3pPr>
                              <a:lvl4pPr marL="13716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4pPr>
                              <a:lvl5pPr marL="18288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5pPr>
                              <a:lvl6pPr marL="22860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6pPr>
                              <a:lvl7pPr marL="27432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7pPr>
                              <a:lvl8pPr marL="32004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8pPr>
                              <a:lvl9pPr marL="36576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9pPr>
                            </a:lstStyle>
                            <a:p>
                              <a:pPr>
                                <a:defRPr/>
                              </a:pPr>
                              <a:r>
                                <a:rPr lang="en-US" altLang="zh-CN" sz="1400" b="1" dirty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TRS33</a:t>
                              </a:r>
                              <a:endParaRPr lang="zh-CN" altLang="en-US" sz="1400" b="1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grpSp>
                          <p:nvGrpSpPr>
                            <p:cNvPr id="108" name="组合 106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1001433" y="4342732"/>
                              <a:ext cx="796686" cy="307777"/>
                              <a:chOff x="1001433" y="4342732"/>
                              <a:chExt cx="796686" cy="307777"/>
                            </a:xfrm>
                          </p:grpSpPr>
                          <p:cxnSp>
                            <p:nvCxnSpPr>
                              <p:cNvPr id="109" name="直接连接符 108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>
                                <a:off x="1636231" y="4515930"/>
                                <a:ext cx="161888" cy="0"/>
                              </a:xfrm>
                              <a:prstGeom prst="line">
                                <a:avLst/>
                              </a:prstGeom>
                              <a:ln w="19050">
                                <a:solidFill>
                                  <a:schemeClr val="tx1"/>
                                </a:solidFill>
                                <a:prstDash val="sysDot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110" name="直接连接符 109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>
                                <a:off x="1001433" y="4506617"/>
                                <a:ext cx="163475" cy="0"/>
                              </a:xfrm>
                              <a:prstGeom prst="line">
                                <a:avLst/>
                              </a:prstGeom>
                              <a:ln w="19050">
                                <a:solidFill>
                                  <a:schemeClr val="tx1"/>
                                </a:solidFill>
                                <a:prstDash val="sysDot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sp>
                            <p:nvSpPr>
                              <p:cNvPr id="111" name="TextBox 244"/>
                              <p:cNvSpPr txBox="1"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1111192" y="4342732"/>
                                <a:ext cx="599001" cy="30777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xmlns="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  <p:txBody>
                              <a:bodyPr>
                                <a:spAutoFit/>
                              </a:bodyPr>
                              <a:lstStyle>
                                <a:lvl1pPr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•"/>
                                  <a:defRPr sz="32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1pPr>
                                <a:lvl2pPr marL="742950" indent="-28575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–"/>
                                  <a:defRPr sz="28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2pPr>
                                <a:lvl3pPr marL="1143000" indent="-22860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•"/>
                                  <a:defRPr sz="24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3pPr>
                                <a:lvl4pPr marL="1600200" indent="-22860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–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4pPr>
                                <a:lvl5pPr marL="2057400" indent="-22860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5pPr>
                                <a:lvl6pPr marL="25146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6pPr>
                                <a:lvl7pPr marL="29718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7pPr>
                                <a:lvl8pPr marL="34290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8pPr>
                                <a:lvl9pPr marL="38862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9pPr>
                              </a:lstStyle>
                              <a:p>
                                <a:pPr eaLnBrk="1" hangingPunct="1">
                                  <a:spcBef>
                                    <a:spcPct val="0"/>
                                  </a:spcBef>
                                  <a:buFontTx/>
                                  <a:buNone/>
                                </a:pPr>
                                <a:r>
                                  <a:rPr lang="en-US" altLang="zh-CN" sz="1400" b="1" i="1" dirty="0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a:t>Pik-h</a:t>
                                </a:r>
                                <a:endParaRPr lang="zh-CN" altLang="en-US" sz="1400" b="1" i="1" dirty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40" name="组合 38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987824" y="2636912"/>
                            <a:ext cx="976174" cy="2232248"/>
                            <a:chOff x="2987824" y="2636912"/>
                            <a:chExt cx="976174" cy="2232248"/>
                          </a:xfrm>
                        </p:grpSpPr>
                        <p:cxnSp>
                          <p:nvCxnSpPr>
                            <p:cNvPr id="103" name="直接连接符 102">
                              <a:extLst>
                                <a:ext uri="{FF2B5EF4-FFF2-40B4-BE49-F238E27FC236}"/>
                              </a:extLst>
                            </p:cNvPr>
                            <p:cNvCxnSpPr/>
                            <p:nvPr/>
                          </p:nvCxnSpPr>
                          <p:spPr bwMode="auto">
                            <a:xfrm flipV="1">
                              <a:off x="3186071" y="3510071"/>
                              <a:ext cx="17458" cy="269291"/>
                            </a:xfrm>
                            <a:prstGeom prst="line">
                              <a:avLst/>
                            </a:prstGeom>
                            <a:ln w="15875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00" name="直接连接符 99">
                              <a:extLst>
                                <a:ext uri="{FF2B5EF4-FFF2-40B4-BE49-F238E27FC236}"/>
                              </a:extLst>
                            </p:cNvPr>
                            <p:cNvCxnSpPr/>
                            <p:nvPr/>
                          </p:nvCxnSpPr>
                          <p:spPr bwMode="auto">
                            <a:xfrm>
                              <a:off x="3785395" y="3779362"/>
                              <a:ext cx="0" cy="718845"/>
                            </a:xfrm>
                            <a:prstGeom prst="line">
                              <a:avLst/>
                            </a:prstGeom>
                            <a:ln/>
                          </p:spPr>
                          <p:style>
                            <a:lnRef idx="1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0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94" name="TextBox 227">
                              <a:extLst>
                                <a:ext uri="{FF2B5EF4-FFF2-40B4-BE49-F238E27FC236}"/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2987824" y="2636912"/>
                              <a:ext cx="400110" cy="863515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vert="vert270">
                              <a:spAutoFit/>
                            </a:bodyPr>
                            <a:lstStyle>
                              <a:defPPr rtl="0">
                                <a:defRPr lang="zh-CN"/>
                              </a:defPPr>
                              <a:lvl1pPr marL="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1pPr>
                              <a:lvl2pPr marL="4572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2pPr>
                              <a:lvl3pPr marL="9144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3pPr>
                              <a:lvl4pPr marL="13716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4pPr>
                              <a:lvl5pPr marL="18288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5pPr>
                              <a:lvl6pPr marL="22860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6pPr>
                              <a:lvl7pPr marL="27432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7pPr>
                              <a:lvl8pPr marL="32004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8pPr>
                              <a:lvl9pPr marL="36576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9pPr>
                            </a:lstStyle>
                            <a:p>
                              <a:pPr>
                                <a:defRPr/>
                              </a:pPr>
                              <a:r>
                                <a:rPr lang="en-US" altLang="zh-CN" sz="1400" b="1" dirty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P3586</a:t>
                              </a:r>
                              <a:endParaRPr lang="zh-CN" altLang="en-US" sz="1400" b="1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95" name="TextBox 228">
                              <a:extLst>
                                <a:ext uri="{FF2B5EF4-FFF2-40B4-BE49-F238E27FC236}"/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3563888" y="2636912"/>
                              <a:ext cx="400110" cy="863515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vert="vert270">
                              <a:spAutoFit/>
                            </a:bodyPr>
                            <a:lstStyle>
                              <a:defPPr rtl="0">
                                <a:defRPr lang="zh-CN"/>
                              </a:defPPr>
                              <a:lvl1pPr marL="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1pPr>
                              <a:lvl2pPr marL="4572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2pPr>
                              <a:lvl3pPr marL="9144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3pPr>
                              <a:lvl4pPr marL="13716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4pPr>
                              <a:lvl5pPr marL="18288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5pPr>
                              <a:lvl6pPr marL="22860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6pPr>
                              <a:lvl7pPr marL="27432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7pPr>
                              <a:lvl8pPr marL="32004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8pPr>
                              <a:lvl9pPr marL="36576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9pPr>
                            </a:lstStyle>
                            <a:p>
                              <a:pPr>
                                <a:defRPr/>
                              </a:pPr>
                              <a:r>
                                <a:rPr lang="en-US" altLang="zh-CN" sz="1400" b="1" dirty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ILP3</a:t>
                              </a:r>
                              <a:endParaRPr lang="zh-CN" altLang="en-US" sz="1400" b="1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grpSp>
                          <p:nvGrpSpPr>
                            <p:cNvPr id="96" name="组合 94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3185846" y="4345940"/>
                              <a:ext cx="617003" cy="523220"/>
                              <a:chOff x="3185846" y="4345940"/>
                              <a:chExt cx="617003" cy="523220"/>
                            </a:xfrm>
                          </p:grpSpPr>
                          <p:sp>
                            <p:nvSpPr>
                              <p:cNvPr id="97" name="TextBox 230"/>
                              <p:cNvSpPr txBox="1"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3203848" y="4345940"/>
                                <a:ext cx="599001" cy="52322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xmlns="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  <p:txBody>
                              <a:bodyPr>
                                <a:spAutoFit/>
                              </a:bodyPr>
                              <a:lstStyle>
                                <a:lvl1pPr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•"/>
                                  <a:defRPr sz="32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1pPr>
                                <a:lvl2pPr marL="742950" indent="-28575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–"/>
                                  <a:defRPr sz="28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2pPr>
                                <a:lvl3pPr marL="1143000" indent="-22860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•"/>
                                  <a:defRPr sz="24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3pPr>
                                <a:lvl4pPr marL="1600200" indent="-22860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–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4pPr>
                                <a:lvl5pPr marL="2057400" indent="-22860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5pPr>
                                <a:lvl6pPr marL="25146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6pPr>
                                <a:lvl7pPr marL="29718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7pPr>
                                <a:lvl8pPr marL="34290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8pPr>
                                <a:lvl9pPr marL="38862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9pPr>
                              </a:lstStyle>
                              <a:p>
                                <a:pPr algn="ctr" eaLnBrk="1" hangingPunct="1">
                                  <a:spcBef>
                                    <a:spcPct val="0"/>
                                  </a:spcBef>
                                  <a:buFontTx/>
                                  <a:buNone/>
                                </a:pPr>
                                <a:r>
                                  <a:rPr lang="en-US" altLang="zh-CN" sz="1400" b="1" i="1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a:t>Pi-hk1</a:t>
                                </a:r>
                                <a:endParaRPr lang="zh-CN" altLang="en-US" sz="1400" b="1" i="1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cxnSp>
                            <p:nvCxnSpPr>
                              <p:cNvPr id="98" name="直接连接符 97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>
                                <a:off x="3186071" y="4506616"/>
                                <a:ext cx="107925" cy="0"/>
                              </a:xfrm>
                              <a:prstGeom prst="line">
                                <a:avLst/>
                              </a:prstGeom>
                              <a:ln w="19050">
                                <a:solidFill>
                                  <a:schemeClr val="tx1"/>
                                </a:solidFill>
                                <a:prstDash val="sysDot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99" name="直接连接符 98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>
                                <a:off x="3671735" y="4506616"/>
                                <a:ext cx="106338" cy="0"/>
                              </a:xfrm>
                              <a:prstGeom prst="line">
                                <a:avLst/>
                              </a:prstGeom>
                              <a:ln w="19050">
                                <a:solidFill>
                                  <a:schemeClr val="tx1"/>
                                </a:solidFill>
                                <a:prstDash val="sysDot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</p:grpSp>
                      </p:grpSp>
                      <p:grpSp>
                        <p:nvGrpSpPr>
                          <p:cNvPr id="41" name="组合 39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4713183" y="2636912"/>
                            <a:ext cx="1545374" cy="2736305"/>
                            <a:chOff x="4713183" y="2636912"/>
                            <a:chExt cx="1545374" cy="2736305"/>
                          </a:xfrm>
                        </p:grpSpPr>
                        <p:grpSp>
                          <p:nvGrpSpPr>
                            <p:cNvPr id="63" name="组合 61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5142500" y="3509392"/>
                              <a:ext cx="5564" cy="1008032"/>
                              <a:chOff x="1907704" y="3509392"/>
                              <a:chExt cx="5564" cy="1008032"/>
                            </a:xfrm>
                          </p:grpSpPr>
                          <p:cxnSp>
                            <p:nvCxnSpPr>
                              <p:cNvPr id="90" name="直接连接符 89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>
                                <a:off x="1905041" y="3797292"/>
                                <a:ext cx="0" cy="720433"/>
                              </a:xfrm>
                              <a:prstGeom prst="line">
                                <a:avLst/>
                              </a:prstGeom>
                              <a:ln/>
                            </p:spPr>
                            <p:style>
                              <a:lnRef idx="1">
                                <a:schemeClr val="dk1"/>
                              </a:lnRef>
                              <a:fillRef idx="0">
                                <a:schemeClr val="dk1"/>
                              </a:fillRef>
                              <a:effectRef idx="0">
                                <a:schemeClr val="dk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91" name="直接连接符 90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 flipV="1">
                                <a:off x="1912978" y="3510071"/>
                                <a:ext cx="0" cy="287221"/>
                              </a:xfrm>
                              <a:prstGeom prst="line">
                                <a:avLst/>
                              </a:prstGeom>
                              <a:ln w="15875">
                                <a:solidFill>
                                  <a:schemeClr val="tx1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</p:grpSp>
                        <p:sp>
                          <p:nvSpPr>
                            <p:cNvPr id="64" name="TextBox 197">
                              <a:extLst>
                                <a:ext uri="{FF2B5EF4-FFF2-40B4-BE49-F238E27FC236}"/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4932040" y="2636912"/>
                              <a:ext cx="400110" cy="863515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vert="vert270">
                              <a:spAutoFit/>
                            </a:bodyPr>
                            <a:lstStyle>
                              <a:defPPr rtl="0">
                                <a:defRPr lang="zh-CN"/>
                              </a:defPPr>
                              <a:lvl1pPr marL="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1pPr>
                              <a:lvl2pPr marL="4572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2pPr>
                              <a:lvl3pPr marL="9144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3pPr>
                              <a:lvl4pPr marL="13716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4pPr>
                              <a:lvl5pPr marL="18288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5pPr>
                              <a:lvl6pPr marL="22860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6pPr>
                              <a:lvl7pPr marL="27432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7pPr>
                              <a:lvl8pPr marL="32004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8pPr>
                              <a:lvl9pPr marL="36576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9pPr>
                            </a:lstStyle>
                            <a:p>
                              <a:pPr>
                                <a:defRPr/>
                              </a:pPr>
                              <a:r>
                                <a:rPr lang="en-US" altLang="zh-CN" sz="1400" b="1" dirty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K39</a:t>
                              </a:r>
                              <a:endParaRPr lang="zh-CN" altLang="en-US" sz="1400" b="1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grpSp>
                          <p:nvGrpSpPr>
                            <p:cNvPr id="65" name="组合 63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5148064" y="4345359"/>
                              <a:ext cx="887033" cy="307777"/>
                              <a:chOff x="1547664" y="4345359"/>
                              <a:chExt cx="887033" cy="307777"/>
                            </a:xfrm>
                          </p:grpSpPr>
                          <p:cxnSp>
                            <p:nvCxnSpPr>
                              <p:cNvPr id="87" name="直接连接符 86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>
                                <a:off x="1547374" y="4508204"/>
                                <a:ext cx="306317" cy="0"/>
                              </a:xfrm>
                              <a:prstGeom prst="line">
                                <a:avLst/>
                              </a:prstGeom>
                              <a:ln/>
                            </p:spPr>
                            <p:style>
                              <a:lnRef idx="1">
                                <a:schemeClr val="dk1"/>
                              </a:lnRef>
                              <a:fillRef idx="0">
                                <a:schemeClr val="dk1"/>
                              </a:fillRef>
                              <a:effectRef idx="0">
                                <a:schemeClr val="dk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88" name="直接连接符 87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>
                                <a:off x="2339355" y="4508204"/>
                                <a:ext cx="80944" cy="0"/>
                              </a:xfrm>
                              <a:prstGeom prst="line">
                                <a:avLst/>
                              </a:prstGeom>
                              <a:ln w="19050">
                                <a:solidFill>
                                  <a:schemeClr val="tx1"/>
                                </a:solidFill>
                                <a:prstDash val="sysDot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sp>
                            <p:nvSpPr>
                              <p:cNvPr id="89" name="TextBox 222"/>
                              <p:cNvSpPr txBox="1"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1835696" y="4345359"/>
                                <a:ext cx="599001" cy="30777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xmlns="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  <p:txBody>
                              <a:bodyPr>
                                <a:spAutoFit/>
                              </a:bodyPr>
                              <a:lstStyle>
                                <a:lvl1pPr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•"/>
                                  <a:defRPr sz="32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1pPr>
                                <a:lvl2pPr marL="742950" indent="-28575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–"/>
                                  <a:defRPr sz="28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2pPr>
                                <a:lvl3pPr marL="1143000" indent="-22860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•"/>
                                  <a:defRPr sz="24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3pPr>
                                <a:lvl4pPr marL="1600200" indent="-22860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–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4pPr>
                                <a:lvl5pPr marL="2057400" indent="-22860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5pPr>
                                <a:lvl6pPr marL="25146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6pPr>
                                <a:lvl7pPr marL="29718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7pPr>
                                <a:lvl8pPr marL="34290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8pPr>
                                <a:lvl9pPr marL="38862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9pPr>
                              </a:lstStyle>
                              <a:p>
                                <a:pPr eaLnBrk="1" hangingPunct="1">
                                  <a:spcBef>
                                    <a:spcPct val="0"/>
                                  </a:spcBef>
                                  <a:buFontTx/>
                                  <a:buNone/>
                                </a:pPr>
                                <a:r>
                                  <a:rPr lang="en-US" altLang="zh-CN" sz="1400" b="1" i="1" dirty="0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a:t>Pik-p</a:t>
                                </a:r>
                                <a:endParaRPr lang="zh-CN" altLang="en-US" sz="1400" b="1" i="1" dirty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66" name="组合 64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4713183" y="2636912"/>
                              <a:ext cx="1545374" cy="2736305"/>
                              <a:chOff x="4713183" y="2636912"/>
                              <a:chExt cx="1545374" cy="2736305"/>
                            </a:xfrm>
                          </p:grpSpPr>
                          <p:grpSp>
                            <p:nvGrpSpPr>
                              <p:cNvPr id="67" name="组合 65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4958414" y="3509392"/>
                                <a:ext cx="5564" cy="1368032"/>
                                <a:chOff x="1907704" y="3509392"/>
                                <a:chExt cx="5564" cy="1368032"/>
                              </a:xfrm>
                            </p:grpSpPr>
                            <p:cxnSp>
                              <p:nvCxnSpPr>
                                <p:cNvPr id="85" name="直接连接符 84">
                                  <a:extLst>
                                    <a:ext uri="{FF2B5EF4-FFF2-40B4-BE49-F238E27FC236}"/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>
                                  <a:off x="1905019" y="3797292"/>
                                  <a:ext cx="0" cy="1080649"/>
                                </a:xfrm>
                                <a:prstGeom prst="line">
                                  <a:avLst/>
                                </a:prstGeom>
                                <a:ln/>
                              </p:spPr>
                              <p:style>
                                <a:lnRef idx="1">
                                  <a:schemeClr val="dk1"/>
                                </a:lnRef>
                                <a:fillRef idx="0">
                                  <a:schemeClr val="dk1"/>
                                </a:fillRef>
                                <a:effectRef idx="0">
                                  <a:schemeClr val="dk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86" name="直接连接符 85">
                                  <a:extLst>
                                    <a:ext uri="{FF2B5EF4-FFF2-40B4-BE49-F238E27FC236}"/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 flipV="1">
                                  <a:off x="1912956" y="3510071"/>
                                  <a:ext cx="0" cy="287221"/>
                                </a:xfrm>
                                <a:prstGeom prst="line">
                                  <a:avLst/>
                                </a:prstGeom>
                                <a:ln w="15875">
                                  <a:solidFill>
                                    <a:schemeClr val="tx1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</p:grpSp>
                          <p:sp>
                            <p:nvSpPr>
                              <p:cNvPr id="68" name="TextBox 201">
                                <a:extLst>
                                  <a:ext uri="{FF2B5EF4-FFF2-40B4-BE49-F238E27FC236}"/>
                                </a:extLst>
                              </p:cNvPr>
                              <p:cNvSpPr txBox="1"/>
                              <p:nvPr/>
                            </p:nvSpPr>
                            <p:spPr>
                              <a:xfrm>
                                <a:off x="4747954" y="2636912"/>
                                <a:ext cx="400110" cy="863515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vert="vert270">
                                <a:spAutoFit/>
                              </a:bodyPr>
                              <a:lstStyle>
                                <a:defPPr rtl="0">
                                  <a:defRPr lang="zh-CN"/>
                                </a:defPPr>
                                <a:lvl1pPr marL="0" algn="l" defTabSz="914400" rtl="0" eaLnBrk="1" latinLnBrk="0" hangingPunct="1">
                                  <a:defRPr sz="1800" kern="1200">
                                    <a:solidFill>
                                      <a:schemeClr val="tx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1pPr>
                                <a:lvl2pPr marL="457200" algn="l" defTabSz="914400" rtl="0" eaLnBrk="1" latinLnBrk="0" hangingPunct="1">
                                  <a:defRPr sz="1800" kern="1200">
                                    <a:solidFill>
                                      <a:schemeClr val="tx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2pPr>
                                <a:lvl3pPr marL="914400" algn="l" defTabSz="914400" rtl="0" eaLnBrk="1" latinLnBrk="0" hangingPunct="1">
                                  <a:defRPr sz="1800" kern="1200">
                                    <a:solidFill>
                                      <a:schemeClr val="tx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3pPr>
                                <a:lvl4pPr marL="1371600" algn="l" defTabSz="914400" rtl="0" eaLnBrk="1" latinLnBrk="0" hangingPunct="1">
                                  <a:defRPr sz="1800" kern="1200">
                                    <a:solidFill>
                                      <a:schemeClr val="tx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4pPr>
                                <a:lvl5pPr marL="1828800" algn="l" defTabSz="914400" rtl="0" eaLnBrk="1" latinLnBrk="0" hangingPunct="1">
                                  <a:defRPr sz="1800" kern="1200">
                                    <a:solidFill>
                                      <a:schemeClr val="tx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5pPr>
                                <a:lvl6pPr marL="2286000" algn="l" defTabSz="914400" rtl="0" eaLnBrk="1" latinLnBrk="0" hangingPunct="1">
                                  <a:defRPr sz="1800" kern="1200">
                                    <a:solidFill>
                                      <a:schemeClr val="tx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6pPr>
                                <a:lvl7pPr marL="2743200" algn="l" defTabSz="914400" rtl="0" eaLnBrk="1" latinLnBrk="0" hangingPunct="1">
                                  <a:defRPr sz="1800" kern="1200">
                                    <a:solidFill>
                                      <a:schemeClr val="tx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7pPr>
                                <a:lvl8pPr marL="3200400" algn="l" defTabSz="914400" rtl="0" eaLnBrk="1" latinLnBrk="0" hangingPunct="1">
                                  <a:defRPr sz="1800" kern="1200">
                                    <a:solidFill>
                                      <a:schemeClr val="tx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8pPr>
                                <a:lvl9pPr marL="3657600" algn="l" defTabSz="914400" rtl="0" eaLnBrk="1" latinLnBrk="0" hangingPunct="1">
                                  <a:defRPr sz="1800" kern="1200">
                                    <a:solidFill>
                                      <a:schemeClr val="tx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9pPr>
                              </a:lstStyle>
                              <a:p>
                                <a:pPr>
                                  <a:defRPr/>
                                </a:pPr>
                                <a:r>
                                  <a:rPr lang="en-US" altLang="zh-CN" sz="1400" b="1" dirty="0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a:t>K34</a:t>
                                </a:r>
                                <a:endParaRPr lang="zh-CN" altLang="en-US" sz="1400" b="1" dirty="0" err="1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grpSp>
                            <p:nvGrpSpPr>
                              <p:cNvPr id="69" name="组合 67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4961945" y="4725144"/>
                                <a:ext cx="1145160" cy="307777"/>
                                <a:chOff x="1393483" y="4345359"/>
                                <a:chExt cx="1145160" cy="307777"/>
                              </a:xfrm>
                            </p:grpSpPr>
                            <p:cxnSp>
                              <p:nvCxnSpPr>
                                <p:cNvPr id="82" name="直接连接符 81">
                                  <a:extLst>
                                    <a:ext uri="{FF2B5EF4-FFF2-40B4-BE49-F238E27FC236}"/>
                                  </a:extLst>
                                </p:cNvPr>
                                <p:cNvCxnSpPr>
                                  <a:endCxn id="84" idx="1"/>
                                </p:cNvCxnSpPr>
                                <p:nvPr/>
                              </p:nvCxnSpPr>
                              <p:spPr>
                                <a:xfrm flipV="1">
                                  <a:off x="1393616" y="4499743"/>
                                  <a:ext cx="545975" cy="9521"/>
                                </a:xfrm>
                                <a:prstGeom prst="line">
                                  <a:avLst/>
                                </a:prstGeom>
                                <a:ln/>
                              </p:spPr>
                              <p:style>
                                <a:lnRef idx="1">
                                  <a:schemeClr val="dk1"/>
                                </a:lnRef>
                                <a:fillRef idx="0">
                                  <a:schemeClr val="dk1"/>
                                </a:fillRef>
                                <a:effectRef idx="0">
                                  <a:schemeClr val="dk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83" name="直接连接符 82">
                                  <a:extLst>
                                    <a:ext uri="{FF2B5EF4-FFF2-40B4-BE49-F238E27FC236}"/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>
                                  <a:off x="2299872" y="4509264"/>
                                  <a:ext cx="207914" cy="0"/>
                                </a:xfrm>
                                <a:prstGeom prst="line">
                                  <a:avLst/>
                                </a:prstGeom>
                                <a:ln w="19050">
                                  <a:solidFill>
                                    <a:schemeClr val="tx1"/>
                                  </a:solidFill>
                                  <a:prstDash val="sysDot"/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sp>
                              <p:nvSpPr>
                                <p:cNvPr id="84" name="TextBox 217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1939642" y="4345359"/>
                                  <a:ext cx="599001" cy="307777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xtLst>
                                  <a:ext uri="{909E8E84-426E-40DD-AFC4-6F175D3DCCD1}">
                                    <a14:hiddenFill xmlns:a14="http://schemas.microsoft.com/office/drawing/2010/main" xmlns="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xmlns:a14="http://schemas.microsoft.com/office/drawing/2010/main" xmlns="" w="9525">
                                      <a:solidFill>
                                        <a:srgbClr val="000000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</a:extLst>
                              </p:spPr>
                              <p:txBody>
                                <a:bodyPr>
                                  <a:spAutoFit/>
                                </a:bodyPr>
                                <a:lstStyle>
                                  <a:lvl1pPr>
                                    <a:spcBef>
                                      <a:spcPct val="20000"/>
                                    </a:spcBef>
                                    <a:buFont typeface="Arial" panose="020B0604020202020204" pitchFamily="34" charset="0"/>
                                    <a:buChar char="•"/>
                                    <a:defRPr sz="3200">
                                      <a:solidFill>
                                        <a:schemeClr val="tx1"/>
                                      </a:solidFill>
                                      <a:latin typeface="Calibri" panose="020F0502020204030204" pitchFamily="34" charset="0"/>
                                      <a:ea typeface="宋体" panose="02010600030101010101" pitchFamily="2" charset="-122"/>
                                    </a:defRPr>
                                  </a:lvl1pPr>
                                  <a:lvl2pPr marL="742950" indent="-285750">
                                    <a:spcBef>
                                      <a:spcPct val="20000"/>
                                    </a:spcBef>
                                    <a:buFont typeface="Arial" panose="020B0604020202020204" pitchFamily="34" charset="0"/>
                                    <a:buChar char="–"/>
                                    <a:defRPr sz="2800">
                                      <a:solidFill>
                                        <a:schemeClr val="tx1"/>
                                      </a:solidFill>
                                      <a:latin typeface="Calibri" panose="020F0502020204030204" pitchFamily="34" charset="0"/>
                                      <a:ea typeface="宋体" panose="02010600030101010101" pitchFamily="2" charset="-122"/>
                                    </a:defRPr>
                                  </a:lvl2pPr>
                                  <a:lvl3pPr marL="1143000" indent="-228600">
                                    <a:spcBef>
                                      <a:spcPct val="20000"/>
                                    </a:spcBef>
                                    <a:buFont typeface="Arial" panose="020B0604020202020204" pitchFamily="34" charset="0"/>
                                    <a:buChar char="•"/>
                                    <a:defRPr sz="2400">
                                      <a:solidFill>
                                        <a:schemeClr val="tx1"/>
                                      </a:solidFill>
                                      <a:latin typeface="Calibri" panose="020F0502020204030204" pitchFamily="34" charset="0"/>
                                      <a:ea typeface="宋体" panose="02010600030101010101" pitchFamily="2" charset="-122"/>
                                    </a:defRPr>
                                  </a:lvl3pPr>
                                  <a:lvl4pPr marL="1600200" indent="-228600">
                                    <a:spcBef>
                                      <a:spcPct val="20000"/>
                                    </a:spcBef>
                                    <a:buFont typeface="Arial" panose="020B0604020202020204" pitchFamily="34" charset="0"/>
                                    <a:buChar char="–"/>
                                    <a:defRPr sz="2000">
                                      <a:solidFill>
                                        <a:schemeClr val="tx1"/>
                                      </a:solidFill>
                                      <a:latin typeface="Calibri" panose="020F0502020204030204" pitchFamily="34" charset="0"/>
                                      <a:ea typeface="宋体" panose="02010600030101010101" pitchFamily="2" charset="-122"/>
                                    </a:defRPr>
                                  </a:lvl4pPr>
                                  <a:lvl5pPr marL="2057400" indent="-228600">
                                    <a:spcBef>
                                      <a:spcPct val="20000"/>
                                    </a:spcBef>
                                    <a:buFont typeface="Arial" panose="020B0604020202020204" pitchFamily="34" charset="0"/>
                                    <a:buChar char="»"/>
                                    <a:defRPr sz="2000">
                                      <a:solidFill>
                                        <a:schemeClr val="tx1"/>
                                      </a:solidFill>
                                      <a:latin typeface="Calibri" panose="020F0502020204030204" pitchFamily="34" charset="0"/>
                                      <a:ea typeface="宋体" panose="02010600030101010101" pitchFamily="2" charset="-122"/>
                                    </a:defRPr>
                                  </a:lvl5pPr>
                                  <a:lvl6pPr marL="2514600" indent="-228600" eaLnBrk="0" fontAlgn="base" hangingPunct="0">
                                    <a:spcBef>
                                      <a:spcPct val="20000"/>
                                    </a:spcBef>
                                    <a:spcAft>
                                      <a:spcPct val="0"/>
                                    </a:spcAft>
                                    <a:buFont typeface="Arial" panose="020B0604020202020204" pitchFamily="34" charset="0"/>
                                    <a:buChar char="»"/>
                                    <a:defRPr sz="2000">
                                      <a:solidFill>
                                        <a:schemeClr val="tx1"/>
                                      </a:solidFill>
                                      <a:latin typeface="Calibri" panose="020F0502020204030204" pitchFamily="34" charset="0"/>
                                      <a:ea typeface="宋体" panose="02010600030101010101" pitchFamily="2" charset="-122"/>
                                    </a:defRPr>
                                  </a:lvl6pPr>
                                  <a:lvl7pPr marL="2971800" indent="-228600" eaLnBrk="0" fontAlgn="base" hangingPunct="0">
                                    <a:spcBef>
                                      <a:spcPct val="20000"/>
                                    </a:spcBef>
                                    <a:spcAft>
                                      <a:spcPct val="0"/>
                                    </a:spcAft>
                                    <a:buFont typeface="Arial" panose="020B0604020202020204" pitchFamily="34" charset="0"/>
                                    <a:buChar char="»"/>
                                    <a:defRPr sz="2000">
                                      <a:solidFill>
                                        <a:schemeClr val="tx1"/>
                                      </a:solidFill>
                                      <a:latin typeface="Calibri" panose="020F0502020204030204" pitchFamily="34" charset="0"/>
                                      <a:ea typeface="宋体" panose="02010600030101010101" pitchFamily="2" charset="-122"/>
                                    </a:defRPr>
                                  </a:lvl7pPr>
                                  <a:lvl8pPr marL="3429000" indent="-228600" eaLnBrk="0" fontAlgn="base" hangingPunct="0">
                                    <a:spcBef>
                                      <a:spcPct val="20000"/>
                                    </a:spcBef>
                                    <a:spcAft>
                                      <a:spcPct val="0"/>
                                    </a:spcAft>
                                    <a:buFont typeface="Arial" panose="020B0604020202020204" pitchFamily="34" charset="0"/>
                                    <a:buChar char="»"/>
                                    <a:defRPr sz="2000">
                                      <a:solidFill>
                                        <a:schemeClr val="tx1"/>
                                      </a:solidFill>
                                      <a:latin typeface="Calibri" panose="020F0502020204030204" pitchFamily="34" charset="0"/>
                                      <a:ea typeface="宋体" panose="02010600030101010101" pitchFamily="2" charset="-122"/>
                                    </a:defRPr>
                                  </a:lvl8pPr>
                                  <a:lvl9pPr marL="3886200" indent="-228600" eaLnBrk="0" fontAlgn="base" hangingPunct="0">
                                    <a:spcBef>
                                      <a:spcPct val="20000"/>
                                    </a:spcBef>
                                    <a:spcAft>
                                      <a:spcPct val="0"/>
                                    </a:spcAft>
                                    <a:buFont typeface="Arial" panose="020B0604020202020204" pitchFamily="34" charset="0"/>
                                    <a:buChar char="»"/>
                                    <a:defRPr sz="2000">
                                      <a:solidFill>
                                        <a:schemeClr val="tx1"/>
                                      </a:solidFill>
                                      <a:latin typeface="Calibri" panose="020F0502020204030204" pitchFamily="34" charset="0"/>
                                      <a:ea typeface="宋体" panose="02010600030101010101" pitchFamily="2" charset="-122"/>
                                    </a:defRPr>
                                  </a:lvl9pPr>
                                </a:lstStyle>
                                <a:p>
                                  <a:pPr eaLnBrk="1" hangingPunct="1">
                                    <a:spcBef>
                                      <a:spcPct val="0"/>
                                    </a:spcBef>
                                    <a:buFontTx/>
                                    <a:buNone/>
                                  </a:pPr>
                                  <a:r>
                                    <a:rPr lang="en-US" altLang="zh-CN" sz="1400" b="1" i="1" dirty="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a:t>Pik</a:t>
                                  </a:r>
                                  <a:endParaRPr lang="zh-CN" altLang="en-US" sz="1400" b="1" i="1" dirty="0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70" name="组合 68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4713183" y="2636912"/>
                                <a:ext cx="1545374" cy="2736305"/>
                                <a:chOff x="4713183" y="2636912"/>
                                <a:chExt cx="1545374" cy="2736305"/>
                              </a:xfrm>
                            </p:grpSpPr>
                            <p:grpSp>
                              <p:nvGrpSpPr>
                                <p:cNvPr id="71" name="组合 69"/>
                                <p:cNvGrpSpPr>
                                  <a:grpSpLocks/>
                                </p:cNvGrpSpPr>
                                <p:nvPr/>
                              </p:nvGrpSpPr>
                              <p:grpSpPr bwMode="auto">
                                <a:xfrm>
                                  <a:off x="4713183" y="3500550"/>
                                  <a:ext cx="5237" cy="1728087"/>
                                  <a:chOff x="2054451" y="3508934"/>
                                  <a:chExt cx="5237" cy="1728087"/>
                                </a:xfrm>
                              </p:grpSpPr>
                              <p:cxnSp>
                                <p:nvCxnSpPr>
                                  <p:cNvPr id="80" name="直接连接符 79">
                                    <a:extLst>
                                      <a:ext uri="{FF2B5EF4-FFF2-40B4-BE49-F238E27FC236}"/>
                                    </a:extLst>
                                  </p:cNvPr>
                                  <p:cNvCxnSpPr/>
                                  <p:nvPr/>
                                </p:nvCxnSpPr>
                                <p:spPr>
                                  <a:xfrm>
                                    <a:off x="2059688" y="3797742"/>
                                    <a:ext cx="0" cy="1439279"/>
                                  </a:xfrm>
                                  <a:prstGeom prst="line">
                                    <a:avLst/>
                                  </a:prstGeom>
                                  <a:ln/>
                                </p:spPr>
                                <p:style>
                                  <a:lnRef idx="1">
                                    <a:schemeClr val="dk1"/>
                                  </a:lnRef>
                                  <a:fillRef idx="0">
                                    <a:schemeClr val="dk1"/>
                                  </a:fillRef>
                                  <a:effectRef idx="0">
                                    <a:schemeClr val="dk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81" name="直接连接符 80">
                                    <a:extLst>
                                      <a:ext uri="{FF2B5EF4-FFF2-40B4-BE49-F238E27FC236}"/>
                                    </a:extLst>
                                  </p:cNvPr>
                                  <p:cNvCxnSpPr/>
                                  <p:nvPr/>
                                </p:nvCxnSpPr>
                                <p:spPr>
                                  <a:xfrm flipV="1">
                                    <a:off x="2054451" y="3508934"/>
                                    <a:ext cx="0" cy="288808"/>
                                  </a:xfrm>
                                  <a:prstGeom prst="line">
                                    <a:avLst/>
                                  </a:prstGeom>
                                  <a:ln w="15875">
                                    <a:solidFill>
                                      <a:schemeClr val="tx1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</p:grpSp>
                            <p:grpSp>
                              <p:nvGrpSpPr>
                                <p:cNvPr id="72" name="组合 70"/>
                                <p:cNvGrpSpPr>
                                  <a:grpSpLocks/>
                                </p:cNvGrpSpPr>
                                <p:nvPr/>
                              </p:nvGrpSpPr>
                              <p:grpSpPr bwMode="auto">
                                <a:xfrm>
                                  <a:off x="6068907" y="3509392"/>
                                  <a:ext cx="5564" cy="1719808"/>
                                  <a:chOff x="1650045" y="3509392"/>
                                  <a:chExt cx="5564" cy="1719808"/>
                                </a:xfrm>
                              </p:grpSpPr>
                              <p:cxnSp>
                                <p:nvCxnSpPr>
                                  <p:cNvPr id="78" name="直接连接符 77">
                                    <a:extLst>
                                      <a:ext uri="{FF2B5EF4-FFF2-40B4-BE49-F238E27FC236}"/>
                                    </a:extLst>
                                  </p:cNvPr>
                                  <p:cNvCxnSpPr/>
                                  <p:nvPr/>
                                </p:nvCxnSpPr>
                                <p:spPr>
                                  <a:xfrm>
                                    <a:off x="1649451" y="3797292"/>
                                    <a:ext cx="0" cy="1431344"/>
                                  </a:xfrm>
                                  <a:prstGeom prst="line">
                                    <a:avLst/>
                                  </a:prstGeom>
                                  <a:ln/>
                                </p:spPr>
                                <p:style>
                                  <a:lnRef idx="1">
                                    <a:schemeClr val="dk1"/>
                                  </a:lnRef>
                                  <a:fillRef idx="0">
                                    <a:schemeClr val="dk1"/>
                                  </a:fillRef>
                                  <a:effectRef idx="0">
                                    <a:schemeClr val="dk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79" name="直接连接符 78">
                                    <a:extLst>
                                      <a:ext uri="{FF2B5EF4-FFF2-40B4-BE49-F238E27FC236}"/>
                                    </a:extLst>
                                  </p:cNvPr>
                                  <p:cNvCxnSpPr/>
                                  <p:nvPr/>
                                </p:nvCxnSpPr>
                                <p:spPr>
                                  <a:xfrm flipV="1">
                                    <a:off x="1655800" y="3510071"/>
                                    <a:ext cx="0" cy="287221"/>
                                  </a:xfrm>
                                  <a:prstGeom prst="line">
                                    <a:avLst/>
                                  </a:prstGeom>
                                  <a:ln w="15875">
                                    <a:solidFill>
                                      <a:schemeClr val="tx1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</p:grpSp>
                            <p:sp>
                              <p:nvSpPr>
                                <p:cNvPr id="73" name="TextBox 206">
                                  <a:extLst>
                                    <a:ext uri="{FF2B5EF4-FFF2-40B4-BE49-F238E27FC236}"/>
                                  </a:extLst>
                                </p:cNvPr>
                                <p:cNvSpPr txBox="1"/>
                                <p:nvPr/>
                              </p:nvSpPr>
                              <p:spPr>
                                <a:xfrm>
                                  <a:off x="5858447" y="2636912"/>
                                  <a:ext cx="400110" cy="863515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vert="vert270">
                                  <a:spAutoFit/>
                                </a:bodyPr>
                                <a:lstStyle>
                                  <a:defPPr rtl="0">
                                    <a:defRPr lang="zh-CN"/>
                                  </a:defPPr>
                                  <a:lvl1pPr marL="0" algn="l" defTabSz="914400" rtl="0" eaLnBrk="1" latinLnBrk="0" hangingPunct="1">
                                    <a:defRPr sz="1800" kern="1200">
                                      <a:solidFill>
                                        <a:schemeClr val="tx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1pPr>
                                  <a:lvl2pPr marL="457200" algn="l" defTabSz="914400" rtl="0" eaLnBrk="1" latinLnBrk="0" hangingPunct="1">
                                    <a:defRPr sz="1800" kern="1200">
                                      <a:solidFill>
                                        <a:schemeClr val="tx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2pPr>
                                  <a:lvl3pPr marL="914400" algn="l" defTabSz="914400" rtl="0" eaLnBrk="1" latinLnBrk="0" hangingPunct="1">
                                    <a:defRPr sz="1800" kern="1200">
                                      <a:solidFill>
                                        <a:schemeClr val="tx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3pPr>
                                  <a:lvl4pPr marL="1371600" algn="l" defTabSz="914400" rtl="0" eaLnBrk="1" latinLnBrk="0" hangingPunct="1">
                                    <a:defRPr sz="1800" kern="1200">
                                      <a:solidFill>
                                        <a:schemeClr val="tx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4pPr>
                                  <a:lvl5pPr marL="1828800" algn="l" defTabSz="914400" rtl="0" eaLnBrk="1" latinLnBrk="0" hangingPunct="1">
                                    <a:defRPr sz="1800" kern="1200">
                                      <a:solidFill>
                                        <a:schemeClr val="tx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5pPr>
                                  <a:lvl6pPr marL="2286000" algn="l" defTabSz="914400" rtl="0" eaLnBrk="1" latinLnBrk="0" hangingPunct="1">
                                    <a:defRPr sz="1800" kern="1200">
                                      <a:solidFill>
                                        <a:schemeClr val="tx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6pPr>
                                  <a:lvl7pPr marL="2743200" algn="l" defTabSz="914400" rtl="0" eaLnBrk="1" latinLnBrk="0" hangingPunct="1">
                                    <a:defRPr sz="1800" kern="1200">
                                      <a:solidFill>
                                        <a:schemeClr val="tx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7pPr>
                                  <a:lvl8pPr marL="3200400" algn="l" defTabSz="914400" rtl="0" eaLnBrk="1" latinLnBrk="0" hangingPunct="1">
                                    <a:defRPr sz="1800" kern="1200">
                                      <a:solidFill>
                                        <a:schemeClr val="tx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8pPr>
                                  <a:lvl9pPr marL="3657600" algn="l" defTabSz="914400" rtl="0" eaLnBrk="1" latinLnBrk="0" hangingPunct="1">
                                    <a:defRPr sz="1800" kern="1200">
                                      <a:solidFill>
                                        <a:schemeClr val="tx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9pPr>
                                </a:lstStyle>
                                <a:p>
                                  <a:pPr>
                                    <a:defRPr/>
                                  </a:pPr>
                                  <a:r>
                                    <a:rPr lang="en-US" altLang="zh-CN" sz="1400" b="1" dirty="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a:t>K28</a:t>
                                  </a:r>
                                  <a:endParaRPr lang="zh-CN" altLang="en-US" sz="1400" b="1" dirty="0" err="1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  <p:grpSp>
                              <p:nvGrpSpPr>
                                <p:cNvPr id="74" name="组合 72"/>
                                <p:cNvGrpSpPr>
                                  <a:grpSpLocks/>
                                </p:cNvGrpSpPr>
                                <p:nvPr/>
                              </p:nvGrpSpPr>
                              <p:grpSpPr bwMode="auto">
                                <a:xfrm>
                                  <a:off x="4748738" y="5065440"/>
                                  <a:ext cx="1306825" cy="307777"/>
                                  <a:chOff x="1292354" y="4345360"/>
                                  <a:chExt cx="1306825" cy="307777"/>
                                </a:xfrm>
                              </p:grpSpPr>
                              <p:sp>
                                <p:nvSpPr>
                                  <p:cNvPr id="75" name="TextBox 208"/>
                                  <p:cNvSpPr txBox="1">
                                    <a:spLocks noChangeArrowheads="1"/>
                                  </p:cNvSpPr>
                                  <p:nvPr/>
                                </p:nvSpPr>
                                <p:spPr bwMode="auto">
                                  <a:xfrm>
                                    <a:off x="2049250" y="4345360"/>
                                    <a:ext cx="549929" cy="307777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ln>
                                    <a:noFill/>
                                  </a:ln>
                                  <a:extLst>
                                    <a:ext uri="{909E8E84-426E-40DD-AFC4-6F175D3DCCD1}">
                                      <a14:hiddenFill xmlns:a14="http://schemas.microsoft.com/office/drawing/2010/main" xmlns="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91240B29-F687-4F45-9708-019B960494DF}">
                                      <a14:hiddenLine xmlns:a14="http://schemas.microsoft.com/office/drawing/2010/main" xmlns="" w="9525">
                                        <a:solidFill>
                                          <a:srgbClr val="000000"/>
                                        </a:solidFill>
                                        <a:miter lim="800000"/>
                                        <a:headEnd/>
                                        <a:tailEnd/>
                                      </a14:hiddenLine>
                                    </a:ext>
                                  </a:extLst>
                                </p:spPr>
                                <p:txBody>
                                  <a:bodyPr>
                                    <a:spAutoFit/>
                                  </a:bodyPr>
                                  <a:lstStyle>
                                    <a:lvl1pPr>
                                      <a:spcBef>
                                        <a:spcPct val="20000"/>
                                      </a:spcBef>
                                      <a:buFont typeface="Arial" panose="020B0604020202020204" pitchFamily="34" charset="0"/>
                                      <a:buChar char="•"/>
                                      <a:defRPr sz="3200">
                                        <a:solidFill>
                                          <a:schemeClr val="tx1"/>
                                        </a:solidFill>
                                        <a:latin typeface="Calibri" panose="020F0502020204030204" pitchFamily="34" charset="0"/>
                                        <a:ea typeface="宋体" panose="02010600030101010101" pitchFamily="2" charset="-122"/>
                                      </a:defRPr>
                                    </a:lvl1pPr>
                                    <a:lvl2pPr marL="742950" indent="-285750">
                                      <a:spcBef>
                                        <a:spcPct val="20000"/>
                                      </a:spcBef>
                                      <a:buFont typeface="Arial" panose="020B0604020202020204" pitchFamily="34" charset="0"/>
                                      <a:buChar char="–"/>
                                      <a:defRPr sz="2800">
                                        <a:solidFill>
                                          <a:schemeClr val="tx1"/>
                                        </a:solidFill>
                                        <a:latin typeface="Calibri" panose="020F0502020204030204" pitchFamily="34" charset="0"/>
                                        <a:ea typeface="宋体" panose="02010600030101010101" pitchFamily="2" charset="-122"/>
                                      </a:defRPr>
                                    </a:lvl2pPr>
                                    <a:lvl3pPr marL="1143000" indent="-228600">
                                      <a:spcBef>
                                        <a:spcPct val="20000"/>
                                      </a:spcBef>
                                      <a:buFont typeface="Arial" panose="020B0604020202020204" pitchFamily="34" charset="0"/>
                                      <a:buChar char="•"/>
                                      <a:defRPr sz="2400">
                                        <a:solidFill>
                                          <a:schemeClr val="tx1"/>
                                        </a:solidFill>
                                        <a:latin typeface="Calibri" panose="020F0502020204030204" pitchFamily="34" charset="0"/>
                                        <a:ea typeface="宋体" panose="02010600030101010101" pitchFamily="2" charset="-122"/>
                                      </a:defRPr>
                                    </a:lvl3pPr>
                                    <a:lvl4pPr marL="1600200" indent="-228600">
                                      <a:spcBef>
                                        <a:spcPct val="20000"/>
                                      </a:spcBef>
                                      <a:buFont typeface="Arial" panose="020B0604020202020204" pitchFamily="34" charset="0"/>
                                      <a:buChar char="–"/>
                                      <a:defRPr sz="2000">
                                        <a:solidFill>
                                          <a:schemeClr val="tx1"/>
                                        </a:solidFill>
                                        <a:latin typeface="Calibri" panose="020F0502020204030204" pitchFamily="34" charset="0"/>
                                        <a:ea typeface="宋体" panose="02010600030101010101" pitchFamily="2" charset="-122"/>
                                      </a:defRPr>
                                    </a:lvl4pPr>
                                    <a:lvl5pPr marL="2057400" indent="-228600">
                                      <a:spcBef>
                                        <a:spcPct val="20000"/>
                                      </a:spcBef>
                                      <a:buFont typeface="Arial" panose="020B0604020202020204" pitchFamily="34" charset="0"/>
                                      <a:buChar char="»"/>
                                      <a:defRPr sz="2000">
                                        <a:solidFill>
                                          <a:schemeClr val="tx1"/>
                                        </a:solidFill>
                                        <a:latin typeface="Calibri" panose="020F0502020204030204" pitchFamily="34" charset="0"/>
                                        <a:ea typeface="宋体" panose="02010600030101010101" pitchFamily="2" charset="-122"/>
                                      </a:defRPr>
                                    </a:lvl5pPr>
                                    <a:lvl6pPr marL="2514600" indent="-228600" eaLnBrk="0" fontAlgn="base" hangingPunct="0">
                                      <a:spcBef>
                                        <a:spcPct val="20000"/>
                                      </a:spcBef>
                                      <a:spcAft>
                                        <a:spcPct val="0"/>
                                      </a:spcAft>
                                      <a:buFont typeface="Arial" panose="020B0604020202020204" pitchFamily="34" charset="0"/>
                                      <a:buChar char="»"/>
                                      <a:defRPr sz="2000">
                                        <a:solidFill>
                                          <a:schemeClr val="tx1"/>
                                        </a:solidFill>
                                        <a:latin typeface="Calibri" panose="020F0502020204030204" pitchFamily="34" charset="0"/>
                                        <a:ea typeface="宋体" panose="02010600030101010101" pitchFamily="2" charset="-122"/>
                                      </a:defRPr>
                                    </a:lvl6pPr>
                                    <a:lvl7pPr marL="2971800" indent="-228600" eaLnBrk="0" fontAlgn="base" hangingPunct="0">
                                      <a:spcBef>
                                        <a:spcPct val="20000"/>
                                      </a:spcBef>
                                      <a:spcAft>
                                        <a:spcPct val="0"/>
                                      </a:spcAft>
                                      <a:buFont typeface="Arial" panose="020B0604020202020204" pitchFamily="34" charset="0"/>
                                      <a:buChar char="»"/>
                                      <a:defRPr sz="2000">
                                        <a:solidFill>
                                          <a:schemeClr val="tx1"/>
                                        </a:solidFill>
                                        <a:latin typeface="Calibri" panose="020F0502020204030204" pitchFamily="34" charset="0"/>
                                        <a:ea typeface="宋体" panose="02010600030101010101" pitchFamily="2" charset="-122"/>
                                      </a:defRPr>
                                    </a:lvl7pPr>
                                    <a:lvl8pPr marL="3429000" indent="-228600" eaLnBrk="0" fontAlgn="base" hangingPunct="0">
                                      <a:spcBef>
                                        <a:spcPct val="20000"/>
                                      </a:spcBef>
                                      <a:spcAft>
                                        <a:spcPct val="0"/>
                                      </a:spcAft>
                                      <a:buFont typeface="Arial" panose="020B0604020202020204" pitchFamily="34" charset="0"/>
                                      <a:buChar char="»"/>
                                      <a:defRPr sz="2000">
                                        <a:solidFill>
                                          <a:schemeClr val="tx1"/>
                                        </a:solidFill>
                                        <a:latin typeface="Calibri" panose="020F0502020204030204" pitchFamily="34" charset="0"/>
                                        <a:ea typeface="宋体" panose="02010600030101010101" pitchFamily="2" charset="-122"/>
                                      </a:defRPr>
                                    </a:lvl8pPr>
                                    <a:lvl9pPr marL="3886200" indent="-228600" eaLnBrk="0" fontAlgn="base" hangingPunct="0">
                                      <a:spcBef>
                                        <a:spcPct val="20000"/>
                                      </a:spcBef>
                                      <a:spcAft>
                                        <a:spcPct val="0"/>
                                      </a:spcAft>
                                      <a:buFont typeface="Arial" panose="020B0604020202020204" pitchFamily="34" charset="0"/>
                                      <a:buChar char="»"/>
                                      <a:defRPr sz="2000">
                                        <a:solidFill>
                                          <a:schemeClr val="tx1"/>
                                        </a:solidFill>
                                        <a:latin typeface="Calibri" panose="020F0502020204030204" pitchFamily="34" charset="0"/>
                                        <a:ea typeface="宋体" panose="02010600030101010101" pitchFamily="2" charset="-122"/>
                                      </a:defRPr>
                                    </a:lvl9pPr>
                                  </a:lstStyle>
                                  <a:p>
                                    <a:pPr eaLnBrk="1" hangingPunct="1">
                                      <a:spcBef>
                                        <a:spcPct val="0"/>
                                      </a:spcBef>
                                      <a:buFontTx/>
                                      <a:buNone/>
                                    </a:pPr>
                                    <a:r>
                                      <a:rPr lang="en-US" altLang="zh-CN" sz="1400" b="1" i="1" dirty="0">
                                        <a:latin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a:t>Pi1</a:t>
                                    </a:r>
                                    <a:endParaRPr lang="zh-CN" altLang="en-US" sz="1400" b="1" i="1" dirty="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</a:endParaRPr>
                                  </a:p>
                                </p:txBody>
                              </p:sp>
                              <p:cxnSp>
                                <p:nvCxnSpPr>
                                  <p:cNvPr id="76" name="直接连接符 75">
                                    <a:extLst>
                                      <a:ext uri="{FF2B5EF4-FFF2-40B4-BE49-F238E27FC236}"/>
                                    </a:extLst>
                                  </p:cNvPr>
                                  <p:cNvCxnSpPr/>
                                  <p:nvPr/>
                                </p:nvCxnSpPr>
                                <p:spPr>
                                  <a:xfrm flipV="1">
                                    <a:off x="1292354" y="4499037"/>
                                    <a:ext cx="818963" cy="4760"/>
                                  </a:xfrm>
                                  <a:prstGeom prst="line">
                                    <a:avLst/>
                                  </a:prstGeom>
                                  <a:ln/>
                                </p:spPr>
                                <p:style>
                                  <a:lnRef idx="1">
                                    <a:schemeClr val="dk1"/>
                                  </a:lnRef>
                                  <a:fillRef idx="0">
                                    <a:schemeClr val="dk1"/>
                                  </a:fillRef>
                                  <a:effectRef idx="0">
                                    <a:schemeClr val="dk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77" name="直接连接符 76">
                                    <a:extLst>
                                      <a:ext uri="{FF2B5EF4-FFF2-40B4-BE49-F238E27FC236}"/>
                                    </a:extLst>
                                  </p:cNvPr>
                                  <p:cNvCxnSpPr>
                                    <a:endCxn id="75" idx="3"/>
                                  </p:cNvCxnSpPr>
                                  <p:nvPr/>
                                </p:nvCxnSpPr>
                                <p:spPr>
                                  <a:xfrm>
                                    <a:off x="2432416" y="4499037"/>
                                    <a:ext cx="166649" cy="0"/>
                                  </a:xfrm>
                                  <a:prstGeom prst="line">
                                    <a:avLst/>
                                  </a:prstGeom>
                                  <a:ln/>
                                </p:spPr>
                                <p:style>
                                  <a:lnRef idx="1">
                                    <a:schemeClr val="dk1"/>
                                  </a:lnRef>
                                  <a:fillRef idx="0">
                                    <a:schemeClr val="dk1"/>
                                  </a:fillRef>
                                  <a:effectRef idx="0">
                                    <a:schemeClr val="dk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</p:grpSp>
                          </p:grpSp>
                        </p:grpSp>
                      </p:grpSp>
                      <p:grpSp>
                        <p:nvGrpSpPr>
                          <p:cNvPr id="43" name="组合 41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6100056" y="2636912"/>
                            <a:ext cx="759068" cy="2396009"/>
                            <a:chOff x="6100056" y="2636912"/>
                            <a:chExt cx="759068" cy="2396009"/>
                          </a:xfrm>
                        </p:grpSpPr>
                        <p:grpSp>
                          <p:nvGrpSpPr>
                            <p:cNvPr id="45" name="组合 43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6326567" y="3509390"/>
                              <a:ext cx="532557" cy="1374578"/>
                              <a:chOff x="1646756" y="3509392"/>
                              <a:chExt cx="482475" cy="1211403"/>
                            </a:xfrm>
                          </p:grpSpPr>
                          <p:cxnSp>
                            <p:nvCxnSpPr>
                              <p:cNvPr id="51" name="直接连接符 50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>
                                <a:off x="1644288" y="3798079"/>
                                <a:ext cx="484566" cy="922998"/>
                              </a:xfrm>
                              <a:prstGeom prst="line">
                                <a:avLst/>
                              </a:prstGeom>
                              <a:ln/>
                            </p:spPr>
                            <p:style>
                              <a:lnRef idx="1">
                                <a:schemeClr val="dk1"/>
                              </a:lnRef>
                              <a:fillRef idx="0">
                                <a:schemeClr val="dk1"/>
                              </a:fillRef>
                              <a:effectRef idx="0">
                                <a:schemeClr val="dk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52" name="直接连接符 51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 flipV="1">
                                <a:off x="1650039" y="3509992"/>
                                <a:ext cx="0" cy="288087"/>
                              </a:xfrm>
                              <a:prstGeom prst="line">
                                <a:avLst/>
                              </a:prstGeom>
                              <a:ln w="15875">
                                <a:solidFill>
                                  <a:schemeClr val="tx1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</p:grpSp>
                        <p:sp>
                          <p:nvSpPr>
                            <p:cNvPr id="46" name="TextBox 179">
                              <a:extLst>
                                <a:ext uri="{FF2B5EF4-FFF2-40B4-BE49-F238E27FC236}"/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6116101" y="2636912"/>
                              <a:ext cx="400019" cy="863515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vert="vert270">
                              <a:spAutoFit/>
                            </a:bodyPr>
                            <a:lstStyle>
                              <a:defPPr rtl="0">
                                <a:defRPr lang="zh-CN"/>
                              </a:defPPr>
                              <a:lvl1pPr marL="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1pPr>
                              <a:lvl2pPr marL="4572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2pPr>
                              <a:lvl3pPr marL="9144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3pPr>
                              <a:lvl4pPr marL="13716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4pPr>
                              <a:lvl5pPr marL="18288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5pPr>
                              <a:lvl6pPr marL="22860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6pPr>
                              <a:lvl7pPr marL="27432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7pPr>
                              <a:lvl8pPr marL="32004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8pPr>
                              <a:lvl9pPr marL="3657600" algn="l" defTabSz="914400" rtl="0" eaLnBrk="1" latinLnBrk="0" hangingPunct="1">
                                <a:defRPr sz="180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9pPr>
                            </a:lstStyle>
                            <a:p>
                              <a:pPr>
                                <a:defRPr/>
                              </a:pPr>
                              <a:r>
                                <a:rPr lang="en-US" altLang="zh-CN" sz="1400" b="1" dirty="0" smtClean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a:t>K10</a:t>
                              </a:r>
                              <a:endParaRPr lang="zh-CN" altLang="en-US" sz="1400" b="1" dirty="0" err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grpSp>
                          <p:nvGrpSpPr>
                            <p:cNvPr id="47" name="组合 45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6100056" y="4725144"/>
                              <a:ext cx="758652" cy="307777"/>
                              <a:chOff x="1307458" y="4345359"/>
                              <a:chExt cx="758652" cy="307777"/>
                            </a:xfrm>
                          </p:grpSpPr>
                          <p:cxnSp>
                            <p:nvCxnSpPr>
                              <p:cNvPr id="48" name="直接连接符 47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>
                                <a:off x="1307458" y="4506092"/>
                                <a:ext cx="225372" cy="0"/>
                              </a:xfrm>
                              <a:prstGeom prst="line">
                                <a:avLst/>
                              </a:prstGeom>
                              <a:ln w="19050">
                                <a:solidFill>
                                  <a:schemeClr val="tx1"/>
                                </a:solidFill>
                                <a:prstDash val="sysDot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49" name="直接连接符 48">
                                <a:extLst>
                                  <a:ext uri="{FF2B5EF4-FFF2-40B4-BE49-F238E27FC236}"/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 flipV="1">
                                <a:off x="1867717" y="4490222"/>
                                <a:ext cx="198393" cy="0"/>
                              </a:xfrm>
                              <a:prstGeom prst="line">
                                <a:avLst/>
                              </a:prstGeom>
                              <a:ln/>
                            </p:spPr>
                            <p:style>
                              <a:lnRef idx="1">
                                <a:schemeClr val="dk1"/>
                              </a:lnRef>
                              <a:fillRef idx="0">
                                <a:schemeClr val="dk1"/>
                              </a:fillRef>
                              <a:effectRef idx="0">
                                <a:schemeClr val="dk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sp>
                            <p:nvSpPr>
                              <p:cNvPr id="50" name="TextBox 183"/>
                              <p:cNvSpPr txBox="1"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1363578" y="4345359"/>
                                <a:ext cx="599001" cy="30777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xmlns="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  <p:txBody>
                              <a:bodyPr>
                                <a:spAutoFit/>
                              </a:bodyPr>
                              <a:lstStyle>
                                <a:lvl1pPr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•"/>
                                  <a:defRPr sz="32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1pPr>
                                <a:lvl2pPr marL="742950" indent="-28575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–"/>
                                  <a:defRPr sz="28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2pPr>
                                <a:lvl3pPr marL="1143000" indent="-22860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•"/>
                                  <a:defRPr sz="24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3pPr>
                                <a:lvl4pPr marL="1600200" indent="-22860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–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4pPr>
                                <a:lvl5pPr marL="2057400" indent="-228600">
                                  <a:spcBef>
                                    <a:spcPct val="20000"/>
                                  </a:spcBef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5pPr>
                                <a:lvl6pPr marL="25146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6pPr>
                                <a:lvl7pPr marL="29718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7pPr>
                                <a:lvl8pPr marL="34290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8pPr>
                                <a:lvl9pPr marL="3886200" indent="-228600" eaLnBrk="0" fontAlgn="base" hangingPunct="0">
                                  <a:spcBef>
                                    <a:spcPct val="20000"/>
                                  </a:spcBef>
                                  <a:spcAft>
                                    <a:spcPct val="0"/>
                                  </a:spcAft>
                                  <a:buFont typeface="Arial" panose="020B0604020202020204" pitchFamily="34" charset="0"/>
                                  <a:buChar char="»"/>
                                  <a:defRPr sz="2000">
                                    <a:solidFill>
                                      <a:schemeClr val="tx1"/>
                                    </a:solidFill>
                                    <a:latin typeface="Calibri" panose="020F0502020204030204" pitchFamily="34" charset="0"/>
                                    <a:ea typeface="宋体" panose="02010600030101010101" pitchFamily="2" charset="-122"/>
                                  </a:defRPr>
                                </a:lvl9pPr>
                              </a:lstStyle>
                              <a:p>
                                <a:pPr eaLnBrk="1" hangingPunct="1">
                                  <a:spcBef>
                                    <a:spcPct val="0"/>
                                  </a:spcBef>
                                  <a:buFontTx/>
                                  <a:buNone/>
                                </a:pPr>
                                <a:r>
                                  <a:rPr lang="en-US" altLang="zh-CN" sz="1400" b="1" i="1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a:t>Pikm</a:t>
                                </a:r>
                                <a:endParaRPr lang="zh-CN" altLang="en-US" sz="1400" b="1" i="1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44" name="TextBox 168">
                            <a:extLst>
                              <a:ext uri="{FF2B5EF4-FFF2-40B4-BE49-F238E27FC236}"/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4551649" y="2623850"/>
                            <a:ext cx="400110" cy="863515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vert="vert270">
                            <a:spAutoFit/>
                          </a:bodyPr>
                          <a:lstStyle>
                            <a:defPPr rtl="0">
                              <a:defRPr lang="zh-CN"/>
                            </a:defPPr>
                            <a:lvl1pPr marL="0" algn="l" defTabSz="914400" rtl="0" eaLnBrk="1" latinLnBrk="0" hangingPunct="1">
                              <a:defRPr sz="1800" kern="1200">
                                <a:solidFill>
                                  <a:schemeClr val="tx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1pPr>
                            <a:lvl2pPr marL="457200" algn="l" defTabSz="914400" rtl="0" eaLnBrk="1" latinLnBrk="0" hangingPunct="1">
                              <a:defRPr sz="1800" kern="1200">
                                <a:solidFill>
                                  <a:schemeClr val="tx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2pPr>
                            <a:lvl3pPr marL="914400" algn="l" defTabSz="914400" rtl="0" eaLnBrk="1" latinLnBrk="0" hangingPunct="1">
                              <a:defRPr sz="1800" kern="1200">
                                <a:solidFill>
                                  <a:schemeClr val="tx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3pPr>
                            <a:lvl4pPr marL="1371600" algn="l" defTabSz="914400" rtl="0" eaLnBrk="1" latinLnBrk="0" hangingPunct="1">
                              <a:defRPr sz="1800" kern="1200">
                                <a:solidFill>
                                  <a:schemeClr val="tx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4pPr>
                            <a:lvl5pPr marL="1828800" algn="l" defTabSz="914400" rtl="0" eaLnBrk="1" latinLnBrk="0" hangingPunct="1">
                              <a:defRPr sz="1800" kern="1200">
                                <a:solidFill>
                                  <a:schemeClr val="tx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5pPr>
                            <a:lvl6pPr marL="2286000" algn="l" defTabSz="914400" rtl="0" eaLnBrk="1" latinLnBrk="0" hangingPunct="1">
                              <a:defRPr sz="1800" kern="1200">
                                <a:solidFill>
                                  <a:schemeClr val="tx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6pPr>
                            <a:lvl7pPr marL="2743200" algn="l" defTabSz="914400" rtl="0" eaLnBrk="1" latinLnBrk="0" hangingPunct="1">
                              <a:defRPr sz="1800" kern="1200">
                                <a:solidFill>
                                  <a:schemeClr val="tx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7pPr>
                            <a:lvl8pPr marL="3200400" algn="l" defTabSz="914400" rtl="0" eaLnBrk="1" latinLnBrk="0" hangingPunct="1">
                              <a:defRPr sz="1800" kern="1200">
                                <a:solidFill>
                                  <a:schemeClr val="tx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8pPr>
                            <a:lvl9pPr marL="3657600" algn="l" defTabSz="914400" rtl="0" eaLnBrk="1" latinLnBrk="0" hangingPunct="1">
                              <a:defRPr sz="1800" kern="1200">
                                <a:solidFill>
                                  <a:schemeClr val="tx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9pPr>
                          </a:lstStyle>
                          <a:p>
                            <a:pPr>
                              <a:defRPr/>
                            </a:pPr>
                            <a:r>
                              <a:rPr lang="en-US" altLang="zh-CN" sz="1400" b="1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a:t>K2167b</a:t>
                            </a:r>
                            <a:endParaRPr lang="zh-CN" altLang="en-US" sz="1400" b="1" dirty="0" err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32" name="TextBox 15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44807" y="3717032"/>
                          <a:ext cx="558931" cy="3077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ea typeface="宋体" panose="02010600030101010101" pitchFamily="2" charset="-122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ea typeface="宋体" panose="02010600030101010101" pitchFamily="2" charset="-122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ea typeface="宋体" panose="02010600030101010101" pitchFamily="2" charset="-122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ea typeface="宋体" panose="02010600030101010101" pitchFamily="2" charset="-122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ea typeface="宋体" panose="02010600030101010101" pitchFamily="2" charset="-122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ea typeface="宋体" panose="02010600030101010101" pitchFamily="2" charset="-122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ea typeface="宋体" panose="02010600030101010101" pitchFamily="2" charset="-122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ea typeface="宋体" panose="02010600030101010101" pitchFamily="2" charset="-122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ea typeface="宋体" panose="02010600030101010101" pitchFamily="2" charset="-122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zh-CN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2318</a:t>
                          </a:r>
                          <a:endParaRPr lang="zh-CN" altLang="en-US" sz="1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20" name="TextBox 13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405219" y="3712234"/>
                        <a:ext cx="558931" cy="3077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200" b="1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188.2</a:t>
                        </a:r>
                        <a:endParaRPr lang="zh-CN" alt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1" name="TextBox 13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334153" y="3725670"/>
                        <a:ext cx="558931" cy="3077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101.5</a:t>
                        </a:r>
                        <a:endParaRPr lang="zh-CN" alt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2" name="TextBox 1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251713" y="3714954"/>
                        <a:ext cx="558931" cy="2724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143</a:t>
                        </a:r>
                        <a:endParaRPr lang="zh-CN" alt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4" name="TextBox 13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084168" y="3717032"/>
                        <a:ext cx="558931" cy="3077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2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33.8</a:t>
                        </a:r>
                        <a:endParaRPr lang="zh-CN" altLang="en-US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7" name="TextBox 14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607336" y="3887653"/>
                        <a:ext cx="426096" cy="3077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200" b="1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3</a:t>
                        </a:r>
                        <a:endParaRPr lang="zh-CN" alt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18" name="TextBox 1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2665" y="3717570"/>
                      <a:ext cx="400979" cy="3077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zh-CN" alt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cxnSp>
                <p:nvCxnSpPr>
                  <p:cNvPr id="121" name="直接连接符 120">
                    <a:extLst>
                      <a:ext uri="{FF2B5EF4-FFF2-40B4-BE49-F238E27FC236}"/>
                    </a:extLst>
                  </p:cNvPr>
                  <p:cNvCxnSpPr/>
                  <p:nvPr/>
                </p:nvCxnSpPr>
                <p:spPr bwMode="auto">
                  <a:xfrm flipV="1">
                    <a:off x="5182501" y="1718749"/>
                    <a:ext cx="0" cy="287338"/>
                  </a:xfrm>
                  <a:prstGeom prst="line">
                    <a:avLst/>
                  </a:prstGeom>
                  <a:ln w="158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3" name="直接连接符 122">
                    <a:extLst>
                      <a:ext uri="{FF2B5EF4-FFF2-40B4-BE49-F238E27FC236}"/>
                    </a:extLst>
                  </p:cNvPr>
                  <p:cNvCxnSpPr/>
                  <p:nvPr/>
                </p:nvCxnSpPr>
                <p:spPr bwMode="auto">
                  <a:xfrm>
                    <a:off x="4590364" y="1976034"/>
                    <a:ext cx="0" cy="719137"/>
                  </a:xfrm>
                  <a:prstGeom prst="line">
                    <a:avLst/>
                  </a:pr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直接连接符 123">
                    <a:extLst>
                      <a:ext uri="{FF2B5EF4-FFF2-40B4-BE49-F238E27FC236}"/>
                    </a:extLst>
                  </p:cNvPr>
                  <p:cNvCxnSpPr/>
                  <p:nvPr/>
                </p:nvCxnSpPr>
                <p:spPr bwMode="auto">
                  <a:xfrm flipH="1">
                    <a:off x="8279280" y="1685595"/>
                    <a:ext cx="138112" cy="288925"/>
                  </a:xfrm>
                  <a:prstGeom prst="line">
                    <a:avLst/>
                  </a:prstGeom>
                  <a:ln w="317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直接连接符 124">
                    <a:extLst>
                      <a:ext uri="{FF2B5EF4-FFF2-40B4-BE49-F238E27FC236}"/>
                    </a:extLst>
                  </p:cNvPr>
                  <p:cNvCxnSpPr/>
                  <p:nvPr/>
                </p:nvCxnSpPr>
                <p:spPr bwMode="auto">
                  <a:xfrm flipH="1">
                    <a:off x="8477094" y="1695522"/>
                    <a:ext cx="138112" cy="288925"/>
                  </a:xfrm>
                  <a:prstGeom prst="line">
                    <a:avLst/>
                  </a:prstGeom>
                  <a:ln w="317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直接连接符 125">
                    <a:extLst>
                      <a:ext uri="{FF2B5EF4-FFF2-40B4-BE49-F238E27FC236}"/>
                    </a:extLst>
                  </p:cNvPr>
                  <p:cNvCxnSpPr/>
                  <p:nvPr/>
                </p:nvCxnSpPr>
                <p:spPr bwMode="auto">
                  <a:xfrm>
                    <a:off x="8531697" y="1839984"/>
                    <a:ext cx="936000" cy="0"/>
                  </a:xfrm>
                  <a:prstGeom prst="line">
                    <a:avLst/>
                  </a:prstGeom>
                  <a:ln w="6350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直接连接符 126">
                    <a:extLst>
                      <a:ext uri="{FF2B5EF4-FFF2-40B4-BE49-F238E27FC236}"/>
                    </a:extLst>
                  </p:cNvPr>
                  <p:cNvCxnSpPr/>
                  <p:nvPr/>
                </p:nvCxnSpPr>
                <p:spPr bwMode="auto">
                  <a:xfrm flipV="1">
                    <a:off x="8999697" y="1720853"/>
                    <a:ext cx="0" cy="327025"/>
                  </a:xfrm>
                  <a:prstGeom prst="line">
                    <a:avLst/>
                  </a:prstGeom>
                  <a:ln w="158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8" name="TextBox 168">
                    <a:extLst>
                      <a:ext uri="{FF2B5EF4-FFF2-40B4-BE49-F238E27FC236}"/>
                    </a:extLst>
                  </p:cNvPr>
                  <p:cNvSpPr txBox="1"/>
                  <p:nvPr/>
                </p:nvSpPr>
                <p:spPr bwMode="auto">
                  <a:xfrm>
                    <a:off x="8778774" y="822333"/>
                    <a:ext cx="400110" cy="863866"/>
                  </a:xfrm>
                  <a:prstGeom prst="rect">
                    <a:avLst/>
                  </a:prstGeom>
                  <a:noFill/>
                </p:spPr>
                <p:txBody>
                  <a:bodyPr vert="vert270">
                    <a:spAutoFit/>
                  </a:bodyPr>
                  <a:lstStyle>
                    <a:defPPr rtl="0"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altLang="zh-CN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RM27381</a:t>
                    </a:r>
                    <a:endParaRPr lang="zh-CN" altLang="en-US" sz="1400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29" name="直接连接符 128">
                    <a:extLst>
                      <a:ext uri="{FF2B5EF4-FFF2-40B4-BE49-F238E27FC236}"/>
                    </a:extLst>
                  </p:cNvPr>
                  <p:cNvCxnSpPr/>
                  <p:nvPr/>
                </p:nvCxnSpPr>
                <p:spPr bwMode="auto">
                  <a:xfrm>
                    <a:off x="8999697" y="2062830"/>
                    <a:ext cx="0" cy="2376000"/>
                  </a:xfrm>
                  <a:prstGeom prst="line">
                    <a:avLst/>
                  </a:pr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0" name="TextBox 13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104235" y="1931992"/>
                    <a:ext cx="559058" cy="30790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zh-CN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690.9</a:t>
                    </a:r>
                    <a:endParaRPr lang="zh-CN" altLang="en-U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1" name="TextBox 1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08582" y="1926142"/>
                    <a:ext cx="559058" cy="30790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zh-CN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97.6</a:t>
                    </a:r>
                    <a:endParaRPr lang="zh-CN" altLang="en-U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32" name="直接连接符 131">
                    <a:extLst>
                      <a:ext uri="{FF2B5EF4-FFF2-40B4-BE49-F238E27FC236}"/>
                    </a:extLst>
                  </p:cNvPr>
                  <p:cNvCxnSpPr/>
                  <p:nvPr/>
                </p:nvCxnSpPr>
                <p:spPr bwMode="auto">
                  <a:xfrm>
                    <a:off x="4259914" y="1702324"/>
                    <a:ext cx="0" cy="2304000"/>
                  </a:xfrm>
                  <a:prstGeom prst="line">
                    <a:avLst/>
                  </a:pr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直接连接符 132">
                    <a:extLst>
                      <a:ext uri="{FF2B5EF4-FFF2-40B4-BE49-F238E27FC236}"/>
                    </a:extLst>
                  </p:cNvPr>
                  <p:cNvCxnSpPr/>
                  <p:nvPr/>
                </p:nvCxnSpPr>
                <p:spPr bwMode="auto">
                  <a:xfrm flipV="1">
                    <a:off x="4276135" y="4004745"/>
                    <a:ext cx="2700000" cy="4762"/>
                  </a:xfrm>
                  <a:prstGeom prst="line">
                    <a:avLst/>
                  </a:pr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" name="直接连接符 133">
                    <a:extLst>
                      <a:ext uri="{FF2B5EF4-FFF2-40B4-BE49-F238E27FC236}"/>
                    </a:extLst>
                  </p:cNvPr>
                  <p:cNvCxnSpPr/>
                  <p:nvPr/>
                </p:nvCxnSpPr>
                <p:spPr bwMode="auto">
                  <a:xfrm flipV="1">
                    <a:off x="7568407" y="4004745"/>
                    <a:ext cx="1404000" cy="0"/>
                  </a:xfrm>
                  <a:prstGeom prst="line">
                    <a:avLst/>
                  </a:pr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5" name="TextBox 2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905655" y="3822095"/>
                    <a:ext cx="878039" cy="3077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zh-CN" sz="14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Pb-jnw1</a:t>
                    </a:r>
                    <a:endParaRPr lang="zh-CN" altLang="en-US" sz="14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36" name="直接连接符 135">
                    <a:extLst>
                      <a:ext uri="{FF2B5EF4-FFF2-40B4-BE49-F238E27FC236}"/>
                    </a:extLst>
                  </p:cNvPr>
                  <p:cNvCxnSpPr/>
                  <p:nvPr/>
                </p:nvCxnSpPr>
                <p:spPr bwMode="auto">
                  <a:xfrm>
                    <a:off x="3498861" y="1702324"/>
                    <a:ext cx="0" cy="2700000"/>
                  </a:xfrm>
                  <a:prstGeom prst="line">
                    <a:avLst/>
                  </a:pr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7" name="TextBox 240">
                    <a:extLst>
                      <a:ext uri="{FF2B5EF4-FFF2-40B4-BE49-F238E27FC236}"/>
                    </a:extLst>
                  </p:cNvPr>
                  <p:cNvSpPr txBox="1"/>
                  <p:nvPr/>
                </p:nvSpPr>
                <p:spPr bwMode="auto">
                  <a:xfrm>
                    <a:off x="4053077" y="818569"/>
                    <a:ext cx="400110" cy="863866"/>
                  </a:xfrm>
                  <a:prstGeom prst="rect">
                    <a:avLst/>
                  </a:prstGeom>
                  <a:noFill/>
                </p:spPr>
                <p:txBody>
                  <a:bodyPr vert="vert270">
                    <a:spAutoFit/>
                  </a:bodyPr>
                  <a:lstStyle>
                    <a:defPPr rtl="0"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altLang="zh-CN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RM27273</a:t>
                    </a:r>
                    <a:endParaRPr lang="zh-CN" altLang="en-US" sz="1400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8" name="TextBox 240">
                    <a:extLst>
                      <a:ext uri="{FF2B5EF4-FFF2-40B4-BE49-F238E27FC236}"/>
                    </a:extLst>
                  </p:cNvPr>
                  <p:cNvSpPr txBox="1"/>
                  <p:nvPr/>
                </p:nvSpPr>
                <p:spPr bwMode="auto">
                  <a:xfrm>
                    <a:off x="3293972" y="832450"/>
                    <a:ext cx="400110" cy="863866"/>
                  </a:xfrm>
                  <a:prstGeom prst="rect">
                    <a:avLst/>
                  </a:prstGeom>
                  <a:noFill/>
                </p:spPr>
                <p:txBody>
                  <a:bodyPr vert="vert270">
                    <a:spAutoFit/>
                  </a:bodyPr>
                  <a:lstStyle>
                    <a:defPPr rtl="0"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altLang="zh-CN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RM27187</a:t>
                    </a:r>
                    <a:endParaRPr lang="zh-CN" altLang="en-US" sz="1400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39" name="直接连接符 138">
                    <a:extLst>
                      <a:ext uri="{FF2B5EF4-FFF2-40B4-BE49-F238E27FC236}"/>
                    </a:extLst>
                  </p:cNvPr>
                  <p:cNvCxnSpPr/>
                  <p:nvPr/>
                </p:nvCxnSpPr>
                <p:spPr bwMode="auto">
                  <a:xfrm flipV="1">
                    <a:off x="3525777" y="4389922"/>
                    <a:ext cx="3456000" cy="4762"/>
                  </a:xfrm>
                  <a:prstGeom prst="line">
                    <a:avLst/>
                  </a:pr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0" name="TextBox 2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939680" y="4220924"/>
                    <a:ext cx="1013242" cy="3077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zh-CN" sz="14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qPbh-11-1</a:t>
                    </a:r>
                    <a:endParaRPr lang="zh-CN" altLang="en-US" sz="14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41" name="直接连接符 140">
                    <a:extLst>
                      <a:ext uri="{FF2B5EF4-FFF2-40B4-BE49-F238E27FC236}"/>
                    </a:extLst>
                  </p:cNvPr>
                  <p:cNvCxnSpPr/>
                  <p:nvPr/>
                </p:nvCxnSpPr>
                <p:spPr bwMode="auto">
                  <a:xfrm flipV="1">
                    <a:off x="7805778" y="4402324"/>
                    <a:ext cx="1188000" cy="0"/>
                  </a:xfrm>
                  <a:prstGeom prst="line">
                    <a:avLst/>
                  </a:pr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43" name="直接连接符 142">
                  <a:extLst>
                    <a:ext uri="{FF2B5EF4-FFF2-40B4-BE49-F238E27FC236}"/>
                  </a:extLst>
                </p:cNvPr>
                <p:cNvCxnSpPr/>
                <p:nvPr/>
              </p:nvCxnSpPr>
              <p:spPr bwMode="auto">
                <a:xfrm>
                  <a:off x="945379" y="2459201"/>
                  <a:ext cx="1188000" cy="0"/>
                </a:xfrm>
                <a:prstGeom prst="line">
                  <a:avLst/>
                </a:prstGeom>
                <a:ln w="635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>
                  <a:extLst>
                    <a:ext uri="{FF2B5EF4-FFF2-40B4-BE49-F238E27FC236}"/>
                  </a:extLst>
                </p:cNvPr>
                <p:cNvCxnSpPr/>
                <p:nvPr/>
              </p:nvCxnSpPr>
              <p:spPr bwMode="auto">
                <a:xfrm flipH="1">
                  <a:off x="2075381" y="2313270"/>
                  <a:ext cx="138112" cy="288925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>
                  <a:extLst>
                    <a:ext uri="{FF2B5EF4-FFF2-40B4-BE49-F238E27FC236}"/>
                  </a:extLst>
                </p:cNvPr>
                <p:cNvCxnSpPr/>
                <p:nvPr/>
              </p:nvCxnSpPr>
              <p:spPr bwMode="auto">
                <a:xfrm flipH="1">
                  <a:off x="2288005" y="2323318"/>
                  <a:ext cx="138112" cy="288925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7" name="直接连接符 146">
                <a:extLst>
                  <a:ext uri="{FF2B5EF4-FFF2-40B4-BE49-F238E27FC236}"/>
                </a:extLst>
              </p:cNvPr>
              <p:cNvCxnSpPr/>
              <p:nvPr/>
            </p:nvCxnSpPr>
            <p:spPr bwMode="auto">
              <a:xfrm>
                <a:off x="1531411" y="2303110"/>
                <a:ext cx="0" cy="2340000"/>
              </a:xfrm>
              <a:prstGeom prst="line">
                <a:avLst/>
              </a:prstGeom>
              <a:ln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8" name="直接连接符 147">
                <a:extLst>
                  <a:ext uri="{FF2B5EF4-FFF2-40B4-BE49-F238E27FC236}"/>
                </a:extLst>
              </p:cNvPr>
              <p:cNvCxnSpPr/>
              <p:nvPr/>
            </p:nvCxnSpPr>
            <p:spPr bwMode="auto">
              <a:xfrm>
                <a:off x="2657248" y="2313270"/>
                <a:ext cx="0" cy="2376000"/>
              </a:xfrm>
              <a:prstGeom prst="line">
                <a:avLst/>
              </a:prstGeom>
              <a:ln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9" name="TextBox 136"/>
              <p:cNvSpPr txBox="1">
                <a:spLocks noChangeArrowheads="1"/>
              </p:cNvSpPr>
              <p:nvPr/>
            </p:nvSpPr>
            <p:spPr bwMode="auto">
              <a:xfrm>
                <a:off x="2996567" y="2539084"/>
                <a:ext cx="559058" cy="311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CN" sz="1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179</a:t>
                </a:r>
                <a:endParaRPr lang="zh-CN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0" name="TextBox 136"/>
              <p:cNvSpPr txBox="1">
                <a:spLocks noChangeArrowheads="1"/>
              </p:cNvSpPr>
              <p:nvPr/>
            </p:nvSpPr>
            <p:spPr bwMode="auto">
              <a:xfrm>
                <a:off x="1959993" y="2547078"/>
                <a:ext cx="559058" cy="3079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CN" sz="1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5275</a:t>
                </a:r>
                <a:endParaRPr lang="zh-CN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1" name="TextBox 239">
                <a:extLst>
                  <a:ext uri="{FF2B5EF4-FFF2-40B4-BE49-F238E27FC236}"/>
                </a:extLst>
              </p:cNvPr>
              <p:cNvSpPr txBox="1"/>
              <p:nvPr/>
            </p:nvSpPr>
            <p:spPr bwMode="auto">
              <a:xfrm>
                <a:off x="1294813" y="1269242"/>
                <a:ext cx="400110" cy="1036217"/>
              </a:xfrm>
              <a:prstGeom prst="rect">
                <a:avLst/>
              </a:prstGeom>
              <a:noFill/>
            </p:spPr>
            <p:txBody>
              <a:bodyPr vert="vert270" wrap="square">
                <a:spAutoFit/>
              </a:bodyPr>
              <a:lstStyle>
                <a:defPPr rtl="0"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zh-CN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aa11000537</a:t>
                </a:r>
                <a:endParaRPr lang="zh-CN" altLang="en-US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2" name="TextBox 239">
                <a:extLst>
                  <a:ext uri="{FF2B5EF4-FFF2-40B4-BE49-F238E27FC236}"/>
                </a:extLst>
              </p:cNvPr>
              <p:cNvSpPr txBox="1"/>
              <p:nvPr/>
            </p:nvSpPr>
            <p:spPr bwMode="auto">
              <a:xfrm>
                <a:off x="2452338" y="1269242"/>
                <a:ext cx="400110" cy="1053955"/>
              </a:xfrm>
              <a:prstGeom prst="rect">
                <a:avLst/>
              </a:prstGeom>
              <a:noFill/>
            </p:spPr>
            <p:txBody>
              <a:bodyPr vert="vert270" wrap="square">
                <a:spAutoFit/>
              </a:bodyPr>
              <a:lstStyle>
                <a:defPPr rtl="0"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zh-CN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aa11001573</a:t>
                </a:r>
                <a:endParaRPr lang="zh-CN" altLang="en-US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3" name="直接连接符 152">
                <a:extLst>
                  <a:ext uri="{FF2B5EF4-FFF2-40B4-BE49-F238E27FC236}"/>
                </a:extLst>
              </p:cNvPr>
              <p:cNvCxnSpPr/>
              <p:nvPr/>
            </p:nvCxnSpPr>
            <p:spPr bwMode="auto">
              <a:xfrm>
                <a:off x="1568923" y="4643110"/>
                <a:ext cx="216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接连接符 153">
                <a:extLst>
                  <a:ext uri="{FF2B5EF4-FFF2-40B4-BE49-F238E27FC236}"/>
                </a:extLst>
              </p:cNvPr>
              <p:cNvCxnSpPr/>
              <p:nvPr/>
            </p:nvCxnSpPr>
            <p:spPr bwMode="auto">
              <a:xfrm>
                <a:off x="2436393" y="4649061"/>
                <a:ext cx="216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" name="TextBox 244"/>
              <p:cNvSpPr txBox="1">
                <a:spLocks noChangeArrowheads="1"/>
              </p:cNvSpPr>
              <p:nvPr/>
            </p:nvSpPr>
            <p:spPr bwMode="auto">
              <a:xfrm>
                <a:off x="1755090" y="4489221"/>
                <a:ext cx="848027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CN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qPbm11</a:t>
                </a:r>
                <a:endParaRPr lang="zh-CN" altLang="en-US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6" name="直接连接符 155">
                <a:extLst>
                  <a:ext uri="{FF2B5EF4-FFF2-40B4-BE49-F238E27FC236}"/>
                </a:extLst>
              </p:cNvPr>
              <p:cNvCxnSpPr/>
              <p:nvPr/>
            </p:nvCxnSpPr>
            <p:spPr bwMode="auto">
              <a:xfrm>
                <a:off x="7184552" y="2313270"/>
                <a:ext cx="0" cy="2052000"/>
              </a:xfrm>
              <a:prstGeom prst="line">
                <a:avLst/>
              </a:prstGeom>
              <a:ln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7" name="TextBox 228">
                <a:extLst>
                  <a:ext uri="{FF2B5EF4-FFF2-40B4-BE49-F238E27FC236}"/>
                </a:extLst>
              </p:cNvPr>
              <p:cNvSpPr txBox="1"/>
              <p:nvPr/>
            </p:nvSpPr>
            <p:spPr bwMode="auto">
              <a:xfrm>
                <a:off x="6964079" y="1441593"/>
                <a:ext cx="400110" cy="863866"/>
              </a:xfrm>
              <a:prstGeom prst="rect">
                <a:avLst/>
              </a:prstGeom>
              <a:noFill/>
            </p:spPr>
            <p:txBody>
              <a:bodyPr vert="vert270">
                <a:spAutoFit/>
              </a:bodyPr>
              <a:lstStyle>
                <a:defPPr rtl="0"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zh-CN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BS83</a:t>
                </a:r>
                <a:endParaRPr lang="zh-CN" altLang="en-US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8" name="直接连接符 157">
                <a:extLst>
                  <a:ext uri="{FF2B5EF4-FFF2-40B4-BE49-F238E27FC236}"/>
                </a:extLst>
              </p:cNvPr>
              <p:cNvCxnSpPr/>
              <p:nvPr/>
            </p:nvCxnSpPr>
            <p:spPr bwMode="auto">
              <a:xfrm>
                <a:off x="7411038" y="2329767"/>
                <a:ext cx="0" cy="2052000"/>
              </a:xfrm>
              <a:prstGeom prst="line">
                <a:avLst/>
              </a:prstGeom>
              <a:ln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9" name="直接连接符 158">
                <a:extLst>
                  <a:ext uri="{FF2B5EF4-FFF2-40B4-BE49-F238E27FC236}"/>
                </a:extLst>
              </p:cNvPr>
              <p:cNvCxnSpPr/>
              <p:nvPr/>
            </p:nvCxnSpPr>
            <p:spPr bwMode="auto">
              <a:xfrm>
                <a:off x="7184552" y="4347339"/>
                <a:ext cx="36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TextBox 208"/>
              <p:cNvSpPr txBox="1">
                <a:spLocks noChangeArrowheads="1"/>
              </p:cNvSpPr>
              <p:nvPr/>
            </p:nvSpPr>
            <p:spPr bwMode="auto">
              <a:xfrm>
                <a:off x="7078946" y="4104362"/>
                <a:ext cx="504829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CN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Pb-bd1</a:t>
                </a:r>
                <a:endParaRPr lang="zh-CN" altLang="en-US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2" name="TextBox 137"/>
              <p:cNvSpPr txBox="1">
                <a:spLocks noChangeArrowheads="1"/>
              </p:cNvSpPr>
              <p:nvPr/>
            </p:nvSpPr>
            <p:spPr bwMode="auto">
              <a:xfrm>
                <a:off x="7071507" y="2535849"/>
                <a:ext cx="554109" cy="2401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CN" sz="1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40.6</a:t>
                </a:r>
                <a:endParaRPr lang="zh-CN" alt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3" name="TextBox 3"/>
              <p:cNvSpPr txBox="1">
                <a:spLocks noChangeArrowheads="1"/>
              </p:cNvSpPr>
              <p:nvPr/>
            </p:nvSpPr>
            <p:spPr bwMode="auto">
              <a:xfrm>
                <a:off x="-49232" y="2222036"/>
                <a:ext cx="1159655" cy="4713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CN" sz="2400" b="1" dirty="0" smtClean="0"/>
                  <a:t>Chr.11</a:t>
                </a:r>
                <a:endParaRPr lang="zh-CN" altLang="en-US" sz="2400" b="1" dirty="0"/>
              </a:p>
            </p:txBody>
          </p:sp>
        </p:grpSp>
        <p:sp>
          <p:nvSpPr>
            <p:cNvPr id="165" name="TextBox 136"/>
            <p:cNvSpPr txBox="1">
              <a:spLocks noChangeArrowheads="1"/>
            </p:cNvSpPr>
            <p:nvPr/>
          </p:nvSpPr>
          <p:spPr bwMode="auto">
            <a:xfrm>
              <a:off x="5655258" y="2554761"/>
              <a:ext cx="559058" cy="27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236</a:t>
              </a:r>
              <a:endParaRPr lang="zh-CN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6" name="TextBox 228">
              <a:extLst>
                <a:ext uri="{FF2B5EF4-FFF2-40B4-BE49-F238E27FC236}"/>
              </a:extLst>
            </p:cNvPr>
            <p:cNvSpPr txBox="1"/>
            <p:nvPr/>
          </p:nvSpPr>
          <p:spPr bwMode="auto">
            <a:xfrm>
              <a:off x="7246740" y="1135116"/>
              <a:ext cx="400110" cy="795821"/>
            </a:xfrm>
            <a:prstGeom prst="rect">
              <a:avLst/>
            </a:prstGeom>
            <a:noFill/>
          </p:spPr>
          <p:txBody>
            <a:bodyPr vert="vert270" wrap="square">
              <a:spAutoFit/>
            </a:bodyPr>
            <a:lstStyle>
              <a:defPPr rtl="0"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BS98</a:t>
              </a:r>
              <a:endParaRPr lang="zh-CN" alt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7" name="组合 80"/>
            <p:cNvGrpSpPr>
              <a:grpSpLocks/>
            </p:cNvGrpSpPr>
            <p:nvPr/>
          </p:nvGrpSpPr>
          <p:grpSpPr bwMode="auto">
            <a:xfrm>
              <a:off x="11142898" y="1569056"/>
              <a:ext cx="892286" cy="646331"/>
              <a:chOff x="7525912" y="2553800"/>
              <a:chExt cx="684448" cy="646114"/>
            </a:xfrm>
          </p:grpSpPr>
          <p:grpSp>
            <p:nvGrpSpPr>
              <p:cNvPr id="168" name="组合 81"/>
              <p:cNvGrpSpPr>
                <a:grpSpLocks/>
              </p:cNvGrpSpPr>
              <p:nvPr/>
            </p:nvGrpSpPr>
            <p:grpSpPr bwMode="auto">
              <a:xfrm>
                <a:off x="7668000" y="2968986"/>
                <a:ext cx="329855" cy="145014"/>
                <a:chOff x="7789999" y="2968986"/>
                <a:chExt cx="329855" cy="145014"/>
              </a:xfrm>
            </p:grpSpPr>
            <p:cxnSp>
              <p:nvCxnSpPr>
                <p:cNvPr id="170" name="直接连接符 169"/>
                <p:cNvCxnSpPr/>
                <p:nvPr/>
              </p:nvCxnSpPr>
              <p:spPr>
                <a:xfrm>
                  <a:off x="7789248" y="2969586"/>
                  <a:ext cx="0" cy="14282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8119561" y="2971173"/>
                  <a:ext cx="0" cy="14282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 flipV="1">
                  <a:off x="7795600" y="3042586"/>
                  <a:ext cx="323961" cy="0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9" name="TextBox 82"/>
              <p:cNvSpPr txBox="1">
                <a:spLocks noChangeArrowheads="1"/>
              </p:cNvSpPr>
              <p:nvPr/>
            </p:nvSpPr>
            <p:spPr bwMode="auto">
              <a:xfrm>
                <a:off x="7525912" y="2553800"/>
                <a:ext cx="684448" cy="6461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CN" sz="1800" dirty="0" smtClean="0"/>
                  <a:t>100Kb</a:t>
                </a:r>
                <a:endParaRPr lang="zh-CN" altLang="en-US" sz="1800" dirty="0"/>
              </a:p>
            </p:txBody>
          </p:sp>
        </p:grpSp>
      </p:grpSp>
      <p:sp>
        <p:nvSpPr>
          <p:cNvPr id="173" name="TextBox 172"/>
          <p:cNvSpPr txBox="1"/>
          <p:nvPr/>
        </p:nvSpPr>
        <p:spPr>
          <a:xfrm>
            <a:off x="474663" y="158446"/>
            <a:ext cx="3135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Arial" pitchFamily="34" charset="0"/>
                <a:cs typeface="Arial" pitchFamily="34" charset="0"/>
              </a:rPr>
              <a:t>Supplementary Figure 1</a:t>
            </a:r>
            <a:endParaRPr lang="zh-CN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" name="矩形 173"/>
          <p:cNvSpPr/>
          <p:nvPr/>
        </p:nvSpPr>
        <p:spPr>
          <a:xfrm>
            <a:off x="333375" y="5458090"/>
            <a:ext cx="11125200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b="1" dirty="0" smtClean="0">
                <a:latin typeface="Arial" pitchFamily="34" charset="0"/>
                <a:cs typeface="Arial" pitchFamily="34" charset="0"/>
              </a:rPr>
              <a:t>Supplementary Figure1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The integrated physical map of four panicle blast resistance </a:t>
            </a:r>
            <a:r>
              <a:rPr lang="en-US" altLang="zh-CN" sz="1400" dirty="0" err="1" smtClean="0">
                <a:latin typeface="Arial" pitchFamily="34" charset="0"/>
                <a:cs typeface="Arial" pitchFamily="34" charset="0"/>
              </a:rPr>
              <a:t>QTLs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Pb-bd1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 qPbm11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 qPbh-11-1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and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Pb-jnw1(Ishihara et al. 2014; Wang et al. 2016; Fang et al. 2016), and the cloned resistance genes </a:t>
            </a:r>
            <a:r>
              <a:rPr lang="en-US" altLang="zh-CN" sz="1400" i="1" dirty="0" err="1" smtClean="0">
                <a:latin typeface="Arial" pitchFamily="34" charset="0"/>
                <a:cs typeface="Arial" pitchFamily="34" charset="0"/>
              </a:rPr>
              <a:t>Pik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-h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Pi-hk1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zh-CN" sz="1400" i="1" dirty="0" err="1" smtClean="0">
                <a:latin typeface="Arial" pitchFamily="34" charset="0"/>
                <a:cs typeface="Arial" pitchFamily="34" charset="0"/>
              </a:rPr>
              <a:t>Pik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-p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zh-CN" sz="1400" i="1" dirty="0" err="1" smtClean="0">
                <a:latin typeface="Arial" pitchFamily="34" charset="0"/>
                <a:cs typeface="Arial" pitchFamily="34" charset="0"/>
              </a:rPr>
              <a:t>Pik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Pi1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en-US" altLang="zh-CN" sz="1400" i="1" dirty="0" err="1" smtClean="0">
                <a:latin typeface="Arial" pitchFamily="34" charset="0"/>
                <a:cs typeface="Arial" pitchFamily="34" charset="0"/>
              </a:rPr>
              <a:t>Pikm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altLang="zh-CN" sz="1400" dirty="0" err="1" smtClean="0">
                <a:latin typeface="Arial" pitchFamily="34" charset="0"/>
                <a:cs typeface="Arial" pitchFamily="34" charset="0"/>
              </a:rPr>
              <a:t>Ashikawa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et al. 2008; Chen et al. 2015; </a:t>
            </a:r>
            <a:r>
              <a:rPr lang="en-US" altLang="zh-CN" sz="1400" dirty="0" err="1" smtClean="0">
                <a:latin typeface="Arial" pitchFamily="34" charset="0"/>
                <a:cs typeface="Arial" pitchFamily="34" charset="0"/>
              </a:rPr>
              <a:t>Hua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et al. 2012; Sharma et al. 2005; Yuan et al. 2011; </a:t>
            </a:r>
            <a:r>
              <a:rPr lang="en-US" altLang="zh-CN" sz="1400" dirty="0" err="1" smtClean="0">
                <a:latin typeface="Arial" pitchFamily="34" charset="0"/>
                <a:cs typeface="Arial" pitchFamily="34" charset="0"/>
              </a:rPr>
              <a:t>Zhai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et al. 2011; Wu et al., 2013)  on chromosome 11. </a:t>
            </a:r>
            <a:endParaRPr lang="en-US" altLang="zh-CN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5" name="TextBox 143"/>
          <p:cNvSpPr txBox="1">
            <a:spLocks noChangeArrowheads="1"/>
          </p:cNvSpPr>
          <p:nvPr/>
        </p:nvSpPr>
        <p:spPr bwMode="auto">
          <a:xfrm>
            <a:off x="7726121" y="2608523"/>
            <a:ext cx="426193" cy="307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7020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144</Words>
  <Application>Microsoft Office PowerPoint</Application>
  <PresentationFormat>自定义</PresentationFormat>
  <Paragraphs>44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小瑞 魏</dc:creator>
  <cp:lastModifiedBy>Administrator</cp:lastModifiedBy>
  <cp:revision>28</cp:revision>
  <dcterms:created xsi:type="dcterms:W3CDTF">2018-09-01T08:48:50Z</dcterms:created>
  <dcterms:modified xsi:type="dcterms:W3CDTF">2018-12-06T02:50:47Z</dcterms:modified>
</cp:coreProperties>
</file>