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4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2019/3/8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64088" y="4512997"/>
            <a:ext cx="32403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600" b="1" dirty="0">
                <a:latin typeface="Times New Roman" pitchFamily="18" charset="0"/>
                <a:cs typeface="Times New Roman" pitchFamily="18" charset="0"/>
              </a:rPr>
              <a:t>Figure. </a:t>
            </a:r>
            <a:r>
              <a:rPr lang="en-US" altLang="zh-CN" sz="1600" b="1" dirty="0" smtClean="0">
                <a:latin typeface="Times New Roman" pitchFamily="18" charset="0"/>
                <a:cs typeface="Times New Roman" pitchFamily="18" charset="0"/>
              </a:rPr>
              <a:t>S1 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Chromosome 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behavior of hybrid. A and B pachytene, C and D diakinesis, E metaphase I, F anaphase I, G telophase I, H prophase II, I metaphase II, J anaphase II, K telophase II, L tetrad stage. Bar=10</a:t>
            </a:r>
            <a:r>
              <a:rPr lang="el-GR" altLang="zh-CN" sz="1600" dirty="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m.</a:t>
            </a:r>
            <a:endParaRPr lang="zh-CN" alt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图片 6" descr="D:\实验\袁赟毕业论文-文件夹\整理袁赟毕业论文数据\减数分裂图-我\F1-10X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5040560" cy="6381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0729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54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主题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East-1</cp:lastModifiedBy>
  <cp:revision>10</cp:revision>
  <dcterms:modified xsi:type="dcterms:W3CDTF">2019-03-08T01:59:12Z</dcterms:modified>
</cp:coreProperties>
</file>