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2019/3/9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293096"/>
            <a:ext cx="78488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Figure.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S2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Collection of plant tissues for RNA-</a:t>
            </a:r>
            <a:r>
              <a:rPr lang="en-US" altLang="zh-CN" sz="1600" dirty="0" err="1">
                <a:latin typeface="Times New Roman" pitchFamily="18" charset="0"/>
                <a:cs typeface="Times New Roman" pitchFamily="18" charset="0"/>
              </a:rPr>
              <a:t>Seq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during different development stages.</a:t>
            </a:r>
            <a:endParaRPr lang="zh-CN" altLang="zh-CN" sz="1600" dirty="0">
              <a:latin typeface="Times New Roman" pitchFamily="18" charset="0"/>
              <a:cs typeface="Times New Roman" pitchFamily="18" charset="0"/>
            </a:endParaRPr>
          </a:p>
          <a:p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920880" cy="22490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729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微软用户</cp:lastModifiedBy>
  <cp:revision>9</cp:revision>
  <dcterms:modified xsi:type="dcterms:W3CDTF">2019-03-09T11:09:47Z</dcterms:modified>
</cp:coreProperties>
</file>