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2" r:id="rId3"/>
    <p:sldId id="261" r:id="rId4"/>
    <p:sldId id="284" r:id="rId5"/>
    <p:sldId id="271" r:id="rId6"/>
    <p:sldId id="273" r:id="rId7"/>
    <p:sldId id="260" r:id="rId8"/>
    <p:sldId id="277" r:id="rId9"/>
    <p:sldId id="276" r:id="rId10"/>
    <p:sldId id="275" r:id="rId11"/>
    <p:sldId id="267" r:id="rId12"/>
    <p:sldId id="282" r:id="rId13"/>
    <p:sldId id="283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98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C7A74-510D-4F95-96A7-35956BC2FD0D}" type="datetimeFigureOut">
              <a:rPr lang="en-US" smtClean="0"/>
              <a:pPr/>
              <a:t>12/28/2019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5AC4F-F50E-42DE-8DD7-D0E7E5BD8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>
            <a:off x="685800" y="304800"/>
            <a:ext cx="7086600" cy="5638800"/>
            <a:chOff x="-533400" y="-76200"/>
            <a:chExt cx="7924800" cy="6553200"/>
          </a:xfrm>
        </p:grpSpPr>
        <p:grpSp>
          <p:nvGrpSpPr>
            <p:cNvPr id="3" name="Group 19"/>
            <p:cNvGrpSpPr/>
            <p:nvPr/>
          </p:nvGrpSpPr>
          <p:grpSpPr>
            <a:xfrm>
              <a:off x="-533400" y="-76200"/>
              <a:ext cx="7924800" cy="6553200"/>
              <a:chOff x="-533400" y="-76200"/>
              <a:chExt cx="7924800" cy="6553200"/>
            </a:xfrm>
          </p:grpSpPr>
          <p:grpSp>
            <p:nvGrpSpPr>
              <p:cNvPr id="4" name="Group 18"/>
              <p:cNvGrpSpPr/>
              <p:nvPr/>
            </p:nvGrpSpPr>
            <p:grpSpPr>
              <a:xfrm>
                <a:off x="-533400" y="-76200"/>
                <a:ext cx="7924800" cy="6553200"/>
                <a:chOff x="-533400" y="-76200"/>
                <a:chExt cx="7924800" cy="6553200"/>
              </a:xfrm>
            </p:grpSpPr>
            <p:grpSp>
              <p:nvGrpSpPr>
                <p:cNvPr id="6" name="Group 10"/>
                <p:cNvGrpSpPr/>
                <p:nvPr/>
              </p:nvGrpSpPr>
              <p:grpSpPr>
                <a:xfrm>
                  <a:off x="-533400" y="-76200"/>
                  <a:ext cx="7924800" cy="6553200"/>
                  <a:chOff x="-533400" y="-76200"/>
                  <a:chExt cx="7924800" cy="6553200"/>
                </a:xfrm>
              </p:grpSpPr>
              <p:sp>
                <p:nvSpPr>
                  <p:cNvPr id="10" name="Rectangle 9"/>
                  <p:cNvSpPr/>
                  <p:nvPr/>
                </p:nvSpPr>
                <p:spPr>
                  <a:xfrm>
                    <a:off x="-533400" y="-76200"/>
                    <a:ext cx="7924800" cy="6553200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5" name="Picture 4" descr="1.tif"/>
                  <p:cNvPicPr>
                    <a:picLocks noChangeAspect="1"/>
                  </p:cNvPicPr>
                  <p:nvPr/>
                </p:nvPicPr>
                <p:blipFill>
                  <a:blip r:embed="rId2" cstate="print"/>
                  <a:stretch>
                    <a:fillRect/>
                  </a:stretch>
                </p:blipFill>
                <p:spPr>
                  <a:xfrm>
                    <a:off x="-457200" y="0"/>
                    <a:ext cx="3810000" cy="3139440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 descr="3.tif"/>
                  <p:cNvPicPr>
                    <a:picLocks noChangeAspect="1"/>
                  </p:cNvPicPr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>
                    <a:off x="-441201" y="3200400"/>
                    <a:ext cx="3912808" cy="3198625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 descr="4.tif"/>
                  <p:cNvPicPr>
                    <a:picLocks noChangeAspect="1"/>
                  </p:cNvPicPr>
                  <p:nvPr/>
                </p:nvPicPr>
                <p:blipFill>
                  <a:blip r:embed="rId4" cstate="print"/>
                  <a:stretch>
                    <a:fillRect/>
                  </a:stretch>
                </p:blipFill>
                <p:spPr>
                  <a:xfrm>
                    <a:off x="3471607" y="3200400"/>
                    <a:ext cx="3817837" cy="324801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4" name="TextBox 13"/>
                <p:cNvSpPr txBox="1"/>
                <p:nvPr/>
              </p:nvSpPr>
              <p:spPr>
                <a:xfrm>
                  <a:off x="1447800" y="89356"/>
                  <a:ext cx="258404" cy="21544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A</a:t>
                  </a:r>
                  <a:endParaRPr lang="en-US" sz="8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830007" y="3288957"/>
                  <a:ext cx="258404" cy="21544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C</a:t>
                  </a:r>
                  <a:endParaRPr lang="en-US" sz="8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pic>
            <p:nvPicPr>
              <p:cNvPr id="13" name="Picture 12" descr="2.tif"/>
              <p:cNvPicPr>
                <a:picLocks noChangeAspect="1"/>
              </p:cNvPicPr>
              <p:nvPr/>
            </p:nvPicPr>
            <p:blipFill>
              <a:blip r:embed="rId5" cstate="print"/>
              <a:srcRect b="-2439"/>
              <a:stretch>
                <a:fillRect/>
              </a:stretch>
            </p:blipFill>
            <p:spPr>
              <a:xfrm>
                <a:off x="3352800" y="0"/>
                <a:ext cx="3962400" cy="3200400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4579374" y="3288957"/>
                <a:ext cx="258404" cy="21544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800" b="1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5380396" y="76200"/>
              <a:ext cx="258404" cy="21544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9600" y="6010870"/>
            <a:ext cx="777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Supplementary Fig. S1(A-D):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Distribution of F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individual plants of various mapping populations based on blast SES scale (0-9); NE: North East. 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5983069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Supplementary Fig.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S1(E):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Distribution of F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individual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plants used for fine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mapping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studies,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based on blast SES scale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0-9).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fine map grapgh 10.6.2019.tif"/>
          <p:cNvPicPr>
            <a:picLocks noChangeAspect="1"/>
          </p:cNvPicPr>
          <p:nvPr/>
        </p:nvPicPr>
        <p:blipFill>
          <a:blip r:embed="rId2" cstate="print"/>
          <a:srcRect l="7475" t="10000" r="13428" b="4444"/>
          <a:stretch>
            <a:fillRect/>
          </a:stretch>
        </p:blipFill>
        <p:spPr>
          <a:xfrm>
            <a:off x="1066800" y="609600"/>
            <a:ext cx="6400800" cy="529958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8" name="Group 7"/>
          <p:cNvGrpSpPr/>
          <p:nvPr/>
        </p:nvGrpSpPr>
        <p:grpSpPr>
          <a:xfrm>
            <a:off x="1143000" y="685800"/>
            <a:ext cx="6172202" cy="372309"/>
            <a:chOff x="1150924" y="1002268"/>
            <a:chExt cx="6626200" cy="372309"/>
          </a:xfrm>
        </p:grpSpPr>
        <p:sp>
          <p:nvSpPr>
            <p:cNvPr id="9" name="TextBox 8"/>
            <p:cNvSpPr txBox="1"/>
            <p:nvPr/>
          </p:nvSpPr>
          <p:spPr>
            <a:xfrm>
              <a:off x="5486586" y="1066800"/>
              <a:ext cx="2290538" cy="3077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INGR15002/BPT (F2)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50924" y="1002268"/>
              <a:ext cx="315271" cy="3077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" y="5994737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Supplementary Fig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2a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Linkage Map constructed using SSR markers and the QTL positions (Red color)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detected for rice blast in F</a:t>
            </a:r>
            <a:r>
              <a:rPr lang="en-US" sz="12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mapping population of INGR15002 x BPT 5204. The QTL on chromosome 3 was identified for both leaf and neck blast resistance. The numbers on the left indicate the marker distances in centimorgan’s (cM) and numbers on the right indicate the marker names.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linkage map illustrated was obtained from ICIM software.</a:t>
            </a:r>
          </a:p>
          <a:p>
            <a:pPr algn="just"/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7381874" cy="5778741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Up-Down Arrow 15"/>
          <p:cNvSpPr/>
          <p:nvPr/>
        </p:nvSpPr>
        <p:spPr>
          <a:xfrm>
            <a:off x="5562600" y="838200"/>
            <a:ext cx="45719" cy="228600"/>
          </a:xfrm>
          <a:prstGeom prst="up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-Down Arrow 16"/>
          <p:cNvSpPr/>
          <p:nvPr/>
        </p:nvSpPr>
        <p:spPr>
          <a:xfrm>
            <a:off x="5562600" y="2819400"/>
            <a:ext cx="45719" cy="228600"/>
          </a:xfrm>
          <a:prstGeom prst="upDown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557070" y="805190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qBL3</a:t>
            </a:r>
            <a:endParaRPr lang="en-US" sz="105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62600" y="2786390"/>
            <a:ext cx="5212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qBL7</a:t>
            </a:r>
            <a:endParaRPr lang="en-US" sz="105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533400" y="76200"/>
            <a:ext cx="1676400" cy="6629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438400" y="76200"/>
            <a:ext cx="5943600" cy="533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rcRect l="13863" t="13116" r="5140" b="1669"/>
          <a:stretch>
            <a:fillRect/>
          </a:stretch>
        </p:blipFill>
        <p:spPr>
          <a:xfrm>
            <a:off x="2895600" y="159954"/>
            <a:ext cx="5334000" cy="51740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575" y="5638800"/>
            <a:ext cx="5943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Supplementary Fig. 2b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Graphical genotype showing the introgression of chromosome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3 from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O. glumaepatula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to INGR15002.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Supplementary Fig.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2c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Graphical genotype showing the introgression of chromosome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3 from INGR15002 to BPT5204 derived promising entries</a:t>
            </a:r>
            <a:endParaRPr lang="en-US" sz="12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685800" y="76200"/>
            <a:ext cx="1440022" cy="6477000"/>
            <a:chOff x="685800" y="76200"/>
            <a:chExt cx="1440022" cy="6477000"/>
          </a:xfrm>
        </p:grpSpPr>
        <p:grpSp>
          <p:nvGrpSpPr>
            <p:cNvPr id="20" name="Group 19"/>
            <p:cNvGrpSpPr/>
            <p:nvPr/>
          </p:nvGrpSpPr>
          <p:grpSpPr>
            <a:xfrm>
              <a:off x="914400" y="76200"/>
              <a:ext cx="1211422" cy="6477000"/>
              <a:chOff x="1219200" y="76200"/>
              <a:chExt cx="1211422" cy="64770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219200" y="1551801"/>
                <a:ext cx="1211422" cy="5001399"/>
                <a:chOff x="1219200" y="762000"/>
                <a:chExt cx="1211422" cy="5001399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 rot="16200000" flipH="1">
                  <a:off x="-495300" y="2781300"/>
                  <a:ext cx="4648200" cy="609600"/>
                  <a:chOff x="1371600" y="76200"/>
                  <a:chExt cx="6934200" cy="609600"/>
                </a:xfrm>
              </p:grpSpPr>
              <p:sp>
                <p:nvSpPr>
                  <p:cNvPr id="4" name="Rounded Rectangle 3"/>
                  <p:cNvSpPr/>
                  <p:nvPr/>
                </p:nvSpPr>
                <p:spPr>
                  <a:xfrm>
                    <a:off x="1371600" y="76200"/>
                    <a:ext cx="6934200" cy="152400"/>
                  </a:xfrm>
                  <a:prstGeom prst="roundRect">
                    <a:avLst/>
                  </a:prstGeom>
                  <a:solidFill>
                    <a:srgbClr val="FF0000"/>
                  </a:solidFill>
                  <a:ln/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</p:txBody>
              </p:sp>
              <p:sp>
                <p:nvSpPr>
                  <p:cNvPr id="5" name="Rounded Rectangle 4"/>
                  <p:cNvSpPr/>
                  <p:nvPr/>
                </p:nvSpPr>
                <p:spPr>
                  <a:xfrm>
                    <a:off x="1371600" y="304800"/>
                    <a:ext cx="6934200" cy="152400"/>
                  </a:xfrm>
                  <a:prstGeom prst="roundRect">
                    <a:avLst/>
                  </a:prstGeom>
                  <a:solidFill>
                    <a:srgbClr val="0070C0"/>
                  </a:solidFill>
                  <a:ln/>
                </p:spPr>
                <p:style>
                  <a:lnRef idx="0">
                    <a:schemeClr val="dk1"/>
                  </a:lnRef>
                  <a:fillRef idx="3">
                    <a:schemeClr val="dk1"/>
                  </a:fillRef>
                  <a:effectRef idx="3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</p:txBody>
              </p:sp>
              <p:sp>
                <p:nvSpPr>
                  <p:cNvPr id="6" name="Rounded Rectangle 5"/>
                  <p:cNvSpPr/>
                  <p:nvPr/>
                </p:nvSpPr>
                <p:spPr>
                  <a:xfrm>
                    <a:off x="1371600" y="533400"/>
                    <a:ext cx="6934200" cy="152400"/>
                  </a:xfrm>
                  <a:prstGeom prst="roundRect">
                    <a:avLst/>
                  </a:prstGeom>
                  <a:solidFill>
                    <a:srgbClr val="0070C0"/>
                  </a:solidFill>
                  <a:ln/>
                </p:spPr>
                <p:style>
                  <a:lnRef idx="0">
                    <a:schemeClr val="dk1"/>
                  </a:lnRef>
                  <a:fillRef idx="3">
                    <a:schemeClr val="dk1"/>
                  </a:fillRef>
                  <a:effectRef idx="3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</p:txBody>
              </p:sp>
              <p:sp>
                <p:nvSpPr>
                  <p:cNvPr id="7" name="Rectangle 6"/>
                  <p:cNvSpPr/>
                  <p:nvPr/>
                </p:nvSpPr>
                <p:spPr>
                  <a:xfrm>
                    <a:off x="2514600" y="533400"/>
                    <a:ext cx="990600" cy="15240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0">
                    <a:schemeClr val="accent2"/>
                  </a:lnRef>
                  <a:fillRef idx="3">
                    <a:schemeClr val="accent2"/>
                  </a:fillRef>
                  <a:effectRef idx="3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</p:txBody>
              </p:sp>
            </p:grpSp>
            <p:sp>
              <p:nvSpPr>
                <p:cNvPr id="9" name="Oval 8"/>
                <p:cNvSpPr/>
                <p:nvPr/>
              </p:nvSpPr>
              <p:spPr>
                <a:xfrm>
                  <a:off x="1600200" y="30480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1752600" y="30480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981200" y="30480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219200" y="5486400"/>
                  <a:ext cx="121142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Chromosome 3</a:t>
                  </a:r>
                  <a:endParaRPr lang="en-US" sz="1200" dirty="0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1321713" y="76200"/>
                <a:ext cx="430887" cy="147444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sz="1600" i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O. </a:t>
                </a:r>
                <a:r>
                  <a:rPr lang="en-US" sz="1600" i="1" dirty="0" err="1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glumaeptula</a:t>
                </a:r>
                <a:endParaRPr lang="en-US" sz="1600" i="1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26513" y="775524"/>
                <a:ext cx="430887" cy="669414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sz="16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PR114</a:t>
                </a:r>
                <a:endParaRPr lang="en-US" sz="1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55113" y="318324"/>
                <a:ext cx="430887" cy="1129476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n-US" sz="16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INGR15002</a:t>
                </a:r>
                <a:endParaRPr lang="en-US" sz="16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685800" y="228600"/>
              <a:ext cx="423514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2b</a:t>
              </a:r>
              <a:endParaRPr lang="en-US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514600" y="381000"/>
            <a:ext cx="3994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2c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t="9569"/>
          <a:stretch>
            <a:fillRect/>
          </a:stretch>
        </p:blipFill>
        <p:spPr bwMode="auto">
          <a:xfrm>
            <a:off x="914400" y="762000"/>
            <a:ext cx="7296150" cy="432055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19200" y="5257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Supplementary Fig 3.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coarse mapped region of q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BL3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obtained using ICIM software.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156" t="10241" r="2170" b="25685"/>
          <a:stretch>
            <a:fillRect/>
          </a:stretch>
        </p:blipFill>
        <p:spPr bwMode="auto">
          <a:xfrm>
            <a:off x="304800" y="914400"/>
            <a:ext cx="6189785" cy="2743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5215" t="5687" r="24355"/>
          <a:stretch>
            <a:fillRect/>
          </a:stretch>
        </p:blipFill>
        <p:spPr bwMode="auto">
          <a:xfrm>
            <a:off x="7010400" y="838200"/>
            <a:ext cx="1676400" cy="379095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" y="51054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Supplementary Fig 4. A.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Fine mapping of QTL q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BL3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; The QTL map is generated using ICIM mapping software.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Genetic fine map of chromosome 3 showing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qBL3.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657600"/>
            <a:ext cx="5770811" cy="74321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RM14674 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SNP2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SNP3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RM3461 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SNP4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SNP1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RM14723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RM14651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RM14725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RM14639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RM14772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SNP6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SNP5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RM14738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RM14763</a:t>
            </a: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endParaRPr lang="en-US" sz="11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RM14660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400" y="952500"/>
            <a:ext cx="7772400" cy="4457700"/>
            <a:chOff x="0" y="228600"/>
            <a:chExt cx="9144000" cy="3733800"/>
          </a:xfrm>
        </p:grpSpPr>
        <p:pic>
          <p:nvPicPr>
            <p:cNvPr id="3" name="Picture 2" descr="E:\MICROARRAY\microarray data results 27-4-2015 - Copy_5-5-2015\whole data\4MapMan_analysis_all_chr\31_BI vs PR114_BI_all_chr.png"/>
            <p:cNvPicPr>
              <a:picLocks noChangeAspect="1" noChangeArrowheads="1"/>
            </p:cNvPicPr>
            <p:nvPr/>
          </p:nvPicPr>
          <p:blipFill>
            <a:blip r:embed="rId2" cstate="print"/>
            <a:srcRect r="28125" b="123"/>
            <a:stretch>
              <a:fillRect/>
            </a:stretch>
          </p:blipFill>
          <p:spPr bwMode="auto">
            <a:xfrm>
              <a:off x="0" y="304800"/>
              <a:ext cx="4572000" cy="3609032"/>
            </a:xfrm>
            <a:prstGeom prst="rect">
              <a:avLst/>
            </a:prstGeom>
            <a:noFill/>
          </p:spPr>
        </p:pic>
        <p:pic>
          <p:nvPicPr>
            <p:cNvPr id="4" name="Picture 3" descr="E:\MICROARRAY\microarray data results 27-4-2015 - Copy_5-5-2015\whole data\4MapMan_analysis_all_chr\31_AI_vs_PR114_AI_all_chr.png"/>
            <p:cNvPicPr>
              <a:picLocks noChangeAspect="1" noChangeArrowheads="1"/>
            </p:cNvPicPr>
            <p:nvPr/>
          </p:nvPicPr>
          <p:blipFill>
            <a:blip r:embed="rId3" cstate="print"/>
            <a:srcRect r="23333"/>
            <a:stretch>
              <a:fillRect/>
            </a:stretch>
          </p:blipFill>
          <p:spPr bwMode="auto">
            <a:xfrm>
              <a:off x="4534193" y="228600"/>
              <a:ext cx="4533607" cy="3657600"/>
            </a:xfrm>
            <a:prstGeom prst="rect">
              <a:avLst/>
            </a:prstGeom>
            <a:noFill/>
          </p:spPr>
        </p:pic>
        <p:sp>
          <p:nvSpPr>
            <p:cNvPr id="5" name="Rectangle 4"/>
            <p:cNvSpPr/>
            <p:nvPr/>
          </p:nvSpPr>
          <p:spPr>
            <a:xfrm>
              <a:off x="0" y="228600"/>
              <a:ext cx="9144000" cy="37338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962025" y="587375"/>
            <a:ext cx="2174875" cy="30162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INGR15002BI vs PR114 BI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10375" y="587375"/>
            <a:ext cx="2176463" cy="30162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INGR15002AI vs PR114 AI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56388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Supplementary </a:t>
            </a:r>
            <a:r>
              <a:rPr lang="en-US" b="1" dirty="0" smtClean="0"/>
              <a:t>Fig 5</a:t>
            </a:r>
            <a:r>
              <a:rPr lang="en-US" dirty="0" smtClean="0"/>
              <a:t>. </a:t>
            </a:r>
            <a:r>
              <a:rPr lang="en-US" dirty="0"/>
              <a:t>Summary of the genes up and down regulated in INGR15002 and PR114 after infection</a:t>
            </a:r>
            <a:r>
              <a:rPr lang="en-US" dirty="0" smtClean="0"/>
              <a:t>..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24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Fig6.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number of common and unique up regulated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genes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 the qBL3 and qBL7 region upon various comparisons.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(IL1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INGR15002; BI is before infection; AI is after infection)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4124742"/>
            <a:ext cx="4782912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"IL1AIvsPR114AI“ – 15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"IL1AIvsIL1BI“ – 30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"IL1BIvsPR114BI" and "IL1AIvsPR114AI“ – 24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"IL1AIvsPR114AI" and "IL1AIvsIL1BI“ 5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"IL1AIvsIL1BI" and "PR114AIvsPR114BI“ – 54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"IL1BIvsPR114BI“ – 26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"IL1BIvsPR114BI", "IL1AIvsPR114AI" and "IL1AIvsIL1BI“ – 2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"PR114AIvsPR114BI“ – 27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"IL1BIvsPR114BI" and "IL1AIvsIL1BI“ – 1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"IL1BIvsPR114BI", "IL1AIvsPR114AI" and "PR114AIvsPR114BI“ – 2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"IL1BIvsPR114BI" and "PR114AIvsPR114BI“ – 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3448864"/>
            <a:ext cx="6934200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Details of various comparisons of up regulated genes in the qBL3 and qBL7 region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list of genes were listed in Supplementary table 6.</a:t>
            </a:r>
            <a:r>
              <a:rPr lang="en-US" sz="14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endParaRPr lang="en-US" sz="14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2050" name="AutoShape 2" descr="data:image/png;base64,iVBORw0KGgoAAAANSUhEUgAABQAAAAUACAYAAAAY5P/3AAAgAElEQVR4XuzdB5QUVfr38YecgyTJIElAggTJSBoySFRAkAzirn9XxVV0dV0j6MIa3jUsSXKSIA7RmSGI5CRBMkiSOOSc33MvdjE9Uz3d1d0zU139rXPmoDNVt+7zuQWtP+6tm+revXv3hAMBBBBAAAEEEEAAAQQQQAABBBBAAAEEHCmQigDQkeNKUQgggAACCCCAAAIIIIAAAggggAACCGgBAkAeBA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oLT4Ht22fJ5MmdLRWfJUseSZ8+mxQtWlNq1hwkxYrVk9Sp03hsIybmfYmOftfSPdTJGTPmlEyZHpJCharJY4+1l3LlnpIMGbJZbsd1wfXr52XMmKZy9OgGo42IiPekSZN/Wm7z4MEV8t13LeXmzSv62owZc0jfvoulSJGaltuKe8Hp07tl9OjGcvHiMePblSp1kW7dpllud9GiIbJ8+Sem16VPn0X69FkoxYvX97lds3H0t28+3zQJT5w6tats3Trd7Q6engcr5wary3fu3BJ1399+mx3ws6AaMGsvbl9z5CgsAwYsldy5S/lcQkq4+Nw5TkQAAdsJvL/8fXl3mft/D3R5rItM65zwM67rzK4y/Tf3P6Pfa/ie/LOB9c9sKxDjt4yXvnP7yt17d/VlRXMUlVX9VkmhbIU8NjNr5yzpPMPaf0upxjKnyyy5M+WWx/M/Lr0e7yVty7SV9GnSJ9rdlHKxYmjlXCv1WDnXSh8SO/fW3Vui7jt754PPYk/PrC/3NGsv7nWFsxeWpb2WSqlcvn8Wp4SLL7VyDgIIhL4AAWDojyEVIOAm4E8AGJ+wSJEa0qXLFMmdu6Sprr8BYPzGMmfOJR07jpLy5TtIqlSpLI/khg1jZPbsgXLvz/+oVw34EwDeuXNTpkx5RnbsmGv0IRgBoGr3++97y5YtU91q8ydku3r1rIwZEyHHjm326NSgwRvSosUwnx0JAH0LC30G9XLi/v1LZMKEp4yQWZ3uz7Pguk1s7F4ZObKBXLp03PTOqVKlls6dx0rVqr18LoEA0GcqTkQAARGxewAYezVWmk9qLpuObzLGKykDwPgPRYmHSsikjpOkduHaHp8Xp4U9Vuqxcm6wfsMt+X2JPDX1Kbly6/5f+KojkABw79m90uC7BnL8svlncepUqWVsu7HSq7Lvn8Up4RIsX9pBAAF7CxAA2nt86B0ClgWCEQCqm6pZQ2oGXK5cJRL0IVgBoGo4bdoM0rnzd1K5cjdLtZ49e0DGjm0uZ87sc7vOnwBQBXQzZ/aR27dvGG0FIwDcvn2mTJ/ew61ddQN/Qp/duxfKxInt9KwvT0fBglWkX79oUcGqLwcBYPIFgGq26oQJ7eT33392Gxp/ngVXA6tWfSmRkX9LdKjLlWsr3bvPkjRp0vnySOgZir7OovSpQU5CAAFHC9g5ALwn9+TDnz+Ufy37lzH7Tw1GcgaA+r+nMuWWH7v9KHWK1DF9FpwW9lipx8q5wfiNdP76eWk3rZ38fMj9sziQAPDLtV/K3xYl/lmsZoLO6jJL0qX27bM4uV2CYUsbCCAQGgIEgKExTvQSAZ8FghUAqhuWKNFQevacKxkyZHe7fzADQNVw9uwFpX//JZI376M+1Xn16hmZOLGDqGW78Q+rAaAKZCZN6iiqzbhHoAHgpUsn9NLfU6d2Juij1dDn3r17MmfOQFm/fnSiPunSZZLevedLiRKNfHIkAEyeAPDWrasyZ87zsnnzpICfBVcDqs3x49uKmlWY2JEtWwEZOHC55MlT2qdnggDQJyZOQgCBPwXsGgCq8G/S1kky4McBcuPOg7/cU91O7gBQ3bNqgaqyuMdiyZM5T4Jnx2lhj5V6rJwb6G+6q7euyvPzntfPRfzD3wBQtdl2altRswoTOwpkLSDL+yyX0rl8+yxOTpdAXbkeAQRCS4AAMLTGi94i4FXALAAsVqyu9OmzIEGQd+vWNTl37qD8/PO/ZfPmCXL37h239j0tIfQnOFLLYQ8dWiWRkS/JiRPbEtTh6/LVM2f2y5QpT3tcCutrAKhCtd9+myWzZvWX69cvJOhPIAGganvhwtdlxYrhpuNlNQBUSzxHjmwosbF7jPbU8uzMmXPLkSPr3O5Ro8ZA6dDhf16fE3WCP+PoU8MpdJKV8MrKuYGUo4JltQx81655QXkWXI0cP/6rjB4d4RZcFyxYVW7duiLqvZNxj7Ztv5A6dV7yqYzkcvGpM5yEAAK2F7BjAHjn3h0ZsWqE/HPpPxOEfwrU3wCwbpG6sqD7Aske7y9FXYN0885N2X5quwyJHiJRB6Lcxi6xZaBOC3us1GPl3EB+M5y5dkZ6/9Bb5u0x/yz2NwD89cSvEjEhQlT7rkOFvVduXpHdZ9w/i79o8YW8VNO3z+LkcgnElGsRQCA0BQgAQ3Pc6DUCHgWsBICuRlRgtXLl57JgwWtu79NTP1dLc7t0mez2jr5AgiMV4KmNO86d+92tBm/LV1U4qULKefNeMQ3sXI35EgCqwG/+/Fdl48ZxCep1tRNIAHjo0EoZN661x35aDQDVUuIpU7q49VUFfWqDklmz+rk55slTRgYOXCZq5pe3I5Bx9NZ2SvzcSnhl5Vx/alG/p/bu/Ulmzx4gFy4c8diE1WfB1ZDZ2Kmg79y5Q/LLL/9xu1/Jko2lV69ISZcus9dSktrFawc4AQEEQkrAbgHgoQuHZNC8QbJo3yKPjkkVALpuqJaZtprcSlYfXe3Wh87lO8uMp2dIKnF/57HTwh4r9Vg515/fGGom6E/7f9IzQY9c9PxZ7G8AaPb8q6BPPYf/We3+Wdz4kcYS2S1SbxTj7UhqF2/35+cIIOBcAQJA544tlYWpgD8BoKLytKTQLJgLNDiaP39wgpDC01JFFfwdOvSLzJv3qhw79uAl3p6GN7EA8MaNS7J580SJinpH1KYaiR3+BoA3blzU73o7cGBZUEIfs51e1fvcnnturqhdXkePbiJXrpw27qV+pt75pt795u0IdBy9tZ/cP7cSXlk510odKvg7eXKbLFz4hg4A425QY9aOPwGg2e7XWbLklf79Y+TChaMJ3hWpZor27x8tBQo87rWUpHLxemNOQACBkBSwSwCoNvtQgcsXa78QtSwzsSOpA0B177Gbx0q/H93/gs7TDEKnhT1W6rFyrpXfICr423Zym7wR/YYOAF07QHtqw58AUAW9TSc2lQ3HNhjN5s2cV2J6xcjRi0el3dR2onYIdh3qXZDRPaP1DtHejqRy8XZffo4AAs4XIAB0/hhTYZgJ+BsAKqaoqH/KkiUfuInlzFlUXnhhlWTPXsj4fqDBkVkfPQVuR46s1Zt9xF+mmzp1GkmVKo2opcVxj8QCQE/vLkyTJr3cu3fHbQm0vwHgypVf6NmFiQU/VkIftcnJqFGNdLDjOvLmLavf65YhQzYd9uzd677U6Ikn+kuHDiO97qzsbRzNNh4pXLi69OsXJRkz5vT4O8tsd1oVVg4YsFRvLhP3UKHszp0/yoYNY+XEia1y5Uqs8WO1QYwKtlQIrXayVaGmGitPh5Xwysq5Vv4IuXjxD/nmmzpy/vxht8vUcnrV99u3r7t938qz4LpQvfvyu+9auu0mXLp0Ux0KK0+1M/Dp07vc7tOq1XCpX3+w11KSysXrjTkBAQRCUsAuAaBZYKJAM6bNKGppbtwAKDkCwFk7Z0nnGZ3dxvTJYk/K/GfnS9b0Wd2+7y3sWbhvYYIwqXrB6hL1XJTkTOSz2Gx32sLZC8vSXkulVC73z+JLNy/Jj7t/1MHl1pNbRQWqriNDmgySN0teqZK/ivR6vJeoDS3SJ/JZ7K2euMVbOdfKb5A/Lv0hdcbUkcMX3D+L1VJs1ffr8T6L/QkAVxxeIS0ntXTbTbhpiaYyt9tcuXTjkjQY10B2xbp/Fg9vNlwG1/b+WZxULlYMORcBBJwpQADozHGlqjAWCCQANAuEkiIA3LJlmkyb5r7rb6ZMD+lgqVCham6jZxYAqp2J27X7WjZuHCtbt85wO99KAKhCmUcfbSkNG76l+xM3tPEnAFTvXlMbf1y8eMzokwrK1IytuIeV0EcFY/GX+cZ9z5/ZTrA5cxaTQYNWSI4cRRL9neAtADSbaebLRiNmfX7ssY7Srds0t91o9+xZLN9/31MuXz7l0+/YrFnzydNPT5AyZZqbnm8lvLJyrk+d+/MkswBQ7crcqtUIvexdmfv7LLiuM5tBG/c9f2rDkXXrRrrdx9N7QOPXllQuVgw5FwEEQkfArgFgmlRppG+VvtKpfCfp8n0XuXDjwbt+kyMANNsZdmC1gfK/Ngnf0est7DGbaZYpbSaZ332+NCruedMvs1mIHct1lGmdp7ntRrt4/2LpOaennLri22dxviz5ZEKHCdK8pPlnsbd6UioAzJUpl4xoNkJ+P/+7qOc27uFPADj4p8EJlvnGfc+f2nBk5Eb3z2Jv75F09cmKYej8aUFPEUDADgIEgHYYBfqAQBAFAgkAk2sGoFmA8dBDj8gLL6xM8O66uAGg2o34ySf/LvXrv6rfZ2Y1rIgbeKl35bVt+6WULt1MLl06lmDWltUAUM1EVJs9bNky1RhNtSlD8eJ1ZdWq/+dX6KM2aYk/wy9+AKc2VIm/DNjT5i3xHzNvAaA6f8WKEfrdkHGPxGYYmvXZbFmyek5nzOipl55bOdRy1p49f5RixeokuMzK82DlXCv9ixsAqhmMauZiy5afinqefPH2di8Vlsaf4Rd/+bzZzM306bNInz4LpXjx+oneIqlcvNXFzxFAIDQF7BYAqhle1QpUk9FPjZZKD1eStX+sleYTmydrAKhmzzWf1Fw2HX/w2hI1i252l9nSqnSrBAPtS9gzYvUIee0n98/i/lX7y8i2IxO8U1Dd4Nrta3rWYNzNSNKlTiezuszSM/hch5qpqMI/b8um43daLWf9sduPUqdIws9iX+pJ6qAr7gxAZa9mLn7a9FPJkSGHDv/eXfauW0lWA0AVlsaf4Rd/p1+zmZtZ0mWRhT0WSv2iiX8WWzEMzT856DUCCKSUAAFgSslzXwSSSMDfANBstpfqYtGitaRPn0U6wHAdgQQZZrPkVLtmM8TU948eXa+X1Far1lsqVnxGL3t1HVbDiuXLP5HDh9dIvXovS7Fi9UQtI1aH2awtqwGg2qhj+vQecvv2Dd2mCn969JgtR49ukOho9//Q9HUGoPlOr1WkX79oUbPK1GEWuCXmGfex82UczfqQ2EYjZoGka8mymsGnDrXMVy3r9uWdjma/TTwtQ7byPFg518pvVfUsqeegVKmmomZqZsmSJyi/b1yN7NwZKZMndxL1bkjXoZZGq/c+qqBVHWYhofq+LzttJ5WLFUPORQCB0BGwEqYkZagxIHKA3L57W16p9YpUfLiiEYolZwB48cZF/T64lxe9LNtObXMbxJ6Ve8qotqNMl8764mK222yZ3GVkWe9looKn+Ie6f5PxTeT01QfvCC6bp6ws771c1Aw+dZgFlVaePE/LkH2px3UfK+da6ZsKAHvM7iFqSa6aeZkn84PPYivPrKd7Ru6JlE7TO7m9408FqypgVUGrOsxCQvX9N+q+IcMihiVaTlK5WDHkXAQQcKYAAaAzx5WqwljAnwBQbVywdOmHEh39rwTvrou73NTF6ktwFHcI1Oy4q1fPyIEDy2XhwtcT7IpqZeOKuO0GK6wINAA0C7SqVesjHTr8T5YtG+p3AGg2+65evVeldesRbk+42Xme3rkX90JfxtFsE5LEZhiaLUmOHzyZzVArUqSGtG//jTz8cAXjPX9qc5OtW6fL0qUf6Q1PSpRoLKVKRUjRojVFzQaNf1h5HqycG6w/TnzxTuxe6vfpnDkDZf360W6ndeo0RqpX72t8z9N5vry/MSVcguVLOwggkPwCVsKUlAg1ghkA+qurZnvN6TpH1Kw5s8MXF7WZhDpv9s7ZRhNqtuPYdmOlV+VeCZo1W4IcP3gym6FWo1AN+ab1N1IhXwUjrFQh4vTt0+WjFR+Jeoeg2s02okSE1CxUU7KbfBb7Uo+rw1bO9dc//nVWnlmze6oNRgZGDpTRm9w/i8c8NUYvO3cdns7z5f2NKeESLF/aQQABewsQANp7fOgdApYFrASA166dk7NnD8jSpR/Ljh0/JAj/PC0b9LSZhuXO/nlB1ao9pWPHUYlu8GDWdrDCikACQBW2xMS8p79cR/bsBaV//yWSN++jfi/7VLsJf/ddKzl0aKXRrqf375nN0lMXxQ+G4hv6Gkht2jReZs7s6/Z8mM3YNNtJ2mwmpVlI2L37TKlQoZO/j5C+zsrzYOXcgDoV52JfvT3d78KFI/Ltt/Xl/PlDximeds82mynoy/sbU8IlWL60gwACyS9gJUxJiVAjJQPAtKnTyv/V+D/5sPGHkjldZo+D46vL+C3jpe/cvm4bmpi9008t5207ta0s+X2JcU+19HXxc4t1aOc6zELCmc/MlE7lAvss9rUe1Q8r5wbr6bbyzJrd88jFI1J/bH05dOHBZ3H85b+u68xmCvry/saUcAmWL+0ggIC9BQgA7T0+9A4BywJmAaDlRv68wDWLzbW00NVOsAJANZNMLYdVM+XiLu31tb/BCisCCQDVEmW1I6ua4agOVVPr1v+RunX/pv/d39DHbKdXtRtu3OW/Liez4E39zLUzrAp+zA5f+3bp0nEZObKhxMbuMZpRu/P27x8j+fNXNL5nFkSWLNlYevWK1O9sdB1mm4SodtQ7GdW7/RLb6TexZ8PK82DlXF+fR2/n+ertqR2zIDb+8l/XtWZjpn5mNqM37v1SwsWbGz9HAAH7ClgJU1Ii1EjJAFCNmuudhOPaj5PyecubDqSvLscvH5eG4xrKnjMPPovzZs4rMb1ipGK+B5/FZsuF1ay9yG6RbkGk2SYhqp0vW36p3+2X2E6/iT2Rvtaj2rBybrB+F1h5Zs3uaRbExl/+67rObMzUzzxtCGgM3tIAACAASURBVOO6LiVcguVLOwggYG8BAkB7jw+9Q8CyQLACwJIlm0iPHjNF7WIb/whGAKjeI9es2Yf63X+ud/FZLTZYYYW/AaAK3iZN6ihqN1vXUaJEQ+nZc66xRNXf0GfRoiGi3lkY9zBb/uv6udkyYLOQLm57VvpmtnFLq1bDpX79wUaTZn0wm4VoFm66GlHvTlTLgMuXbyfqGVShp6cAM/7zYuV5sHKu1efS0/lWvOO3YbYUW53jaZanp2XA8d/HGIhhsFxoBwEEQlfASpiSEqFGSgeArpFVM/C+a/+ddCjbIcFgW3Ex23l2eLPhMrj2g89isw1D4i9PVZ1YcXiFtJzUUq7cupKgT2rjDLUMuF3ZdtLkkSZSpUAVUTPXfDms1GPlXF/u7cs5Vp7Z+O2ZLcVW55j5qu97WgYc/32M8e+TEi6+2HEOAgiEvgABYOiPIRUg4CYQaACowrhatf4iLVoMc5u1FfcmgQSAlSt3ldatP5Ns2fIHPHLBCnH8DQA3bBgjs2cPNJbGquWuvXvPl2LF6hq1+RP6XL16VsaMiZBjxzYb7XhbvulpGXD8kM7bOHraoMQstFN19umzQIedZkuWPb2HUL0TcsqUZ2THjrlenwE1ozJ37pJSu/aLUrnys26basS/2MrzYOVcr5308QR/ngVX07Gxe/Xuv2pmn+vwtPzX9XOzZcDe3reZEi4+8nEaAgjYUMBKmJISoUYwA8C6RerKgu4LTN97p4bm3PVzcuLyCRn36zj577r/JthZt2C2grKk1xJ5NPejbiNpxcUstIvbL7URSavJrWTlkQevD1Hv7Vvaa6mUylXK7b4379yUZ75/Rubu9v5ZrGYylnyopLxY40V5tuKzbptqBBJeWak9WI+/lWc2/j33nt0rDb5rIGpmn+vwtPzX9XOzZcBmOzLHvVdKuATLl3YQQMDeAgSA9h4feoeAZQGrAaBampk5c27JlesRKVu2tVSr1jfRkEV1yFuQoXamPXx4tSxY8HfTnV7Llm0jTz89Tt83kCNYYYU/AeCZM/tlzJimcu7c70YJ9eu/Ji1bfiqpUqUyvufNyqx+s00yPC3/dV1vFsCpn5ktwXVdY6VvZsuM474j8siRtXpn3+vXLxglVa7cTbp0mezm4frh+fOHZeLE9m4hp7dnQc0OrFlzkDRv/rFpOG3lebByrrd++fpzK97x2zR7b6Kn5b+ua83eGah+9sQT/aVDh5Gm45ISLr76cR4CCNhPwEqYkhKhRnIGgHFHZ9WRVfLU1KfkzLX7rwdxHf2r9peRbUcauxSr71txMXu/X5Z0WWRhj4WiNhsxq7dbhW4yudNkt3u6+nP4wmFpP629bD7x4C8cvT1lanbgoOqD5OMmH5u+29BKPVbO9dYvX39u5ZmN36bZexM9Lf91XWv2zkD1M7NnwXVNSrj46sd5CCAQ2gIEgKE9fvQegQQCVjYB8ZfP1yBDhUZz5jwvmzdPSnArFWg999wPkjNnUX+7YWnTh8RuYjUAVMsxVV0bN35nNJsvXzm98Uf8mY2+Wrka8rR0018ks004XG1Z7VtiuxLHb8vbTDPVB/V8rFnztfz883C5fPmkzyV62jTGSnhl5VyfO+blRKveruY8vePR337lzFlMBg1aITlyFEnQREq4+FsH1yGAQMoLWAlTUiLUSKkA0MrST6suZkt8X639qoxoNkLij4e3mWbqCVKh4tfrv5bhq4bLySu+fxb3rNxTRrUdleBdgVbqsXJusJ52K89s3Huaha+B9KlYjmKyou8KKZI94WdxSrgEUgvXIoBA6AgQAIbOWNFTBHwSsFMAqDp8/fp5vZutmhEY/4j/vjyfCoxzUrDCCqsBoNn5VvvuOl8FoC+8sEqyZy+kv+Vp8wZ/21fXNWjwhl7SHf+wGkidObNPRo1qJBcuHDWaKly4uqgdfKdN6+62Y7G3GYtx+3L37h05dWqHbNw4TnbtihQ1u/LevbseS1bLgjt3HitVq/ZyO8fK82Dl3EDs415r1dt1rafl3f72y5Ofai8lXPytg+sQQCDlBayEKSkRaqRUAKhGxmyTDbNNO6y67Du7TxqNbyRHLz74LK5esLqoHXy7z+rutvy3Sv4qEt0zWnJlyuX1Yblz747sOL1DL2GO3B0p+8/td9txOH4Dalnw2HZjpVdl989iK/VYOddrAT6eYOWZjduk2eYqPt7S9DRPfurklHAJpBauRQCB0BEgAAydsaKnCPgkYLcAUHX60KFVMmHCU8ZOua5CVBAREfEvadTobdPliN4KDlZYYacAcPv2mTJlSpdEAzBvLvF/rkK6fv2iEmzoYjWQUrMTp0/vLlu2TDVuoZYBq3BRtXXlymnj+55CR1/6rpaQx8buFvUOu23bvpeTJ39L4FGlSg955pmJbs1ZeR6snOtLn305x6q3q81A3rnpqV9q851u3aZJ/B2+U8LFFzvOQQABewpYCVNSItRIyQBw2vZp0m1WN7eBU5uBLH5usdQsVNP4vlUXNbtQBX1Ttz/4LFbLgIdFDNMzAE9fffBZ/EbdN/T3/Tmu3b4mu2N3i3qH3fe/fS+/nf4tQSDYo1IPmdjB/bPYSj1WzvWnBrNrrDyzca83uy7QPnUs11GmdZ4maqZm3CMlXAKthesRQCA0BAgAQ2Oc6CUCPgvYMQBUnV+58guZP//VBEGOeg9gz54/SrFidXyu0XVisMIKuwSAnnZ6tQwT74K47+qL+yN/AimzjSUeeugRt3chqjHt3z9aChR4PNCuiwodY2Le019xD7PNSqw8D1bODbiIPxvwx1vNoFXvmjx6dEOwuqHb8bRBS0q4BLUwGkMAgWQVsBKmpESokZIBoNmOvUVzFJVV/VZJoWz3Z/2rwx8Xs40lHsn5iPx+/sF7iXNnyq1n/z2ePwifxXJP3lv2nry33P2zuMtjXXSAFfewUo+Vc4P1YFt5Zl33PH/9vDSd2FQ2HAvuZ7GnDVpSwiVYvrSDAAL2FiAAtPf40DsELAvYNQBMbOfXRx55Unr2nJtghpq34oMVVtglADRbYqtmaD333Fx59NGW3jj0z0+c2CajRzdxm42nvl+v3qvSuvUItzb8CaTMdiiO37HENh5R5167dk4HWkeOrJF9+6JF1a1m86nrzA6zdw+GSwBotvtylix5pX//GMmfv6JPz4TZpjLqwk6dxkj16n3d2gjW7ymfOsZJCCAQ8gJWwpSUCDVSKgDcfWa3NB7fWI5dOuY2xk1LNJW53eZKprSZjO/743L22lmJmBCR6OYdjR9pLJHdIk036lA3V7sWq0BrzdE1En0gWtTSYjWbT11ndpi9ezBcAkCz3ZfNlnMn9ht64b6F0m5qO7l195bbaWOeGiN9q7h/FvvzTIT8HyYUgAACySJAAJgszNwEgeQTsGsAqAROn94to0c3losX3f+DWC0Fbtr0A2nU6C1LUMEKK6wGgFY6aSVk27BhrMya1c+t+bx5y8rAgcsla9Z8Pt1WLZ+dOLGd7N0b5bUdK32L29iiRUNk+fJPPPbHLFhynezpHYeZM+fSz0DFik+LCrjUoZYUb906XX766W233YXVz9q2/ULq1HnJrQ9Wngcr5/oE78NJ/njPnz9YfvnlP26tly7dVIfC6dI9+B/IxG5/+fIpGTmygZw+vctrOynh4gMdpyCAgE0FCAAfDIxamht7NVZiDsTI61Gvi9r9Ne4RjHfmxW1vSPQQ+WSl589is2DJdf3xy8el4biGsufMHrc+qncFftDoA3n6sadFBVz6v92unpbp26fL20velgs3Lrid/0WLL+Slmu6fxVbCKyvnBuu3gJVn1nVPs9mcZmFuYn08deWUNBjXQHbFun8WBysUDpYP7SCAgLMFCACdPb5UF4YCdg4A1XBs2DBGZs8emGApsAq4+vb9SQoUqOzzqAUrrLBDAOgpuDObuecNaNWqLyUy8m9up5nNJPQnkFKNJrYphaelpXE742k5uLe6XD/3tOOylefB7Fxf7x/3vGLF6kqfPgskQ4bsXi+36u0puEssYPXUCbVr9bp1I91+bDaT0Iqh14I5AQEEHC9gJUwxC3v8AapbpK4s6L5Asvvw524wZwD609e419QuXFv3O2fGnG5N+RuCJbYphaelpXFv/MXaL+TVxa8mutFHYjWXy1NOlvRaIvmz5ve7npR4Jqw8s6owT8FdYgGrJ7fn5z0vIze6fxYHY2OYQJ9NrkcAgfARIAAMn7Gm0jARsHsAmNhS4PLl28mzz86QNGnS+zRawQor7BAAmoVqaoZX797zpUSJRj55uE7ytAz4iSf6S4cOI40NV6wGUq72PYWV6ufx72HWcfUMzJkzSDZtGm95s5PE3hlp5XkIhQDQ7H2L2bIV0DNC8+QpbemZ8LQMuFWr4VK//mCjLSuGljrAyQgg4EgBK2FKSoQ9dgkA82XJJ3O7zpVahWsleA78DQDVJh1qSWnUAfcZ/+oG/av2l5FtR0oqSeXxubt556YMmjdIxm8ZbzkEVO8X/LHbj1KnSML3N1upJyWeCSvPrMIze99igawFZHmf5VI6l7XPYk/LgIc3Gy6Daz/4LLZi6Mg/WCgKAQSSTIAAMMloaRiBlBGwewCoVBJbCtyx40ipXt19GawnyWCFFXYIAM3ec1ewYBXp1y9a1PJYK4engC5PnjIycOAyUSGSOvwNANW1KrybObOvW4CnZhl27z5LypVr67W7d+/ekc2bJ8qCBYNFvVfQlyNfvvJ651pP776z8jzYPQBUm5/MmTNQ1q8f7UajbJVx/N17vfl5mk0Y/32NVgy93ZOfI4CA8wWshCkpEfbYIQCsWqCqfrde+bzlTR+IQMIeFd71ndvXLcBTO8rO6jJL2pbx/ll8594dmbhloqglruq9gr4cqg618UfFfObvobVST0o8E1aeWbWse2DkQBm9yf2zWNkq4/i793rz8zSbMP77Gq0YersnP0cAAQTiChAA8jwg4DCBUAgAFbmnpcBqR9l+/aIkd+6SXkcmWGFFSgeAN25clO++ayWHDq10q9mf5b+uBsyWAat3LT777HSpUKFzwAHghQtH5Ntv68v584eMPhcuXF2PXcZ4y5sSG0g1G1DNdFOB4h9/bJTLl0+KCgfVkTp1GsmevZDeIbpmzUFSrFg9/T1Ph5Xnwe4BoJmvqtuf5b8uL7NlwBkz5pC+fRdLkSI19WlWDL3+BuUEBBBwvICVMCUlwp7kDgDTpEojD2d9WDKkySA1C9eUQdUHSb2i9UR939MRSNij3jNYf2x9OXThwWdx9YLVJeq5qARLjRN7GNVsQDXTbfyv42Xj8Y1y8vJJUeGgOlTfC2UvpGf7BbuelHgmrDyzZr7KxJ/lvy5/s2XAOTLkkMXPLZaahe5/FgfyTDj+Dx0KRACBgAQIAAPi42IEEEAAAQQQQAABBBBAAAEEEEAAAQTsLUAAaO/xoXcIIIAAAggggAACCCCAAAIIIIAAAggEJEAAGBAfFyOAAAIIIIAAAggggAACCCCAAAIIIGBvAQJAe48PvUMAAQQQQAABBBBAAAEEEEAAAQQQQCAgAQLAgPi4GAEEEEAAAQQQQAABBBBAAAEEEEAAAXsLEADae3zoHQIIIIAAAggggAACCCCAAAIIIIAAAgEJEAAGxMfFCCCAAAIIIIAAAggggAACCCCAAAII2FuAANDe40PvEEAAAQQQQAABBBBAAAEEEEAAAQQQCEiAADAgPi5GAAEEEEAAAQQQQAABBBBAAAEEEEDA3gIEgPYeH3qHAAIIIIAAAggggAACCCCAAAIIIIBAQAIEgAHxcTECCCCAAAIIIIAAAggggAACCCCAAAL2FiAAtPf40DsEEEAAAQQQQAABBBBAAAEEEEAAAQQCEiAADIiPixFAAAEEEEAAAQQQQAABBBBAAAEEELC3AAGgvceH3iGAAAIIIIAAAggggAACCCCAAAIIIBCQAAFgQHxcjAACCCCAAAIIIIAAAggggAACCCCAgL0FCADtPT70DgEEEEAAAQQQQAABBBBAAAEEEEAAgYAECAAD4uNiBBBAAAEEEEAAAQQQQAABBBBAAAEE7C1AAGjv8aF3CCCAAAIIIIAAAggggAACCCCAAAIIBCRAABgQHxcjgAACCCCAAAIIIIAAAggggAACCCBgbwECQHuPD71DAAEEEEAAAQQQQAABBBBAAAEEEEAgIAECwID4uBgBBBBAAAEEEEAAAQQQQAABBBBAAAF7CxAA2nt86B0CCCCAAAIIIIAAAggggAACCCCAAAIBCRAABsTHxQgggAACCCCAAAIIIIAAAggggAACCNhbgADQ3uND7xBAAAEEEEAAAQQQQAABBBBAAAEEEAhIgAAwID4uRgABBBBAAAEEEEAAAQQQQAABBBBAwN4CBID2Hh96hwACCCCAAAIIIIAAAggggAACCCCAQEACBIAB8XExAggggAACCCCAAAIIIIAAAggggAAC9hYgALT3+NA7BBBAAAEEEEAAAQQQQAABBBBAAAEEAhIgAAyIj4sRQAABBBBAAAEEEEAAAQQQQAABBBCwtwABoL3Hh94hgAACCCCAAAIIIIAAAggggAACCCAQkAABYEB8XIwAAggggAACCCCAAAIIIIAAAggggIC9BQgA7T0+9A4BBBBAAAEEEEAAAQQQQAABBBBAAIGABAgAA+LjYgQQQAABBBBAAAEEEEAAAQQQQAABBOwtQABo7/GhdwgggAACCCCAAAIIIIAAAggggAACCAQkQAAYEB8XI4AAAggggAACCCCAAAIIIIAAAgggYG8BAkB7jw+9QwABBBBAAAEEEEAAAQQQQAABBBBAICABAsCA+LgYAQQQQAABBBBAAAEEEEAAAQQQQAABewsQANp7fOgdAggggAACCCCAAAIIIIAAAggggAACAQkQAAbEx8UIIIAAAggggAACCCCAAAIIIIAAAgjYW4AA0N7jQ+8QQAABBBBAAAEEEEAAAQQQQAABBBAISIAAMCA+LkYAAQQQQAABBBBAAAEEEEAAAQQQQMDeAgSA9h4feocAAggggAACCCCAAAIIIIAAAggggEBAAgSAAfFxMQIIIIAAAggggAACCCCAAAIIIIAAAvYWIAC09/jQOwQQQAABBBBAAAEEEEAAAQQQQAABBAISIAAMiI+LEUAAAQQQQAABBBBAAAEEEEAAAQQQsLcAAaC9x4feIYAAAggggAACCCCAAAIIIIAAAgggEJAAAWBAfFyMAAIIIIAAAggggAACCCCAAAIIIICAvQUIAO09PvQOAQQQQAABBBBAAAEEEEAAAQQQQACBgAQIAAPi42IEEEAAAQQQQAABBBBAAAEEEEAAAQTsLUAAaO/xoXcIIIAAAggggAACCCCAAAIIIIAAAggEJEAAGBAfFyOAAAIIIIAAAggggAACCCCAAAIIIGBvAQJAe48PvUMAAQQQQAABBBBAAAEEEEAAAQQQQCAgAQLAgPi4GAEEEEAAAQQQQAABBBBAAAEEEEAAAXsLEADae3zoHQIIIIAAAggggAACCCCAAAIIIIAAAgEJEAAGxMfFCCCAAAIIIIAAAggggAACCCCAAAII2FuAANDe40PvEEAAAQQQQAABBBBAAAEEEEAAAQQQCEiAADAgPi5GAAEEEEAAAQQQQAABBBBAAAEEEEDA3gIEgPYeH3qHAAIIIIAAAggggAACCCCAAAIIIIBAQAIEgAHxcTECCCCAAAIIIIAAAggggAACCCCAAAL2FiAAtPf40DsEEEAAAQQQQAABBBBAAAEEEEAAAQQCEiAADIiPixFAAAEEEEAAAQQQQAABBBBAAAEEELC3AAGgvceH3iGAAAIIIIAAAggggAACCCCAAAIIIBCQAAFgQHxcjAACCCCAAAIIIIAAAggggAACCCCAgL0FCADtPT70DgEEEEAAAQQQQAABBBBAAAEEEEAAgYAECAAD4uNiBBBAAAEEEEAAAQQQQAABBBBAAAEE7C1AAGjv8aF3CCCAAAIIIIAAAggggAACCCCAAAIIBCRAABgQHxcjgAACCCCAAAIIIIAAAggggAACCCBgbwECQHuPD71DAAEEEEAAAQQQQAABBBBAAAEEEEAgIAECwID4uBgBBBBAAAEEEEAAAQQQQAABBBBAAAF7CxAA2nt86B0CCCCAAAIIIIAAAggggAACCCCAAAIBCRAABsTHxQgggAACCCCAAAIIIIAAAggggAACCNhbgADQ3uND7xBAAAEEEEAAAQQQQAABBBBAAAEEEAhIgAAwID4uRgABBBBAAAEEEEAAAQQQQAABBBBAwN4CBID2Hh96hwACCCCAAAIIIIAAAggggAACCCCAQEACBIAB8XExAggggAACCCCAAAIIIIAAAggggAAC9hYgALT3+NA7BBBAAAEEEEAAAQQQQAABBBBAAAEEAhIgAAyIj4sRQAABBBBAAAEEEEAAAQQQQAABBBCwtwABoL3Hh94hgAACCCCAAAIIIIAAAggggAACCCAQkAABYEB8XIwAAgiEnsDFixfl5MmTcuLECY+/un528+bNoBSYNWtWefjhhyV//vxef82YMWNQ7kkjCCCAAAIIpKTA9evXE/2sjftZfPny5aB0NX369MbnrLfP3OzZswflnjSCAAIIIBAaAgSAoTFO9BIBBBDwWWDfvn2ydetW2bZtm/4fj7hBn/rna9eu+dxWSpyo/oekQIECHoPC4sWLy2OPPZYSXeOeCCCAAAIIaIHffvtNDh486DHgO378uKi/cLPzkSlTJv0Xc3GDQvXPFStWlEqVKkmpUqXs3H36hgACCCBgUYAA0CIYpyOAAAJ2Ebhw4YIO+uJ/Xb161S5dTNJ+qBCwfPnyOgxUv7r+OUlvSuMIIIAAAmEloIK+HTt26C/XP6tfw+HInDmzDgLjf+XIkSMcyqdGBBBAwHECBICOG1IKQgABJwrs2rUrQdB36NAhv0pNnz6t5M+fUwoUeEj/ev+f1a9x//3+P6tzg3GcPXtZTpw4LydPnte/xv2K+72TJy8EfDtXEEgwGDAlDSCAAAJhIxA/6HP9e6AAOR7OITnz57z/9fCfv7r+Pc73subKGuit9PW3b96W8yfOy7nj5/Sv+p9PnJPzx+//c9yfqXP9OYoVK5YgFCxbtqw/TXENAggggEAyChAAJiM2t0IAAQR8Fdi0aZPMmTNHFi1apIM/K+/iy5Ilg1SqVEwqVy4upUqppT33Qz5X6JcrSP+T4WstVs67d+/en0HhBY9B4W+/HZHTp60vq2LGoJWR4FwEEEDAmQLBmtGXPW92KfJYEY/Bniv4S5UqlW0hL5+97BYUqnDwxL4TcnDLQTm09ZDcuHLD576rdw+qmYItWrSQDh06SNWqVX2+lhMRQAABBJJHgAAweZy5CwIIIOBVICYmRiIjI3Xwd/jwYa/nqxOKF8+rg777gd+D0M+ni0P4JBUAqiBwx46jbr/6Eww2aNBAXF916tQRNiEJ4QeDriOAAAJxBNQmHKtWrZLly5cbX1aBXEFf4fKFdeDn+lV93+mHEQZuOaQDQRUMnj542qeyixYtqoPAtm3bSpMmTXy6hpMQQAABBJJWgAAwaX1pHQEEEPAocPbsWVGh38KFC3Xod/78eY/nqqW4Kui7H/KppTf3/zlHjswIxxEIRjBYr149HQjWr19fatasKTlz5sQYAQQQQCAEBNTn6Nq1a2XFihU68Pvll1987nU4B30+I4nI1QtX5dCWQ3Jw60H9q/7nLQf10mNPh/ocVWFgy5YtdRiYK1cuK7fkXAQQQACBIAkQAAYJkmYQQAABXwT27t2rQ7/o6Gj54Ycf5M6dO6aXqSVDbdpU019PPllOypYt5EvznONBIJBgsHbt2joQVGGg+lI7FHMggAACCKS8gNppVwV+6ksFfqtXr/baKYI+r0R+nfDHrj9k5887ZeO8jfpLvdLD7EiTJo20b99eIiIidBhYunRpv+7HRQgggAAC1gUIAK2bcQUCCCBgSWD9+vXy008/6eBv6dKlHq8tXDi3Efo1a1ZZ0qVLY+k+nGxd4MiRWFm5cresWnX/a+PGA14bqVGjhqilwq5A8JFHHvF6DScggAACCAQu8PvvvxuBn1rau27dOq+NlqhWQh6t8+j9r7qPSp4iebxewwmBCdy5dUe2/LTFCAPPHD3jscFGjRrpILBZs2byxBNPBHZjrkYAAQQQSFSAAJAHBAEEEEgCAbVpx4wZM/SXeq+fp6NmzdLSunVViYioJLVrl0mCntCkFYFLl67J+vX7dRi4cuUu/evFi9cSbaJKlSpGGKhCwXLlylm5JecigAACCHgQ2LlzpxH4qVl+mzdvTtQqU/ZMOugrW7es/rXkEyUlU7ZM+KawwJ7Ve2Rr9FbZNH+T7F2712Nv1PsCn3nmGf2lNhXhQAABBBAIrgABYHA9aQ0BBMJcYNu2bTr0mzZtmuzbty+BhnqXX/Pmj0vTppUkIqKilCtXOMzF7F/+hg37Zd26fbJ27V49W3D//hOJdrpatWp6NoNa3qS+7LwDpP316SECCISTgFo2ql6Rob7UrPmNGzcmWn7+kvn1rL7SNUtLqRqlpGT1kuHEFZK1Ht15VLZFb5OtUVvl18W/mr47sFSpUtK1a1cdBFasWDEk66TTCCCAgB0FCADtOCr0CQEEQk5g5syZMn36dFG/mh2dO9eWp56qpmf6FSjwUMjVR4cfCOzZc0zWrdsv69fv08HgmjV7PPIUK1ZMmjZtarzrKE8elp7xLCGAAAJxBWJjY41340ZFRcmhQ4c8ApWpVUYHfaWeKCUla5SUgmUKghnCAueOn9MzAzf+uFFWzzR/f2Pnzp2lS5cuon7lQAABBBAITIAAMDA/rkYAgTAWUBt6qNBPfW3fvj2BROnSBaRLlzryzDN1pGLFomEs5ezST5w4b4SBKhCMidkmd+7cTVB01qxZ9TuOXC8+L1OGJd/OfjKoDgEEPAns2bPHCP3UcKWIjAAAIABJREFUO3IvX76c4NTUaVJLxSYV7wd+f4Z+OfOzK7tTn6rD2w7LqhmrZNX0VXJ87/EEZVaoUEEHgeqLjUOc+hRQFwIIJLUAAWBSC9M+Agg4TmDevHlG8Hfr1q0E9bVtW02HfupLLfnlCC+Bw4djJSpqq0RHb9W/njlzyRSgYcOGxlLhWrVqhRcS1SKAQNgJrFmzxljau2zZMtP6s+XOJpWaVpJKEZX0r3mKMms63B6U2zdv3w8CZ6ySjZEJl4CnS5fOCALbtGkTbjzUiwACCAQkQAAYEB8XI4BAOAlMmjRJvvzyS1G7+sY/ihTJ8+dsv9ryxBOlwomFWhMRuHjx6p9h4Db9q6f3Bz722GNuswMzZMiAKwIIIBDSAjdu3HCb5ffbb7+Z1qPe46fCvooRFfWvmbNnDum66XzwBPat3yerZ6zWswJjj8QmaFjtGvzSSy9Jjx49gndTWkIAAQQcLEAA6ODBpTQEEAiOwNKlS+Wzzz4z3c1Xbebhmu2XPTs7DQZH3LmtqOXBrpmBGzceMC20QIECbmGg+ncOBBBAIBQEjh8/7hb6qX83O0pUK2HM9FPLfDkQSEzg2sVrxqxAtXlI/EPtHvzKK69Io0aNgEQAAQQQSESAAJDHAwEEEPAgoN5RpIK/b7/91u2MfPmyG6Ff/frl8EPALwEVALqWCqtg0OzImDGj3kSkefPm0r59eylUqJBf9+IiBBBAIKkE/vjjD/nhhx9k8eLFojbxuH79uumtVNDnWtqrAkAOBPwR2LlipxEGXjx10a2JQYMG6SCQd+z6I8s1CCAQDgIEgOEwytSIAAKWBK5cuaKDv+HDh8uFCxeMa9OmTSMvv9xK/va31lK4cG5LbXIyAokJqKXB98PA+0uF1dLh+IfaRKRjx446COzQoQOgCCCAQIoKzJkzRwd/s2fPNt3EQy3ljbu0Vy315UAgWAJnjp6R+V/MlwWfL5A7t+8YzebIkUNee+01HQRmyZIlWLejHQQQQMARAgSAjhhGikAAgWAJjBs3Tj799FPZuXOnW5M9etTXwV/16iWDdSvaQcBUIDb2kl4m7FoqrDYViX+o2Q2dOnXSYWCNGjWQRAABBJJFYN26dTr0mzVrlqhZ8vEPtWmHsYlHRCXJlidbsvSLm4SvwP4N+3UQuGLSCjeEcuXKyeuvvy69e/cOXxwqRwABBOIJEADySCCAAAIietmSmvW3cOFCN4+IiIo6+GvTphpOCCS7wO3bd+Snn7bInDnrZPbstXL27OUEfWjSpImeEcgS4WQfHm6IQFgIuJb4qhl/MTExCWrOmiur1OxYU2p0qCGVm1WWNGnThIULRdpLYOO8jToI3Bbt/kqNli1b6tmA6nUaHAgggEC4CxAAhvsTQP0IhLnAjh07dPA3evRoN4kKFYro4K9//yZhLkT5dhE4deqCEQSqUDD+kTlzZuncuTNLhO0yYPQDgRAXcC3xnTlzply9mvC1BCrscwV/OfLlCPFq6b5TBGJGx+gg8Mj2I24l9e/fXweB5cuXd0qp1IEAAghYFiAAtEzGBQgg4BSB9957T0aMGCGXLl0ySsqTJ5sO/l5+ubVkzZrRKaVSh8MENmzYr8PAOXPWys6dfySorlSpUvL000+zRNhh4045CCS1gGuJ7/fffy/79u1LcLtC5QpJzQ73Z/uV5JUYST0ctO+nwPXL12X+5/N1EHgp9sF/42XLlk0GDx4s7777rp8tcxkCCCAQ2gIEgKE9fvQeAQT8ENi8ebP84x//SLDc98UXW+jwr1QpXlTuByuXpJCACgFnz74fBl65ciNBL1ginEIDw20RCBEBb0t8M2TJcD/061hD/8qBQKgInNh3QoeAi/67yK3LalnwRx99JFWqVAmVUugnAgggEBQBAsCgMNIIAgiEisC3334rb7zxhly8eNHocufOtXTwV69e2VApg34ikEBAbRbimhW4fPmOBD9XuyG6Ng5hF2EeIAQQcC3xVRt6XLlyJQFI+Qbljdl+anMPDgRCVWDXL7t0ELhm5hqjhOzZs8snn3wigwYNCtWy6DcCCCBgWYAA0DIZFyCAQCgKHDt2TM/6U7v8uo7cubPJ0KHPyoABEaFYEn1GwKPAypW7jPcF/v77qQTnlS1bVm8c0rFjR6levTqSCCAQJgIbNmyQ2bNniwr/du3alaDqfI/kM97rV7YufykWJo9F2JQZPSpaprw5RS6debAsWO0SrGYDFixYMGwcKBQBBMJXgAAwfMeeyhEIG4EffvhBXnvtNdm/f79Rc4sWVXT49/jjxcPGgULDT+DGjVvG8mC1RPj27bsJENSswO7du+tAkAMBBJwpoAK/yZMni5rtF/9InTa1nunnWuabLkM6ZyJQFQIicvDXgzoE3Lxos+FRsmRJGT58uH5vLgcCCCDgZAECQCePLrUhEOYCd+/e1bP+hg0b5ibxzjud5f33u4S5DuWHm8DevceNWYFr1+5NUH6NGjV0EPjss89Knjws9wu354N6nScQGxsrU6ZM0cGf2twj/lG6Zmljtl+B0gWcB0BFCCQiMP2f02XmBzPdzhgyZIieDZg6dWrsEEAAAUcKEAA6clgpCgEEVq9ercO/pUuXGhgVKhSRoUO7S5s21QBCIKwFYmK2yaxZa2TSpBVy6dI1N4t8+fJJz549dRj4+OOPh7UTxSMQigK//vqrDv0mTJggp065vwIgU7ZMUr9HfanVqZZUbFIxFMujzwgETWDjvI0y+c3JcmT7EaPNRo0a6RCwdu3aQbsPDSGAAAJ2ESAAtMtI0A8EEAiawOeffy5vvvmmXL9+3WizT59Gesnvww/nDNp9aAiBUBc4ePCUTJ68QgeBu3b9kaCcLl266CCwbdu2oV4q/UfA8QKRkZE6+Js+fXqCWguVLaSDv/rd60u+4vkcb0GBCPgqcP7keb0keOl3D/7COGPGjDJ06FB5+eWXfW2G8xBAAIGQECAADIlhopMIIOCLwO+//y5vvfWWTJs2zTg9R47MetbfCy8086UJzkEgLAVu3bojkyf/rINANTsw/qFmQvTo0UOHgTly5AhLI4pGwI4CFy5c0KHfpEmTRM18j3+oWX4q+Huy+5OSJl0aO5ZAnxCwhcBP3/ykZwNevXDV6E/Xrl3l448/lkceecQWfaQTCCCAQKACBICBCnI9AgjYQmDlypXSr18/2b17t9GfiIhKetZf9eolbdFHOoFAKAhERW3RQaCaGXjnjvumIQUKFJBevXrpILBChQqhUA59RMCRAtu3b9fB3/jx4+X48eNuNaZOk1rP9FPBX+WmlR1ZP0UhkBQC+zfs17MBt0ZvNZp/9NFHZcyYMVK3bt2kuCVtIoAAAskqQACYrNzcDAEEkkJg7ty50rdvXzl79qzR/JtvdpCPP342KW5HmwiEhcBvvx3RIaD6Onw41q3mVKlSGRuGtGzZMiw8KBIBOwgsXLjQ2Njj3r17bl3KUzTP/eCve30p8lgRO3SXPiAQkgJT3poic4bOMfqeK1cuGTt2rLRr1y4k66HTCCCAgEuAAJBnAQEEQlpA/a1s//79jRqyZs0o3333V+ncuVZI10XnEbCLwPnzV/XyYBUErl69J0G3GjRooHcOVrMCs2TJYpdu0w8EHCNw5coVPdtP7ei7fPnyBHWVqV1Gh35qmW/mnJkdUzeFIJCSAmtmrpGv+nwl1y8/eJ/06NGj9WoTDgQQQCBUBQgAQ3Xk6DcCCMgnn3wiQ4YMMSQKF86tw7+ICHY25PFAICkEfvhhnQ4CZ85ck6D54sWLG+8JLFu2bFLcnjYRCCuBXbt2Ge/3O3jwYILaa3WupYO/Gu1rhJULxSKQXALborfpEPDM0TPGLYcNGyZvvPFGcnWB+yCAAAJBFSAADConjSGAQHIJvPbaazJixAjjdhUqFNHhH+/7S64R4D7hLLB+/X5jVmBs7CU3irRp0+ogUM0KbNq0aTgzUTsCfglERUXp2X5qY4/bt2+7tZEtTzZjtl/JJ3i/rV/AXISABQH1XkAVAh7ZfsS4avDgwTJ8+HALrXAqAgggYA8BAkB7jAO9QAABCwK9e/fWLz53HfXqlZXIyDclJ0ufLChyKgKBCxw7ds4IArdsOZSgwSZNmuggUL2jkwMBBBIXUO8YU8FfTExMghOLVS5mBH8PFXwISgQQSEaBq+evytC2Q2XXL7uMu6oNscaNG5eMveBWCCCAQOACBICBG9ICAggko0CbNm1k/vz5xh3btKkmkZEPlgEnY1e4FQIIxBGYMuUXHQYuWLA5gUv16tXl+eefd3tfJ3gIIHBfQL1X7H//+59s2LAhAUmVVlX0u/3qPVsPLgQQSGGBYW2HycZ5G41etG7dWubNm5fCveL2CCCAgO8CBIC+W3EmAgiksECtWrVk7dq1Ri969KgvEye+lMK94vYIIBBXYPnyHToInDRphVy7dtMNp0aNGjoIZEYgzwwConcVVcHfunXr3DjSZ0ov9Xvc39SjfIPyUCGAgI0EvnzuS1kxaYXRo5o1a8qaNQnfi2ujLtMVBBBAwBAgAORhQACBkBAoVaqU7N+/3+jr4MFtZfjwniHRdzqJQDgK7Nt3QgeBI0fGyLFjZ90IVJivgkC1nJ8DgXATUMsGVfAXPzTIVTCXNBnYRAd/+UvlDzcW6kUgZAQmvDZBIkdEGv0tWbKk7Nu3L2T6T0cRQCB8BQgAw3fsqRyBkBHImTOnXLhwwejvt98OlOefZ3OBkBlAOhrWAidOnJeRI6Nl1KhoORpnJ0WFUqdOHR0E9uxJmB/WD0mYFD9hwgQd/K1atcqt4tyFc0vEgAiJGBghOfPnDBMNykQgtAWi/hclIweNNIrIkSOHnD9/PrSLovcIIOB4AQJAxw8xBSIQ2gKZMmWS69evG0UsWfKuNGpUIbSLovcIhKHAqVMXjCDw8OFYN4F69erpIFDtHsyBgNME1G6+Kvj75Zdf3ErLUzSPEfzlyJfDaWVTDwKOF9i+dLu81/g9o86MGTPKtWvXHF83BSKAQOgKEACG7tjRcwQcL/Doo4/Knj17jDqPHPlWChfO7fi6KRABJwvExl78MwiMkYMHT7mV+uSTT+ogUO0czIFAqAuoHX1V8Pfzzz+7lZKveD5pMqCJnvGXPU/2UC+T/iMQ1gJnjp6RQUUGGQZlypSR3bt3h7UJxSOAgH0FCADtOzb0DIGwFmjWrJlERUUZBjduTJX06dOGtQnFI+AkgbNnLxszAg8cOOlWWsOGDXUQ2LVrVyeVTC1hIjBt2jQd/C1btsyt4odLPGzM+MuaK2uYaFAmAs4XuH3ztnTL0M0otGnTpvLTTz85v3AqRACBkBMgAAy5IaPDCDhfYMCAATJ69Gij0IMHv5ZixfI6v3AqRCAMBc6fv2IEgWrjkLhH48aNdRD4zDPPhKEMJYeawIwZM3Twt2TJEreuqw09XO/4y5IzS6iVRX8RQMAHgdOHTstfiv/FOLN///4yatQoH67kFAQQQCD5BAgAk8+aOyGAgA8CH374obzzzjvGmatXfyS1apXx4UpOQQCBUBa4ePGqsTR4z55jbqVERETIwIED5emnnw7lEum7QwW+//57GTlypERHR7tVWLBMQWOpb+bsmR1aPWUhgIBLYM+aPfKP2v8wQD744AN5++23AUIAAQRsI0AAaJuhoCMIIPD111/LX//6VwNi9uy/S4cONYBBAIEwErh8+boxI3DXrj/cKlevBlBBYKdOncJIhFLtKjBr1iwd/MVf6leobCFjxl/GrBnt2n36hQACSSCwbs46+XfHfxstf/XVV/KXvzyYGZgEt6RJBBBAwGcBAkCfqTgRAQSSUmDChAnSq1evOP/B1F/+8pfmSXlL2kYAARsLXL16wwgCd+w46tbTFi1a6CCwQ4cONq6ArjlVYM6cOTr4W7RokVuJhcsXNoK/DJkzOLV86kIAAS8Ci79eLKP/+uBVNuPHj5eePXvihgACCKS4AAFgig8BHUAAgdmzZ7vN6Hn77U7ywQe8/J8nAwEERK5fv2ksDd6+/bAbSatWrXQQ2K5dO6gQSHKBuXPn6uBvwYIFbvcqWqGosdQ3fcb0Sd4PboAAAvYXmPbONJn14Syjo2rGcMeOHe3fcXqIAAKOFiAAdPTwUhwC9hdQS6eaN38w069//yYyatQg+3ecHiKAQLIK3Lx525gRuHXrIbd7t2nTRgeBbdu2TdY+cbPwEIiMjNTB37x589wKLlapmDHjLy271IfHw0CVCFgQ+HbAtxIzOsa4YvHixaJeZcGBAAIIpJQAAWBKyXNfBBCQVatWiVrKd+nSJa3RunVV+fHHIZI6dSp0EEAAAVOB27fvGEHgr78edDvn2WeflZdfflmeeOIJ9BAIWGD9+vXy+eefy5QpU9zaKv54cSP4S5M2TcD3oQEEEHCmwL2792TYU8Nk0/xNusBs2bLpVwfUqVPHmQVTFQII2F6AAND2Q0QHEXCmwNatW/VSiP379+sCq1Z9RId/hQrlcmbBVIUAAkEVuHv3rrE0eNOmA0bbqVOnlldeeUUHgYULFw7qPWksPASOHj2qg7/PPvtM1HPmOkpULWEs9VXPGQcCCCDgTeDsH2d1CPj7pt/1qSVLlhT16ptKlSp5u5SfI4AAAkEXIAAMOikNIoCAN4Hr169L06ZN5ZdfftGnFijwkPz44xtSvXpJb5fycwQQQCCBwNdfL5bPPpsn+/adMH5WoEABefXVV3UQmDZtWtQQ8Cpw+/ZtHfz95z//kePHjxvn5y+VX9q80kaaszGVV0NOQACBhAL7N+yXT576RM4dP6d/WK9ePYmKipKMGdklnOcFAQSSV4AAMHm9uRsCCIjo2Tnqf7Jch5r517ZtNWwQQAABvwViYy/pEFB9Xbt202inevXqOgTs3r27321zofMFJk+erD+XNmzYYBSbPlN6Hfypr2x5sjkfgQoRQCDJBDZGbtQzAV2H+lxSs4w5EEAAgeQUIABMTm3uhQACMmnSJHnuuecMiaFDu8uQIe2RQQABBIIisGXLIfn883kybtwyt/bUBiHqf7gaN24clPvQiDMElixZooM/tdFH3KNh74bS5uU2UqxyMWcUShUIIJDiAj8M+0EmvznZ6MfEiROlR48eKd4vOoAAAuEjQAAYPmNNpQikuMCuXbukSZMmcuzYMd2Xzp1ryfffD07xftEBBBBwnsCCBZt1EBgVtdWtuAEDBuggsHz58s4rmop8FtixY4cO/kaNGuV2TaWmlXTwV6VVFZ/b4kQEEEDAV4ERT4+QNTPX6NMLFiwoMTExUrZsWV8v5zwEEEAgIAECwID4uBgBBKwIdOjQQX744Qd9SfHieSUq6p9SqlR+K01wLgIIIGBJYPToGL0seMeOo8Z1WbJkkcGDB+sg8KGHHrLUHieHtsC5c+d08DdixAi5cuWKUUzh8oX1Ut8m/ZuEdoH0HgEEbC1wYt8Jeb/p+3L64Gndz/bt28ucOXNs3Wc6hwACzhEgAHTOWFIJArYW+PDDD+Wdd94x+jh16svStWtdW/eZziGAgDMELl68Kp99Nl8HgRcuXDWKKlGihPz973+XQYMGOaNQqkhU4Ntvv5V///vfcuDAg12jM+fIrIO/1q+0lszZMyOIAAIIJLnAymkr5fNuD96F/cEHH8jbb7+d5PflBggggAABIM8AAggkucCiRYukZcuWxn1ee62t/PvfPZP8vtwAAQQQiCuwc+dRHQSOGhXtBtOgQQM9G1DNxOBwnoCaea5m/S1fvtytuIgBETr4K1yusPOKpiIEELC1wIS/T5DI4Q/ePbpw4UJp0aKFrftM5xBAIPQFCABDfwypAAFbC8TGxkrTpk3l119/1f1s2PAxiYp6R9KmTWPrftM5BBBwrkB09DY9G3DBgk1uRXbt2lUHgTVr1nRu8WFU2dq1a3XwN23aNLeqq7aqqmf9VYyoGEYalIoAAnYSuHP7jnzQ9AP5bdlvuluPP/64REVFSZ48eezUTfqCAAIOEyAAdNiAUg4CdhNQL9wfPXq07lbWrBn1e/9q1Sptt27SHwQQCEOB8eOX641Cfv31oFF9qlSpdAiovooWLRqGKqFf8uHDh3Xwp77u3btnFFT88eJ6g48GvRqEfpFUgAACIS+wd81e/T7A65ev61r69++fYGOikC+SAhBAwFYCBIC2Gg46g4CzBNT7ll544QWjqP/3//rJiy+yvMFZo0w1CIS2wLVrN+Xzz++/H/D06YtGMQ8//LC8+uqrOghMnz59aBcZJr2/eVON5efyn//8R06ePGlUnT1v9vvv+Xu5taTPxFiGyeNAmQiEhMCi/y6SMf83xujrN998w3tpQ2Lk6CQCoSlAABia40avEbC9wIYNG/TS3/Pnz+u+9u7dUL777q+27zcdRACB8BTYv/+Efj/gV18tcgOoWrWqDgGfe+658IQJkaonTpyow79Nm9yXdbf4awv9nr/8JdlxPkSGkm4iEHYCX/X5SpaNW6brzpkzp14KXL169bBzoGAEEEh6AQLApDfmDgiEpYAK/6Kj779ov0KFInrpb/78OcPSgqIRQCB0BH7+eYcOAn/4YZ1bp1u3bq2DwIiIiNApJgx6qj5nVPA3f/58t2prtK+hg7/yT5YPAwVKRACBUBY4f+K8Xgp8ZPsRXYb6nFEhIAcCCCAQbAECwGCL0h4CCMiXX34pf/vb3wyJyMgh0qZNNWQQQACBkBGYOvUXHQSuX7/Prc/qHU2vv/66lC7Nu0xTcjD37t0rn376qfGOWVdfSj1RSgd/9brVS8nucW8EEEDAksDGeRtlWNthxjVffPGFvPTSS5ba4GQEEEDAmwABoDchfo4AApYE1K6/tWrVkv379+vr/vWvp+Xdd5+x1AYnI4AAAnYQuHPnrg4B1UYhf/xx1uhSvnz55M0339QzAjmSX0DN+Bs6dKicOnXKuHmuQrn0Bh8q/EudJnXyd4o7IoAAAgEKzHhvhnz/r+91KyVLlpQ1a9awK3CAplyOAALuAgSAPBEIIBBUgXfffVfef/993WbZsoVk9eqPJGfOLEG9B40hgAACySlw+HCssVFI3PuqZVoqCGzcuHFydids77VkyRId/LleL+GCcG3wkadonrC1oXAEEAh9gUtnLslbNd+SE/tP6GL++c9/ynvvvRf6hVEBAgjYRoAA0DZDQUcQCH2B3bt3S40aNeTixfs7aX7zzUAZNKhp6BdGBQgggICIrFixU4YOnSMLF25281C7BQ8ZMkTy5s2LUxIInD59WoYNG6Z39417VGlZRTq82UHK1S+XBHelSQQQQCD5BeZ/MV/GvTxO3zh79uyybt06efTRR5O/I9wRAQQcKUAA6MhhpSgEUkbgr3/9q3z99df65g0bPiZLl/4rZTrCXRFAAIEkFPjvfxfqIPDYsXPGXdT/oKkQsHfv3kl45/Brety4cTr8U3/B5DoeKviQDv5avtgy/ECoGAEEHC1w985debPmm3Jg4wFd51/+8hf56quvHF0zxSGAQPIJEAAmnzV3QsDRAitXrpR69R68dH3OnNelffsnHF0zxSGAQPgK7N9/UoYOnS1jxixxQ3j66ad1EFi1atXwxQlC5Zs2bdLB3/ff338fluto3K+xdHyzozxc8uEg3IUmEEAAAfsJLBu/TL7q/SD0++WXX6Ru3br26yg9QgCBkBMgAAy5IaPDCNhToEuXLjJjxgzdua5d68rUqbwc354jRa8QQCCYArNmrdVB4MY/Z2uotjNmzChvvfWWDgLTpUsXzNs5vq1bt27p4O/jjz+W69evG/WWqFZCB381O9V0vAEFIoAAAu9HvC/bYrZpiGeeeUamT58OCgIIIBCwAAFgwIQ0gAACP/74o7Rr186AWL36Y6lVqzQwCCCAQFgIXLt2Uy8JVkHg7dt3jZrVjugqBIz752NYgPhZ5Ny5c3X4p3a+dB2p06bWwZ9a8ps+U3o/W+YyBBBAILQE1s9dL5+2/9TotPrz8amnngqtIugtAgjYToAA0HZDQocQCD0BtRNmTEyM7vjLL7eWzz7jHVihN4rO6HFMzDbp0OHfcunSNV1Q8+aPy+TJL0nu3Nm8FhgVtVWaNfvA63lxT7DSvqWGOTkkBVav3qODwMjIDW79HzBggA4CS5QoEZJ1JXWnDxw4oIO/UaNGud2qetvqOvgrU7tMUneB9kNM4N69exJ7KFZWzVglW37aIvvW7ZNrl65J3mJ5pXTN0tKwd0N5rOFjlkPj2MOxsnLaStm0YJPsWL5DqzxS5RG90UzdrnV126lSpwoxLbobqgIjOo+QNbPu/4VIkyZNEuyAHqp10W8EEEg5AQLAlLPnzgg4QmDs2LHSr18/XUv+/DlFzf4rXpydMB0xuCFWxMWL1+T//m+MTJiw3Oi5lYDus8/myauvjrdUtZX2LTXMySEt8M03P+kg8MiRWKOO/Pnzyz/+8Q958cUXQ7q2YHf+v//9r3z00Udy4sQJo+k8RfLo4K/ZC82CfTvac4DA5bOXZe6nc2Xx14t16OfpKFu3rPT5so+UqOo9eL9145ZEj4yWqf+Ymmibjfs2lm4fdZOc+XM6QJIS7C6gQuh3G75rdHPMmDHSt29fu3eb/iGAgI0FCABtPDh0DQG7C6j3M6klblu2bNFdHTq0uwwZ0t7u3aZ/DhRQs0GmTl0pgwaNNGb/qTJ9Dehu3rwtQ4ZMFhUCWjl8bd9Km5zrDIFDh07rEPB//4tyK6hFixZ6NmCDBg2cUaifVSxfvlzP+lu0aJFbC02fb6rDPzWTiwOB+AIXT1+UMf83RlZNX+UTjnqOXhz/opRvUN7j+Xdu35HIEZEyechkn9p8ot0T8vz/npccD+fw6XxOQiAQgW/7fysxY+6vsqlcubJ+RYJ6zywHAggg4I8AAaA/alyDAAJa4NNPP5U33njj/7N3FlBVNV0Yfm1QkDDBQsUWVFDsBBQT9TewA+wuRP3swhbswA6MT0HxMwCxAxvaP+4HAAAgAElEQVSwEMXGRkRs9F8zVw5cQSVunHPvnrXuQmFmxzPHi7zsmc3/XLmyGa/+09GhC+/p8VAtASb+BQVdR+/ey8FEl6QjtQJdTMwHuLiswO7diXePpSaL1NpPjS2ao5kEfH0vcCHw/Pk7cgmOGTMG48aNg5GRkWYm/pusoqOjMXv2bMybN09uBjtayYQ/Jq7QIAIpEWDv9Qc9D2L98PVpAlSxYUUM2TwExoWMU1zH7lpb0m3JHyv/fl3YclRLXgmYLQf9nydNm0GT00zg/rX7GF99PFiVKhtz5syBq6trmu3QAiJABIgAI0ACID0HRIAIpIvAixcvYGVlhSdPnvD169cPQs+eDdJlixYRgfQS+P79B/799xzGjNmcTPxjNlMr0EVEPIOT0yK5Tq6piSm19lNji+ZoLgFWYSprErIXn3/+EMeyrVChAq8G7Nq1q+YmnySzLVu28Kq/69evC59lAgoT/tgra/asWsGBkkwfgeioaCztvhQhASGCAVbh5zTDCTX+V4OLcXeC72DD8A2484vgPmDtADRybpTMcVx0HJY7L0fw3mDha3rGeug2rxvqdKrzW5tGJkZw9XGFuY15+pKhVUQgDQQ2jd7Eq1TZKFSoEC5fvoz8+fOnwQJNJQJEgAjICJAASE8CESAC6SLg6emJYcOG8bUODpVx8OCEdNmhRUQgvQRevnyHuXN9MX/+vt+aSK1Ad+5cOBo3niF3fNjXdyxataqa3vBoHRFIRuDChQguAu5NIjawSU5OTrwa0NLSUiOphYSE8Ko/b29vufxs2thw4c+8GokoGrnxCk4qxD8E039p1NRvdT/YutgiU6bExhxXDl7BrGaz5LyzOb08eiFHzhxynw8NDMW8NvPkqv86z+oMR1dHZM6SWZjLGo2whgxJ7xxsN7Ed2k9uLzdPwSmTOSLACbx88BLjqo9DzPMY/ncPDw8MHTqU6BABIkAE0kyABMA0I6MFRIAIMAK1atXC2bNnOYxdu0ahXbsaBIYIqIQAa/bBqv7mzPHB7dtP/+gztQLg1q0n0bWrp2DLxMQI+/e7wdr675fHqyRpcqJRBNasCeBCYGTkCyEvfX19LgKyisCkYoaUE2dHNlnFHxP/YmNjhVTyF8/PhT+7PnZSTo9iVzGBqPAoPLr+CA/DHiLyciRiX8eCCYCFyhaSi+Tp7adY1HER2NHJhFG5SWUM3ToU+kk6wn+P/w7vid7YO3uvMI9V9rntd0OJX977U6oUrOxQGUM3D4V+3r93mVcxKnKngQS2jd8mPKs1a9bEmTOpuwdTA1FQSkSACGSAAAmAGYBHS4mAthLw8/NDy5Ytefrs7r8rV+TvctJWLpS3aghMn74bkybtSOasRIkCYFWBsUm6QqZGAGQixdSpu/grYTRoUAFbtw6Dqal23c+mmh0kL4zA48dvMHv2HixfflgOSO3atbkI2KJFC0mDYt8nmPh3+vRpuTyaDGyCtuPawrhwyvexSTppCl4UBB6EPODVelF3ooR4UqoA/BDzAStcVuBckrtfLe0sMWzbMOTOl1suF/Z9YtfUXfyVMH4nFooCAgWhcQSY+D3KchR+fP/Bc9u/f7/kv09o3CZRQkRAAgRIAJTAJlGIREBsBNh9VVu3yrrlUedfse2O5sfzqwBobKyHf/75H+rXL4/evVfgWpKqj9QIgB8+fMawYeuxdq2syx4b3brVw7JlLtDX19V8oJShWgkcOHCZC4GnT9+Wi2PAgAFcCCxatKha40ur84cPH3Lhb8WKFXJLy9Quw4U/q+ZWaTVJ84lAqgmwqj6/hX7Y7LpZbk2PhT3QYoS8qP4s4hkWOS3CvUv3hLmsC3XPRT2RXTd7Mp/HNx3H0h5L5T4/wnsEanWsler4aCIRyAiBJd2X4MTmE9xEly5dwO5VpUEEiAARSAsBEgDTQovmEgEigJs3b6JixYr4/v079PR0EBq6EGZm+YgMEVAZgQQBkIlz7Oj5pEnt+TPIjgN37LgozQIgqxrs3NkDAUkulh8woDEqVTKDj08wF2ZYVWGVKsXRvLkVOneug7JlC2nMMU2VbRw5+i0B1sxG1iRkD+LiPgvzihcvjmnTpkmmSQj7YXTSpEmIjIwUcsiRKwcX/tiR30yZE+9po8eBCCiaADumG+gViN3Tdsvd1fe7LsDh58Ixo/EMublMJOzi3iXFhjRndpzhgmHSkZKwqOi8yB4RSCBw9fBVzHSYyf+aOXNmhIWFoVy5cgSICBABIpBqAiQAphoVTSQCRIARmDx5Mv+BlA0XF1usWdOfwBABlRJYuNAP377Fo0OHWihWLK8gxKVXAAwJeYB27RbgTpLjYn9KiAmPAwc2gaurI1j1IQ0ioCgCly9HciFw927Z/aoJo1+/fvx9V6xdH1lXeCb8rVq1Si7umu1qcuGvuFVxRSEiO0QgGQHWIMGjswdun5GvomUTS1UvBZdlLsnu9GNfu3X6FibWmShnr+O0jmDNPVIaaZ1PW0UElEFgaqOpCAsK46bZ++7UqVOV4YZsEgEioKEESADU0I2ltIiAMgh8/vwZFSpUwN27d7l5f/9JsLOzUIYrskkE0kwgvQKgv38IGv/SWTI1ztu3r4klS5xRoIBBaqbTHCKQagLr1wdhypSdePjwlbCGvfcyEbBt27aptqOKiXv27OE/hF6/fl1wl7doXnSY0gENezVURQjkQ8sJpNT0Q1dfF7WdaoMJeoYFDVMkdHLrSXgmaf7EJqVVAGR3WvZY0APZdLJp+S5Q+qoicNTrKL+7ko2SJUvy994cOeS7W6sqFvJDBIiA9AiQACi9PaOIiYDaCGzcuBE9e/bk/lmThKCgKWqLhRwTgV8JpFcAXLTIDyNHbkwX0FGjWmLmzE7IkYN++EsXQFr0WwJ37z7jzW62bTslN2fEiBGYPn06cuXKpVZ6cXFxmDhxIhYtkj8SWadzHS6iFCxZUK3xkXPtIZBSZR7LvqhFUTQZ0AT1u9cHO4r+61CEAPinOwO1ZwcoU1US+PrpK0ZVGgXWFZuNDRs2oEePHqoMgXwRASIgYQIkAEp48yh0IqBqAk2bNsWhQ4e42xUr+qJ/f3tVh0D+iMBvCaRHAPzy5Rvc3LaCiYBJR/fu9TF6dCuUK1cIWbJkxoMHr+Dp+V+yeSYmRvD2Ho569crTzhABpRBgXYKZEPj6daxg38bGhlcDNmnSRCk+/2b08GEW0yQEBwcLU/Xz6HPhj1VE0SACqiRwcd9FzHGc81uXlRpXgvNSZ5iUMpGbQwKgKneJfCmSAOtGvXPKTm7SwcEBBw8eVKR5skUEiIAGEyABUIM3l1IjAookcOrUKdStW5ebLFw4D0JDF8DQUL0VKIrMj2xJn0B6BMCvX+Nx6tRNXLhwF1euRPJ7ADt2rI0RI5oja9YsclA+f/6KqVN38Tvako4RI1rA3b0LsmfPKn2IlIEoCbB7KpkI6Ot7QS6+f/75hwuBmTKpprnGjx8/uPA3Y8YMuTiqOVbj4l8xy2Ki5EdBaTaBdy/f8aYdOQ1y4uO7jzjgcQD75u2Ta+7BntF+q/rBIMmVDSQAavZzocnZsQ7WoyuNxucPsqZRJ0+eRJ06dTQ5ZcqNCBABBREgAVBBIMkMEdB0AoMGDcLy5ct5mqNHt8S8ed01PWXKT2IE0iMApjXFlBqG2NlZYtu2YciXL3dazdF8IpAmAvPn7+NC4MePX4R1DRo04CJgwi9o0mQwDZPZD5hM/Dt27JiwKrtudi78tRrdKg2WaCoRUC6B+G/x2Dl5J/bM2iPnaMDaAWjk3Ej4nCIEQLoDULl7SdZ/T2BV31UIWBPAJwwcOBDLli0jXESACBCBvxIgAfCviGgCESACT58+hYWFBd68ecNhXLjgjqpVSxIYIiAqAqoQANkxzC5dPHH48FUh90qVzLBjxwiUKWMqKh4UjGYSOHcunIuArHlNwsiaNSu/F9DNzU0pSbu7u/P7/r59+ybYt7S35OJf6RqlleKTjBKBjBB4EPIAC9otQFSS7u71utXjHYFZgxA2bpy4gcn1J8u5SWsTkD/Nz0j8tJYI/I3AjeM3MLmB7Pk1NjZGaGgoTE3p/yF/40ZfJwLaToAEQG1/Aih/IpAKAgsXLsSoUaP4zNatq2HvXtdUrKIpREC1BFQhALLKqxEjNmDVKn8hORIAVbvP5E1GgB1HZ52Ck47mzZvzakArKyuFYLp8+TKv+jtw4ICcPdbht/3k9grxQUaIgDIIsGPBHp09EBKQKJSXqVUGw1i1drF83GVKzUNajGiBLu5d+JHiX0dKFYM9FvYAW0ODCKiDwKxms3Dl4BXuesGCBRg5cqQ6wiCfRIAISIgACYAS2iwKlQioi0CNGjVw/vx57n779uFwcqqtrlDILxH4LQFVCIAfPnzGsGHrsXZtoBAHCYD0UKqLQGBgKK8GPHPmthCCvr4+v6Nv6NChGQrL09MT7I7B2NjE5iNMQGEVTxa2FhmyTYuJgLIJxL6OhWcXT1xNUq1tVskMI3aMgOnPau2nt59iUcdFuH/tvhDOn7r6Ht90HEt7LJULfYT3CNTqWEvZ6ZB9IpAigaSidPXq1XHu3DkiRQSIABH4IwESAOkBIQJE4I8EwsLC+PFfNszM8iEyUnYPIA0iIDYC6REAIyKeYf/+i7zD6tWr9/H69Xs0aVIJkye3T7GxwsuX79C5swcCklSV1KpVht8BWOxnVYnYuFA8mk2ANadhIuDcub5yibZv355XA5YtWzZNAG7dusWr/nbt2iW3ztHVkYt/2XJkS5M9mkwEFEHgY+xH3D59Gw/DHuJF5AtEhUchm042DFw3ELlTuH81+mk0PLp44Pqx64L7Cg0qYNjWYTAyNeKfi4uOg2c3T1w+cFmYY2lnyasEf7XJGuCwzqvslTCMTIzgtt8NJaxLKCJFskEE0kVgYPGBeHn/JV/LjgFXrFgxXXZoEREgAtpBgARA7dhnypIIpJsAqwIZNmwYX9+7dyN4eQ1Ity1aSASUSSA9AiC7T61x4xmIjf0ohNamjQ28vAbCyCh5l+vg4Ai0bj0XUVHRwvyePRtg6VIX5MqVQ5npkW0i8EcCTMieOHEHriWpZipQoABmzpwJZ2fnVNHz8vLChAkT8Pz5c2E+q5rqOL0jqrasmiobNIkIKINASkd6mQDn6uMKcxvzZC4jgiMwt/VcRCd5r/71DsBvX75hq9tW+C3yE9b/ziYTC5c7L0fw3mBhbmWHyhi6eSj08+orI2WySQRSRWCF8wocXXeUz/Xw8Mhw9XeqnNIkIkAEJEuABEDJbh0FTgRUQ6B169bw9ZVVlmzePARdu9ZTjWPyQgTSSCA9AiAT8rp3XypX0ZfwrHfpUleuCjAu7jNcXTdj+fLDcpGtXTsAzkk6S6YxbJpOBBRG4M2b97wacNmyQ3I2e/bsyasBixQpkqKvR48e8aq/DRs2yH3dYZADr/rTM9ZTWIxkiAikh0BKYh2zw7rwdpvbDTmS/ALmc9xnbHbdjMO/vFendF/f+T3nMf9/8+VCaju+LTpM7YAsWbMIn7925BpvKsIqERNGu4nt+F2YmbNkTk9KtIYIKITAiS0nsKTbEm7L0dERPj4+CrFLRogAEdBMAiQAaua+UlZEQCEE3r9/DxMTE7CP2bNnxcOHK1GggIFCbJMRIqBoAukRANmxrkWLDmDUqI1y4ejr62LSpHbo29ce+vo6ePo0GosXH8D8+fvk5rVqVRVr1vRH/vz070LR+0n20k/A2/s0FwLvJOmAWrJkSd4puFOnTnKGt2/fzjv83r17V/i8SSkTLvzVpvte078JtFLhBFjX3sVOi+Wq+piTVqNbocXIFmDVe6ziz2+hH/b98l5dtnZZDN0yFPnMZA1AEgabv7T7UrlmIaxLcPcF3VGvaz1+5P1O8B1sGL4Bd87fEdb9qfpQ4YmTQSLwBwIxz2PQv2h/MJFcT08PUVFR/CMNIkAEiEBKBEgApOeCCBCB3xJgd0B16NCBf71Jk8o4dGgC0SICoiWQHgGQJfPkyRt067YEQUFhacqN3fm3ceNg1K9fPk3raDIRUAWBx49fcxFw/fogOXcDBw7kQiAbTPhbvlz+XteGvRpy8S9P4TyqCJN8EIFUE/j6+Su2T9iO/Qv2p3oNm8gEvb4r+6J2p9op3u162vs0VvVdJVfd9zcHKVUJ/m0NfZ0IKIvATIeZQsObnTt3gt0BS4MIEAEikBIBEgDpuSACROC3BPr164fVq1fzr7u7d8HYsa2JFhEQLYH0CoAsobNnwzFgwBq5+9P+lCirEFy5si86/eYHStFCosC0jsC6dUf53YBPn74Rci9evDhY9ev9+4ndT41Njfldf416N9I6RpSwdAiwuwA3jtqIE5tPpCpoJv51ntUZ9v3t5Y70Jl0c/y2ei4rsPsDUjGqO1dBvVT8Y0ImI1OCiOSog4DPHR3h++/bti1WrVqnAK7kgAkRAigRIAJTirlHMREBFBMzNzYVjYdeuzYelZTEVeSY3RCDtBDIiADJvt249wZgxm+Hnd+mPzqtVM+eCeMOGFVKsJkl75LSCCCiXAPu3waoBd+48k6KjWh1q8ao/0zKmyg2ErBMBBRBg9/D5uPvg4JKDf6zaY89zpxmdUL1tdWTKnOmPnll1YeDaQOyYtAPv37z/7VwmkHea2QmGBQ0VkAmZIAKKIfAg5AFGVxrNjbHrHiIiIhRjmKwQASKgcQRIANS4LaWEiIBiCFy6dAlVq8q6PlasWBShoQsUY5isEAElEcioAMjC+v79B86fvwPWUTUo6DpYl2A2ypQxRc2apdGpUx3UrVsOurrZlZQFmSUCyiEQEBCKvn1XIjLyhZyD/MXzo//q/rCws1COY7JKBJRAgFWwvnrwCmd2ngFr0MG6/jJhMF+xfChVvRRs2tjAqpkVdHPrpsn7q4evwI4EJ7XJhMTKTSrzOzGZ7b+JiWlySJOJgIIIjLIYhYdhD7m1ixcvwtraWkGWyQwRIAKaRIAEQE3aTcqFCCiQwIwZM/j9UGwMGdIUnp69FWidTBEBIkAEiICqCEyduhNTpuz6o7v2U9qjw2TZna80iAARIAJEQFoE1g1dx6ti2WD3vP7zzz/SSoCiJQJEQCUESABUCWZyQgSkR6BOnTo4ffo0D9zffyLs7CyllwRFTASIABHQYgIREc/4sXYfn2CBQtZsmdFxWm3+9x2TTuPb1+/C12xa26DbvG4oaF5Qi6lR6kSACBAB6REICQjBdHtZg6fatWvj1KlT0kuCIiYCREDpBEgAVDpickAEpEfg7du3MDIy4oEbGenhzZv10kuCIiYCRIAIaDGBf/89x8W/pEd+KzYswsW/snUKcTK3Tj3hImBY0COBFDsSzETAGv+rocX0KHUiQASIgPQI9DLuhffRsjsso6OjYWhId1VKbxcpYiKgXAIkACqXL1knApIksG3bNnTp0oXH3rFjLXh7j5BkHhQ0ESACREAbCbCGH9On75ZL3XFMNXSdWy9FHFtcT8B33gW5r7Wb2I43BqFBBIgAESAC0iCwyGkRzuyQNXvaunUrOnfuLI3AKUoiQARURoAEQJWhJkdEQDoEunXrhi1btvCAt2wZii5d6koneIqUCBABIqClBFgjHFfXzdi376JAIE8RfXSdUw91OpX9I5VT229hy9gTeP0oVphXtVVVdJvbjboDa+nzRGkTASIgLQInt56EZ1dPHnTXrl2xefNmaSVA0RIBIqB0AiQAKh0xOSAC0iOQJ08evHnzhgceE7MJudPYRU96GVPERIAIEAFpE9i58wxGjtyIJ09k791sVG1Zklf9FSprnKrkntx6A1YNeHH/XWG+cWFj9FjQA7U61EqVDZpEBIgAESAC6iHw8d1HdDfozp0bGxvj9evX6gmEvBIBIiBaAiQAinZrKDAioB4C4eHhKFOmDHfeoEEFBAVNUU8g5JUIEAEiQARSRWDChO2YNWuP3Nz2k2qiw9T0iXY7J5/Brmln5ey1Hd8WnWZ2SlU8NIkIEAEiQATUQ2BKwym4fuw6d3779m2ULl1aPYGQVyJABERJgARAUW4LBUUE1EfA29sbnTrJfsgbNqwZFi/upb5gyDMRIAJEgAj8lsCNG4/5kd8DBy4Lc0xKGfGqP5vW5hkiF+wTwasBo+5EC3asmlvxI8GFyxfOkG1aTASIABEgAsohsH74evzn8R83vn37djg5OSnHEVklAkRAkgRIAJTktlHQREB5BFxdXTFv3jzuwMtrAHr3bqQ8Z2SZCBABIkAE0kVg+/ZTGD58A168iBHW1+pQht/3l88sd7ps/rro5f13/F7AMztvC18yKGiAngt7ok6nOgrxQUaIABEgAkRAcQSOrjuKFc4ruMExY8Zg7ty5ijNOlogAEZA8ARIAJb+FlAARUCwBOzs7BAYGcqMXL86BtXUJxToga0SACBABIpAhAm5uWzFnjo+cjc6z66KNm02G7P5u8V73YGwbd1Luy63HtkYXd1m3eBpEgAgQASIgDgL3Lt3D2KpjeTC2trYICAgQR2AUBREgAqIgQAKgKLaBgiAC4iFgZGSEt2/f8oC+fvVG1qxZxBMcRUIEiAAR0GICoaEPMXr0Jhw5ck2gUMwyH6/6q+xgplQyVw/d59WAD0JeCn4qNa6E7vO7o6hFUaX6JuNEgAgQASKQOgLx3+LhlE127NfQ0BDR0YnXOKTOAs0iAkRAkwmQAKjJu0u5EYE0EoiMjESJErKKvwoViiAsbGEaLdB0IkAEiAARUAaBLVtO8CO/r1/HCubr96iAbnPqwaBATmW4TGYz5vkHbB57Asc3yi6YZ0M/nz4/Elyvaz2VxEBOiAARIAJE4M8ERlYciUfXH/FJ9+7dQ/HixQkZESACRIATIAGQHgQiQAQEArt370b79u353zt1qoNt24YRHSJABIgAEVAzgTFjNmP+/H1CFFmzZ+FVf82HW6klsgOLL/NqwG9f4gX/rUa3Qrd53dQSDzklAkSACBCBRAIenT1wavsp/oldu3ahXbt2hIcIEAEiQAIgPQNEgAjIExg/fjxmz57NP+nu3gVjx7YmRESACBABIqAmAlev3sfIkRsQFJRYcVfKxoR3+S1fX72deG8cf8y7BN8JjhLoVGhUAT0X9IRZZeUeR1bTdpBbIkAEiIAkCPjM8cFWt6081nHjxmHWrFmSiJuCJAJEQPkEqAJQ+YzJgwgJvHv3Ds+fP8ezZ89++zHha1++fFFIBnp6eihQoAAKFiz41486OjoK8ZlWIw4ODjh8+DBfdvDgBDg4VE6rCZpPBIgAESACCiCwceNxDB++Hm/fxgnW7PtV4uJfztzZFeAh4yY+vPvCRUD/VYl3EuYyzoVeC3uhfo/6GXdAFogAESACRCDNBK4euoqZTWfydU2aNMGhQ4fSbEMRCz59+vTHn7WS/iz2/v17RbhE9uzZhZ+z/vYzV+7cuRXik4wQASkRIAFQSrtFsaaaQEREBEJCQhAaGsq/8SQV+tifP378mGpb6pjIviGZmJj8Vig0MzNDhQoVFB5avnz58OrVK273yZPVMDU1UrgPMkgEiAARIAK/JxAf/x3syO+iRX7CJCb4MeGPCYBiHEwAZEIgEwQTRosRLfiR4MxZMosxZIqJCBABIqCxBKKfRqNvob48v7x58+Lly8TmTYpK+vr167h///5vBb6oqCiwggsxD11dXV6YkVQoZH+2sLCApaUlzM3NxRw+xUYE0kWABMB0YaNFYiEQExPDhb5fXx8+fBBLiEqNg4mA5cuX52Ig+5jw5/Q4ffToEYoWlXVyzJcvN1688EqPGVpDBIgAESAC6SRw+fI93ujj5MmbggV21JeJf+zor5gHOwrMREB2NDhhlKtfjjcIKWElay5FgwgQASJABFRDwDm/M969lAlwDx8+RJEiRdLlmAl9N27c4K+EP7OP2jBy5szJhcBfXwYGBtqQPuWooQRIANTQjdXEtG7dupVM6Hvw4EG6Us2aNTsMDQvCyMiEf5S9TGBklPDnxK+xuYoY79+/wdu3z/D27fOfH9mfE16Jn4uJeZ5hdwlCYFqEQV9fX7RuLbvzz87OEv7+EzMcBxkgAkSACBCB1BFYty4II0asx7t3iRXqrMkHa/bBmn5IYbCmIKw5CGsSkjB0DXXRa0EvNOzdUAopUIxEgAgQAY0gMN1+OkICQnguPj4+cHR0/GNevwp9CX/PKIwCBgYoaGjIXwV+fkz4e9LPGevpZdQVX//l2zc8e/sWUdHR/CN/RUcjKuHPSb7G5qZnFCtWLJkoWLZs2fSYojVEQOUESABUOXJymFoCly9fxt69e/m9FazCLy138eXIkQvFilnCzKwSChY0TyLyyYQ9PT3j1Iah8nk/fvzgwiATAhMFQnmh8NGj63j3Lu3l/H+qGJw0aRKmT5/O8x01qiXmz++u8tzJIREgAkRA2wh8+fKNH/n19PxPSN2gQE50m1MP9Xso/qoHVfA9vvE6No89gZjnidX4zYY240eCs2bPqooQyAcRIAJEQKsJbBq9CfsX7OcMJk6ciGnTpvE/K6qiL1/u3KhQpMjvhb2fwl+mTJlEuw9v3r+XFwrfvkXEs2e4dv8+Qh48QNznz6mOnd09yCoF2X3qbdq0gZWVVarX0kQioEoCJACqkjb5+iuBwMBA7N+/nwt/rFw9NSNfPjMu9DHBr1ixSoLol5q1Up7DBEAmBD5+fEPuY3qEwfr16+Pp06e4c+cOR7Jx42B0704XuEv5+aDYiQARED+BCxciMGrUJrkjv5UdzHjVXzHLfOJP4A8RPgh5yasBrx66L8wqV68cus/vDvNqdK+SpDeXgicCRED0BI5vOo6lPZbyOEuVKgVTU1McP348zXEnCH3lCxfmgl/CR/Z5TR8JYuC1Bw+4IMiEwfupvE+RXavEhMCWLVvC1tZW01FRfhIiQAKghDZLE0N98+YNmOh38OBBLvq9ffv2t2myo7gyoU/2MjhyELgAACAASURBVDOTCX45c9I9DEmhKUIYrFKlOJo1q4K6dcuhevVSMDTMpYmPH+VEBIgAEVAbgbVrAzFixAa8f/9JiKGNmw06z66rtpiU4XjbuJPY6x4smNbJrYOeC3rC1oV+IFIGb7JJBIiA9hKIexuHO+fv4ObJm7jy3xVEXolMNQxtFvpSDQlAzIcP4ILg/fv8I3/dv8+PHv9uGBoacjGwadOmXAw0NhbvSbS0sKC50iRAAqA0903SUbMqMyb6BQQE8Dsp4uPjU8yHlYxbW7fgr3Ll6qFQIbpbISMbnxFhsGbN0qhfvzyqVy+N6tXNYWJC3YEzshe0lggQAe0l8PHjF7i6bsbSpYcECPnMcvOqv1odymgkmDM7b/NqwJf3EztCOgx2QLe53ZBdVzH37GokOEqKCBABIvAHAtFR0Yg4H4Hw8+G4cfwGws+G/5UXCX1/RZSuCbeePMGJmzfhd+kSf7ErnVIaWbJk4Xeu29nZcTGQVWfSIAKqJEACoCppa7GvCxcu4MiRI1z4CwoK+i2JPHkKC6JfpUqNkSVLNi2mpprUX716hIsX98HLa3CqHdrYmKNWrTK8OpC9ihfPn+q1NJEIEAEioK0Ezp0L5/f9nTp1S0Bg09qcd/k1KaXZv1iJuhPNuwQH+0QIuZetU5bfC1i6RmltfSQobyJABIhAqgm8iHzBK/zY6/aZ24gITnw//ZuRpc7OaFW1Korkzfu3qfT1DBL4Gh+PI9euCWLg49evf2uxYcOGXAhs3LgxqlWrlkHPtJwI/J0ACYB/Z0Qz0kmANe3YuXMnf7F7/X43SpWqDiur5rC0tEPp0jXT6Y2WZYRAZOQVuLrKLqstWtQUY8b0QWjobYSE3OIf4+ISu1Km5IcdGU4QA1mFYLlyhTMSDq0lAkSACGgcgVWr/DFq1EbExSVeKt5hai20n6Rd3/d2TTuLnZPPCPubQy8HeszvAft+9hq355QQESACRCAjBB7ffMwr/BJEv78d6c2lmx0WZQrBsqwpLMqYYt6aADx8Gs1DuDx3LqoUL56RcGhtOgmcDQ9HQEgIDly+jPM/71tPyRS7L7BDhw78xZqK0CACyiBAAqAyqGq5zdDQUC76eXt7IyIi+W+m2F1+lSs3gaWlPSws7FC4cDktJ6b+9ENC/DF9emMeSKVK5bBypaxTWMK4efMubt6MQFjYHS4IPn787I9BW1uXgK2tBezsLGFnZwExdwBTP32KgAgQAU0mwI78MuFvxYojQpqFyhrzqr+qLUtqcuq/ze3i/ru8GvDJrTfCnMYDGqPHgh50JFgrnwhKmggQAUaAHRsNDQhFSEAIQgNDce/SvT+CKVzQkAt9FUuZoJx5QZQrWVBufv9J3rh28wn/3JGJE2FvaUmg1Uzg5uPHCAgNhX9ICA5fvZri3YHm5uZwcnLiQqCFhYWaIyb3mkaABEBN21E15rN7927s2LED7GNKo2bNdrC2bsUr/YyMTNQYKbn+lcDp095YvLgT/3T9+jZwdx/zR0gPHz4FEwVv3Ijgr7Cw3985YmaW76cQaMlFwbx59WkDiAARIAJaQeD69UcYMmQdgoLChHzrdCrL7/vLU0S73wtfP4rl9wKe2p54HLpiw4rovaQ3ilQoohXPByVJBIgAEYh9FcvFPib6hfiH4OWDl7+FUrG0Ccqbs5dM7Ctq+uerI9zm7cPx4Dvc3vbhw+FUuzYBFxGBqOhoXhm479Il7D57NsXI2rVrh44dO4J9pEEEFEGABEBFUNRiG6yhBxP92CssLPEHnAQkJialUKtWR9Sq1QFFi9JvMMT6qBw6tBReXkN4eI6OdnBz65emUF+/fssrBBMEwYsXQxEf/z2ZDX19HdjbV+JVgba2lihdmoTgNIGmyUSACEiGgJ/fJQwcuAaPHiXe/cOq/hzH0B0/STfRd94FXg2YMPIUzYM+y/rAuoW1ZPaaAiUCRIAIpIVAVHgUQgJDeLXftSPX8ClJN/gEO1kyZ0JVi2Jc7OOCn3lB5DHMlRY3cF/lD9+AEL5mibMzBjs4pGk9TVYdgdCHD7HzzBnsOHMGd6KikjmuWLEiFwLZixqHqG5fNNETCYCauKsqyMnPz08Q/r5+/ZrMo7V1Sy76sRc78ktD3AR27pyKXbum8CB79GiD/v07ZyjgZ89e4cKFEP4KDg5BTExsivYaNKjw86iwBWrQJfAZYk6LiQAREA8BT8//MGzYeiGgAiUM4LzEFlWa0f1LKe3Slf8i4TUkEM/vxQhf7uXRC82GNhPPplIkRIAIEIEMEAg/F84FP1btd/3Y9RQtGejrwsayGKrxV1EUzJs7Ax6BldtOYePe89zGlPbtMblDhwzZo8XKJ/Dl2zcuBLLX/kuXkjnMli2bIAS2aNFC+QGRB40jQAKgxm2pchPasmULPD09wbr6/jry5i3Cq/1q1uwAc3OqcFDuTijWOqv+Y1WAbAwb1gNOTor7hhIX94GLgBcuhHJB8Hf3B1pYFBXuDGTVgTlyZFVskmSNCBABIqACAsOHr4eHx3+CJ0u7Yui9pBHYvX80fk+A3Qe4bshRhAQ8ECY1G9YMvRb3ImxEgAgQAckR+Pb5m1Dlx472Pgx7mGIO7B4/LvhZFIONZVHkyplDYbl6+12Cx8Zj3B6r/mNVgDSkQ+BCRAR2nj3LqwIfvXqVLHDWNXjo0KHo2rWrdJKiSNVOgARAtW+BNAIICgrCokWLUuzmy5p5JFT76epm7DdV0qCheVGy+//YPYBsTJo0BE2b1lNakux4sEwQDMGtWylfbmxqapTkqLAFTEz+fMeJ0oIlw0SACBCBVBJ48OAlhgzxwv79ib+xt+trCecljZA1e5ZUWtHuad++xMNryFEErJYdWWPDuqU1nJc4I1+xfNoNh7InAkRA9ASio6J5hR8/2ut/DdE/O/D+GnjZEgW46Meq/apaFFVaXgdP3MC0JQe5fXb/H7sHkIb0CLz7+FGoCmTNQ34drHvwiBEj0LBhQ+klRxGrnAAJgCpHLi2H4eHhXPhbuXKlXOC5c+cXRL9y5epKKymKNhkB1gGYdQJmY+HC8ahZs4pKKDEBMOGYMBMGUxq6utn5nYFNmlRG69Y2KFSIqmhUsjnkhAgQgVQTYE0++vVbjTt3Eu/t6eJeF63H2qTaBk1MJOAzJxhb3U4KnzApY4K+K/qCNQmhQQSIABEQE4E3T94g2CcYVw9fRah/KL58+pJieEzoSzjeywRAVYyzVyIxctYe7op1AGadgGlIm8DJmzcFMfDFu3dyyfTv358LgaVLl5Z2khS9UgmQAKhUvNI1HhcXx4W/+fPnIyYm8U6eLFmyolmz4WjefBjy5Cks3QQpcjkCY8ZUxv371/jn1q1zR7lyJVVOiB0Nlt0byCoEryEu7mOyGPT1ddGmjQ0XAtlHGkSACBABdRPw8grEwIFr8eXLNx6KQYGc/L6/mu3pP+AZ2Zuzu8L5vYAxzz9wM1lzZIXLMhfYOttmxCytJQJEgAgohEDw3mAu/LGPH2OT/581l2522FSSHe1l1X7sqK+qx827z9DbbSt3W9nMDFfmzVN1CORPSQQev34NjwMHsPi///AtPl7wYmBggNGjR3MhMFeutDWNUVKoZFZkBEgAFNmGiCGcDRs2YO7cubh586ZcOHXrduXCX8mSVcUQJsWgQAL9+hXCmzdPucU9e5bBxCS/Aq2n3RRrGpJwTJh9fP48+b0XZcsWEsRAGxvztDuhFUSACBCBDBKYMGE7Zv2srmCmStc05Ud+S1irprojg+GLfvm9S8/5keDws7LvT2y0Hd8WnWZ2En3sFCARIAKaRyAiOEIQ/Z7cepIswQJ59YUqP1btx5p6qHNEvYhB20FreQiFjI3xeNUqdYZDvpVA4OLdu1wI3HIysWqeuSlXrhxcXV3Rs2dPJXglk1ImQAKglHdPwbH7+/vzqr+DB2V3RSQMCws7LvxZWyuuMYSCQydzGSTQubMuvn79xK0cPboZuro6GbSouOXx8fE4f/4ajh8PxrFj5/Hu3ftkxm1tLQQxkI4IK449WSICRCBlAq9exfL7/ry9TwsT6nYpx8W/XEbief/UhP2Li/7ERcCTWxN/KVnbqTa/F1A/r74mpEg5EAEiIGICCUd8WaUfu9/v15FbTwcNqpdCfZtSqF6pGLJkySyabD5++opG3Tx5PLrZsuHDtm2iiY0CUSwBv0uXuBAYECr/jDZt2pRXA9rb2yvWIVmTLAESACW7dYoL/MaNG1z4W7tW9huihFGkSEUu/NnauijOGVkSHYHPnz+ga1dZiXj27Nlw/Lh4/3MQHR2DY8eCcfz4eS4K/jr09HKgbdsadERYdE8ZBUQENIdAcHAE+vRZiZCQxG617SbWQMdptTUnSRFmsmPSaeyefk6IrFjlYui/qj/MqQJchLtFIREB6RNIOOJ77t9z+Bz3OVlC1SuZoX51czSwKQUjg5yiTbh+Zw98+Sq7oiJuyxbkzKG4LsOiTVqLA1sbGMiFwLBHj+QouLi4cCGwfPnyWkyHUmcESADU8udg6tSpWLBgAWJjYwUS+vp5ufDXvPlw6OjoaTkhzU//1atHGDBA1oEsf/488PWVb/giVgK3bt0VxMD795Mfwyhd2gT/+59MDKQjwmLdRYqLCEiLAKv469dvFd69k933pJMrG3ovtUXDnhWklYhEow3acB3rBgfiU9xXnoGuoS76regHVhFIgwgQASKQUQIJR3zP7T6HqCRNnRLsmhUyRv3qpbjoV7akNK56cOy/Gi9ey37Oe7hiBYrkzZtRTLRe5ATef/qExQcOcCHwldzP+PoYNWoUJk+eLPIMKDxlEiABUJl0RWz7ypUrmDBhQrLjvg4Og7n4V7Ag3akm4u1TaGiRkVfg6mrFbZYuXRwbN85VqH1VGGMVgQmVgR8/Jv8tLR0RVsUukA8ioNkE2F1/7M6/hFHUIi+cl9qifD1qiKXKnb9x4jG8BgfiYWji3bDsTkB2NyANIkAEiEBaCfztiK9ujmw/RT9z/lFqo4frZoRHvuBhX547F1WKF5daChRvOglEPHvGRcClhw7JWWDHgmfOnIkqVaqk0zItkzIBEgClvHvpjH3lypUYO3Ys3iVpHV6jRjsu/JUtWyedVmmZVAlcv34MU6Y05OFbWVXAsmVTpJoKbxaSIAReuXIjWR56ejpo27Y6HRGW7A5T4ERA9QQ+fvyCIUPWgXX7TRjVHM3hvLQR8hSmO+hUvyPA68ex8Bp8FBd8IwT3rDtw7yW9kV03uzpCIp9EgAhIjEDCEd/z/57HpzjZPdhJR5XyhYVqP9bcQ6pj0JSduHxddhw0aMoUNKhAFetS3cv0xn3q1i0uBO4+l3iNRu7cuTFnzhz0798/vWZpnUQJkAAo0Y1LT9hPnz7lVX+sy2/C0NfPg86dZ8POrk96TNIaDSCgSQJg0u0ICbkliIFPn8p+85l0JHQRZoJg1aolNWAnKQUiQAQUTeD69Ufo23cVzpy5LZhuMcIaPRY2ULQrspcOAhtHHoPfokvCyjJ1y/AjwUUqFEmHNVpCBIiAphO4e/Euzu85Dyb+pdTF1zS/gVDtZ1m2kEbgIAFQI7ZRIUmsCQjAuG3b8DrJsWDWJZhVA5qamirEBxkRPwESAMW/RwqJ0MfHB6NHj8bdu3cFe1WqOHDxz8ysskJ8kBFpEtBUATBhN758+Sp0EGZHhePjvyfbKHZXYJcudXknYRpEgAgQAUbAz+8SXFxW4vnztwIQ1uXXYTAdmRHTE3Jo6RXeJThhGJoa8uYg1i2sxRQmxUIEiIAaCTDB7+TWk2ANPX4dWTJnljXz+NnJN3u2LGqMVPGuSQBUPFMpW7x6/z4XAQ9duSKkUbJkScyfPx+tW7eWcmoUeyoJkACYSlBSnfb9+3de9efu7i6XQrt2E9Gx4zSppkVxK5CApguASVE9ehQliIHXr99JRtHGphS6dKmDzp3rIq+Ej3so8PEgU0RAKwl4ev6HYcPWC7kXKGEA5yW2qNKM7k4S4wNx5b9IeA0JxPN7MUJ4vTx6odnQZmIMl2IiAkRABQRiX8Xi5LaTOLX1FO4EJ/8/X4VSJj9FP3MUMTFSQUTqcUECoHq4i93rpB07MH33brkw3dzceDVg5syZxR4+xZcBAiQAZgCe2JeePXuWi39BQUFCqEWKVESXLrNhbd1C7OFTfCoioE0CYFKkFy+GIijoHA4fPom4OFlHz4RRsKABunatz6sCK1c2U9FOkBsiQATEQGD48PXw8PhPCMXSrhh6L2mEQmWNxRAexfAbAk9uvcG6IUcREvBAmNFsWDP0WtyLmBEBIqBFBO5fvc+r/Y5vPo6Y54m/FGAIculmR5O65dCwRmlUtSiqFVRIANSKbU5Xkn6XLmHc1q0IeyS7I5KNhg0bchGwZs2a6bJJi8RPgARA8e9RuiJcvHgxxo0bh0+fEi+1bdiwFz/ya2gojbb16UqcFqWZgLYKgAmgoqJecBGQve7ff5KMX8eOtXlVYMuWVdPMlhYQASIgHQIPHrzEoEFrceDAZSFou76WYMd+s2bXrCNh0tmVtEX67Us8Pw4csDpEWGjVwgouS12Qr1i+tBmj2USACEiKwMX9F3m13+kdp5PFbVbImAt/TeqWh0n+3JLKK6PBkgCYUYKavf7527f8SPD6JAVDOjo6mD17NoYPH67ZyWtpdiQAatjGR0ZGYvz48fD29hYyy5nTgFf9NW48QMOypXQUQUDbBcAEht++xePw4RNcCLxwITQZ2tq1y/Cjwawq0MAgpyLQkw0iQAREQiAoKIw3+4iIeCZE1MW9LlqPpXtBRbJFaQrDZ04wtrqdFNYULF0Q/Vb2Q8WGFdNkhyYTASIgbgIfYj7waj921Pf26cRmTQlRV7MoykW/JvXKIWsW7TzWSAKguJ9hsUS34sgRXg0Y8+GDEJKTkxNmzZqF4sXp+hOx7JMi4iABUBEURWLj9OnTcHZ2xu3bid8ALS3teNVfyZJUvSSSbRJdGCQAJt+S4OBrXAg8dOgk2D2aSUfhwsY/jwfXQcWK2nF8RHQPLQVEBBRIwMsrEAMHrsWXL9+4VYMCOfl9fzXbl1agFzKlagJnd4XzewFjnst+mMmaIytclrnA1tlW1aGQPyJABBRM4GHYQ17td3zTcbx5+kbOeubMmeDARL+65WBTqZiCPUvPHAmA0tszdUV88e5dXg0YEJJYRV+mTBl4eXmhdu3a6gqL/CqYAAmACgaqLnO+vr7o3bs33rxJ/CbYps04dO48S10hkV+JECAB8PcbFRn5SBACnz9/JTcxU6ZMQsOQpk2pK6hEHncKkwjIEZgwYTtmzdojfK50TVN+5LeENV2VoQmPyr1Lz/mR4PCzT4V02o5vi04zO2lCepQDEdA6AlcOXhEae/z48UMu/wJ5c8OBH/Mth+JF8mgdm98lTAIgPQppJTB+2zbM3rtXWGZsbIx169bB0dExraZovggJkAAowk1Ja0hMlXdxcRGW6ejoYdCg9ahRo11aTdF8LSRAAuDfN/39+w/8eDCrCAwLC0+2oH798j+PB9dBrlw6fzdIM4gAEVArgVevYjFkiBe8vRPviqrbpRwX/3IZ0b9htW6Ogp3HRX/iIuDJrTcFy7WdasN5iTP0qdu7gmmTOSKgeAKf4j7xaj92zPfG8RvJHFQsbSoT/uqVg17OHIoPQOIWSQCU+AaqKfzd586h17JleJ+kn8DatWv5aUMa0iZAAqC09w9z5swBa9mdMPLkKczFPwsLO4lnRuGrigAJgGkjfeJEMK8KPHr0XLKFJUoUQOfOdfg9gWXLFkqbYZpNBIiASggEB0dg8GAvXLgQIfhrN7EGOk6j4y0q2QA1Odkx6TR2T0983zavZg7npc4wtzFXU0TklggQgT8ReHLrCb/f79S2U3h+73myqY1qlObVfvXo3/AfHyQSAOnfWXoJBISGchHw8evXggl3d3eMHTs2vSZpnQgIkAAogk1IbwijR4/GggULhOVFilTk4h/d95deotq5jgTA9O37zZt3harAmJhYOSPZsmXhIiBrGmJvb5k+B7SKCBABhRNgFX/svr/o6Pfctk6ubOi91BYNe1ZQuC8yKD4CQRuuY93gQHyK+8qD0zPW4/cCsopAGkSACIiDQIh/CK/2Y+Jf/Nd4uaAM9HWFar9yJQuKI2CRR0ECoMg3SOThsXsBmQgY9uiREOmoUaMwf/58kUdO4f2OAAmAEn02evbsiY0bNwrRly1bB+PG7UfOnIYSzYjCVhcBEgAzRv7Vq2hBCIyIeJDMmK2tBa8K7N27UcYc0WoiQAQyRIDd9cfu/EsYRS3ywnmpLcrXK5whu7RYWgRunHgMr8GBeBiaeK8ruxOQ3Q1IgwgQAfUROLruKK/2Cw0MTRaEebF8gvCX10hPfUFK0DMJgBLcNJGF/PbDB7ScPRunbt0SIuvRowc2bNggskgpnNQQIAEwNZRENqdFixY4cOCAEJW1dQu4ue0XWZQUjlQIkACouJ06cuQUDh06gbNnryQzWrVqSfTrZw8XF+pAqTjiZIkI/J0A6+7Lqv5Yt9+EUc2RHf9shDyF9f9ugGZoHIHXj2PhNfgoLvgmHgNn3YFdlrsga/asGpcvJUQExEwgcG0g/Ff54+7Fu8nCrFmlOBzqlUPjOuXEnIKoYyMBUNTbI6ngWrq7w+/SJSHm5s2bw8/PT1I5ULAACYASewpq1KiB8+fPC1HXrdsVQ4dullgWFK6YCJAAqPjduHLlBhcC2V2Bnz9/kXNgY2POhUCqCFQ8d7JIBH4l8Pjxa/TpsxKHDl0VvtRihDV6LGxAsIgANo48Br9FiT/MVHaojP5r+iNPYeogSo8HEVA2AVbxx4S/iOBEIZ75zJE9K7/bjwl/VcoXUXYYGm+fBECN32KVJtjN0xNbTp4UfFavXh3nziW/F12lQZGzNBEgATBNuNQ72dzcHHfvJv52rGXLUejenc7fq3dXpO+dBEDl7eHjx8/48WBf30C8fPlGzlGNGqW4ENizZ0PlBUCWiYAWE7h06R4X/65ciRQosC6/DoOraDEVSv1XAoeWXuFdghNG8SrFuQhYwroEwSICREAJBII2BHHh7865O3LW8xnrwdHWAk3qlUfhgnSlkaLQkwCoKJJkJ4HA6E2bsGB/4unDkiVLIiJCXsgnWuIlQAKgePdGLjJDQ0PExMQIn+vbdyXs7ftJJHoKU8wESABU/u68fv0Wvr4B/PXiRWInLea5Vq0yXAjs3r2+8gMhD0RASwgcPHgFzs4rEBUVzTPWM9bBwHVNwI7+0iACvxJgR4GX9z6M928+8S8ZmRphwNoBqNKUxGJ6WoiAoggc33ScC3+3z9yWM5k/jz4c7SzgaGeJPIa5FOWO7PwkQAIgPQrKILDK3x/9V68WTBsYGODt27fKcEU2FUyABEAFA1WGOV1dXXz6JPtPKRuTJx9FxYpUNaQM1tpokwRA1e16dHSMIAQ+e5Z4AT2LoE6dslwI7Nq1nuoCIk9EQAMJbNhwDH36rMC3b995dialjDDAqwnK1S2kgdlSSooicPPkE6xwPoyoOzLROHPWzBiwZgAa9KTj4opiTHa0k8CJLSe48HfrVGIDAUaiYN7cgvBnZJBTO+GoIGsSAFUAWUtdBIWFodHUqUL2Ojo6+Pjxo5bSkE7aJACKfK/KlCmD8PBwIcqVKx8hTx7qWCjybZNUeLdvn8Y//9ThMVtalsGqVTMkFb8Ug3379t1PITAQUVEv5FKoV68cFwI7d64rxdQoZiKgVgJz5/pi7NgtQgylqpvwyr/C5elON7VujEScP77xmlcC3jkfJUTcdU5XOLo6SiQDCpMIiIfAyW0nufB388RNuaBM8hvwo76s4s8wt654AtbQSPr9sx0ht5/y7E7NmIHaZcpoaKaUljoIPH79GkX69xdcly5dGrdvy1f5qiMu8vl7AiQAivjpaNy4Mfz9/YUIt2//jKxZs4s4YgpNigSePr2NYcPK8tCLFjXFjh0eUkxDkjG/e/deqAh88uS5XA4NGlTgQqCTU21J5kZBEwFVExg1ahMWLky8k6ZK0+IYtMEBBvmpskTVeyFlfzEvPmBZz0O4cjDx7siWI1ui+4LuUk6LYicCKiNw2vs0F/6uH7su57NQAQMu+rFXbj0dlcWj7Y46DluHh09llc23PDxQxtRU25FQ/gom8OXbN+To1Emwam9vjyNHjijYC5lTFAESABVFUsF2+vTpg7Vr1wpWly+/j3z5iinYC5kjAsD792/Qq5esOiZ3bj0cPryesKiYQGxsnCAEssYhSUejRhW5ENihQy0VR0XuiIB0CHTr5oktWxK70tXtWg5DNzeTTgIUqegIeHb7Dye3JFYu1e1aF0M3DxVdnBQQERALgTM7z3DhL+xomFxIrKFHgvCnnyuHWMLVmjia9FqGd+9lV0m9Xr8exnp6WpM7Jao6Ag9evoTZwIGCQxcXF6xZs0Z1AZCnVBMgATDVqFQ3ccaMGZg4caLgcObMsyhduobqAiBPWkegQ4fM+PHjB8/79OkdyJw5s9YxEEPCcXEfhKPBDx/KjmskDDs7C/Tta4/27WuKIVSKgQiIgsCnT1/RqpU7/P1DhHiaDbVCLw+6J1cUGyTxINYPC8J/npeFLCztLeG2zw3ZdLJJPDMKnwgojsDZXWfhv9ofoQGhckaLmhrB0VZW8ZcrJ51gUhzx1Fv6/v0HandcyBdkzpQJ8Tt3pn4xzSQCaSRwLjwcNSdMEFZNnz4d//zzTxqt0HRlEyABUNmE02h/+fLlGDRokLBqzJg9sLFpk0YrNJ0IpI1A7975EBsra0px4MBaGBsbpM0AzVYogQ8fPgkVgQ8ePJGz3bhxJS4E/u9/1RXqk4wRAakRCA+PQvv2CxAS8kAIvcOUWmg/mURyqe2lmOPdNfUsdk45I4RYzLIYRu0aBZPSJmIOm2IjAkoncP7f81z4u3bkmpyvYoWMf1b8WSCn1dru+QAAIABJREFUDgl/St+IPzh4E/MBzV1W8Bn5cufGCy8vdYZDvrWAwN7gYLSdN0/IdNmyZRiYpDJQCxCIPkUSAEW0RZs2bUKPHj2EiFxclqFJk8RSWhGFSqFoGIERI8rj8WPZUaetWxeiRIkiGpahNNP59OmzIARGRj6WS8LBoTIXAtu0sZFmchQ1EcgAgYCAUHTuvBgvX74TrPRe0ghNB1fJgFVaSgRSJnBw6RWsG3JU+GLu/LkxfOtwWNhZEDIioHUEgvcGc+Hv6qGrcrkXL5xHEP50clCVrBgejHuPXqHLyI08lPKFC+P6okViCIti0HACyw8fxqAkV5lt3LgR3bvTPbpi2XYSAEWyE3v27MH//vc/IZr//e8fODlNF0l0FIamE5g8uT5u3DjB01y2bAqsrCpoesqSyu/z5y/C0eB79x7Kxd6sWRUuBDo6VpNUThQsEUgvgXXrguDiskK4tiBbjiy802+dzuXSa5LWEYG/Eji17SbvEPz1czyfmylTJgxYOwANe9Nx87/CowkaQeCC7wUu/F3574pcPiWK5v151NcCObJn1YhcNSWJy9cfYdAU2bHfeuXL4/jUqZqSGuUhcgITvb0x499/hSj//fdftG3bVuRRa0d4JACKYJ9Zl5wmTZoIkdjauqB/f7o0UwRbozUhzJ//P5w/v4fnO3PmKDRqRHdOinHzv379JlQERkQkHntksbZoYc2FwJYtrcUYOsVEBBRCYPbsvRg/fptgy8gkF4ZubY6KDalqWSGAycgfCYQFPYJnlwOIjooT5nWe1RltxtFVLfToaC6BS/svceHvkt8luSTNi+WDo50Fr/rLljWL5gKQcGZHz4VjwoL9PIO21avj39GjJZwNhS41An1WrsTawEAh7MOHD6Nx48ZSS0Pj4iUBUM1beubMGTg4OCA2NpZHYmXVHG5u+5ApEzVhUPPWaJX71av7wd9/Nc95zJg+aNuW3pzF/ADEx8cLQmB4+H25UDt3roPhw5ujWjVzMadAsRGBNBMYPnwDPDwOCOuKVMwLt32tkb843VmaZpi0IN0EXkTGwL2VDx6Fye7NZaP5sOboubhnum3SQiIgRgIRFyJwYPEBnNp2Si680mb5BeEvSxb6eUWMe5cQ054j1zBvTQD/a197e6zq21fM4VJsGkbg+48faOXujgOXZc209PX1cejQIdSqVUvDMpVWOiQAqnG/QkJCeCns3bt3eRTFi1tx8c/YuJAaoyLX2khg+/YJ2LNnFk+9T5+O6N27nTZikFzO379/F44G3759T4if/YeciYDsVbhwHsnlRQETgV8JdO7sge3bE38ILV+vMKYe70igiIDaCEyuvwM3TiTezVqnUx0M2zZMbfGQYyKgKAKvH7/mwt+BRQfA/p+RMMqUKABHW1nFX+bMmRTljuwokcC63eewZsdp7mF827aY2amTEr2RaSKQnMCTN2+4CHg5MpJ/sWTJkmBXn1laWhIuNREgAVBN4D99+gR7e3ucOiX7gcbIyARjx+5DyZJV1RQRudVmAgcOLMaGDSM4gg4dmmHEiF7ajEOSuf/772F4e/vh8eNnQvympkYYMaIFFwKz0vEcSe4rBQ3Y2k7F0aNhAgqb1uYYs9eR0BABtROY18YXwT4RQhwVG1XE5MDJao+LAiAC6SEQ/y2eC39+C/0QHRUtmChc0BBOLazxvyaV02OW1qiRwKL1R7Hz552Ni3r2xPDmzdUYDbnWVgIX795FqzlzEBUte1+pU6cO/P39oaOjo61I1Jo3CYBqwj9ixAgsXrxY8M4q/6ytW6opGnKr7QROnNiCJUu6cQyNG9fB1KlUxSDFZ+Lt21guArIXaxySMKpWLclFwC5d6koxLYpZSwl8+vQV1aqNRVjYI4FAI+eKGLA28c5cLUVDaYuIwAqXwzjqlShQF6lYBHMuzEE2HeqCKqJtolD+QuDk1pNc/Lt7UXYqiQ3W0IMJf+xlqK9LDCVIYLLHARw5dYtHvnnIEHStV0+CWVDImkBg/6VLvBIwYQwfPhyLqCu1WraWBEA1YN+yZQu6dZOJLWx06TIbrVu7qSESckkEZASuXj2EmTOb8j/b2FjCw2MioZEwgTt3HmDHDj8cOHBMLgvWIIQJgY0aWUg4OwpdGwiEh0ehdu0JePVKdj8uG63GVEO3ufTDizbsv9Ry3Ox6AvvmXRDC1s+rj5mnZ8KktInUUqF4tYxA6NFQLvyxRh9JR/MGFdCxhTVKFcunZUQ0K91h03cjOETWNO7ghAlwqExVnJq1w9LKxt3HB+O2bhWC3rx5M7p27SqtJDQgWhIAVbyJt27dgq2tLZ4+fco916jRDqNG7VJxFOSOCMgTuHv3ItzcqvFPli5tho0b5xEiDSBw9uwVXg0YHBwil02fPnZcCCxfvrAGZEkpaBqBgIBQ2NtPk0urt2cjNB1SRdNSpXw0iMDBJVewbuhRuYwm+U+ChR39wkWDtlljUnl84zEX/gJ+NohISMzGshiv+KtZpbjG5KrNifQYsxnh919wBBfc3VG1ZEltxkG5i4BA+wULsPvcOR6JqakpAgMDUbZsWRFEpj0hkACo4r1u06YNfHx8uNd8+cwwaZI/Chakbp0q3gZy9wuBly/vY+BA2X/28ufPA1/flcRIgwjs2xfIhcDIyMQL6/X0cmDkyFZcCDQyyqVB2VIqUiawbl0QnJ2Xy6Xgtr8NrFuUkHJaFLuWELjkdw/uLffKZTvQayAa9m6oJQQoTbETiIuO48LfvgX78DnusxBu8cJ5uPDXypYEa7HvYVric+y/Gi9eyyrpI5cvh1k+quhMCz+aq3gCEc+ewX7aNNx/+ZIbb926Nfbulf++qXivZDEpARIAVfg8zJgxAxMnJh6tHD58O2rXdlJhBOSKCKRM4NOn9+jWTZ9/MXv2bDh+fBuh0jACcXEf4O19gAuB799/ELIzNy+AUaNaoX//xhqWMaUjNQJTp+7ElCmJFfG6ubNj5plOKFIhr9RSoXi1mMCj668wodZ2fHyXeA9r+ynt0WFyBy2mQqmLgcCRlUewb94+PL/3XAhHL2cO2T1/za2RK2d2MYRJMSiQQP3Oi/Hlazy3GLt5M/So6YIC6ZKp9BLwPn0anZL0Qpg+fTr++eef9JqjdWkkQAJgGoGld/qhQ4fQtKnsjjU2WrYcje7d6ZhlennSOsUT6NJFF1++fOKGAwM3IWdOuvBZ8ZTVb/H+/cdcCPT1DZALpn798hg+vAVat5YdBadBBFRJgFX9seq/hJHfzAALw3ogRy5qpKDKfSBfiiHwOe4rRlbciBf3YwSDrAqQVQPSIAKqJnDB5wL8FvvhxvEbcq4d7Szh1NwKZoXzqDok8qcCAh8+foFt9yXck0727PiY5O41FbgnF0TgjwTGbNqE+fv3C3MOHjwIBwcHoqYCAiQAqgDyq1evYG9vj6tXr3JvFSo0wMSJ/siSJasKvJMLIpA6Av37F8Xr17Jum//+uwympvlTt5BmSZLAhQuhvBrwzJnLcvE7OdXmx4KrVy8lybwoaOkRYPf9sXv/EkYJ6wKYc5EuhZbeTlLEvxIYW3UL7l1KrLZi9wGyewFpEAFVELhz/g4/7nva+7Scu1pWJeDUwgrVLIqpIgzyoSYCT1/E4H+D1nLvRfLkwcOVdL2PmraC3KZA4Ft8POynT8ex69f5VytXrgx/f3/kzUunPpT9wJAAqGzCAPr06YO1a2VvwDo6evzev1KlaqjAM7kgAqkn4OpqhcjIK3yBl9dslC9Pd1Omnp50Z/7333EuBN65c19IIlMm8GpAJgQWLUrfiKW7u+KPvHz54bh584kQaKUmZvjn0P/EHzhFSARSSWCGw7+4djjx/bVQuUJYfGNxKlfTNCKQdgKvHr7iwh+r+sOPxPWlzPJz4a9Z/QppN0orJEfgRsQzOI+TdVytUrw4Ls+dK7kcKGDNJnDuzh1+H+D7T7ITaC4uLlizZo1mJy2C7EgAVPImrFy5EgMGDBC8ODsvgYPDYCV7JfNEIO0EZs9ujsuX/+MLZ84ciUaNaqbdCK2QJIHPn78I9wO+fftOyKFgQQOMGNGSC4HZs1PFsiQ3V6RBf/r0FYUK9cWbN++FCO37WaLvSnuRRkxhEYH0E1jd3x/+qxK7sesZ62H1k9XIpkNH3NNPlVb+SuDbl29c+Nu/cD9inicePzfMrSvc85eDvpdrzYNz9Gw4JiyUHbFsZmWFA+PGaU3ulKh0CCw9dAhDvLyEgFesWIH+/ftLJwEJRkoCoBI37eLFi/zo79u3b7mXBg16YtCg9Ur0SKaJQPoJbN48Bvv2zecGXFzaw9mZLixPP01prnz8+BkXAv/995BcAlZWJbgI2K1bPWkmRlGLikB4eBTKlBkqF1MX97poPdZGVHFSMERAkQR85gRjq9tJOZOetz1hUtpEkW7IlpYSOLH5BBf/7l2+J0fgfw6VeYOPwgUNtZSM9qbttfMM1u46ywGMbtUK87p1014YlLmoCfRatgwbjh3jMRoaGvKjwFWrVhV1zFIOjgRAJe4eE/8CAmQX7RcpUpEf/TU0LKhEj2SaCKSfQFDQeixf3psbYNV/rAqQhnYSuHr1BhcCjx8PlgPQvLkVFwLt7Cy1EwxlnWEC7K4/dudf0jHCuwVqdSyTYdtkgAiIncCZHbexyMlPLkx2JyC7G5AGEUgPgZCAEC78XT4gf59vfRtzLvxVLl84PWZpjQYQYNV/rAqQjXUDB6JXw4YakBWloIkEnr19y48Chz2S3UVvZ2fHRUAayiFAAqByuMLT0xPDhg0TrLu57Ye1dQsleSOzRCDjBO7cOY/x42V3UxYvXgTbti3MuFGyIGkC/v6nuBB440aEXB4uLrZwdXVEqVJUuSLpDVZx8KzLL+v2m3TMPt8F5jb0izEVbwW5UyOBiOBnGFdddi9XwmDdgVmXYBpEILUEou5EwXeuLwLXBsotKW9ekAt/9nXKptYUzdNQAp1HbkDko9c8u3OzZqF6KWrupqFbrRFp+V26hJbu7kIuHh4eGDpU/rSIRiQqgiRIAFTCJrCuvzVq1MDdu3e59fbtp6BDh8lK8EQmiYDiCHz8GIvu3XMLBs+e3aU442RJsgS+f/8u3A/48uUbIY8CBQzg5taGVwTSIAJ/IzB16k5MmZL4npI5SyasftofBvlz/m0pfZ0IaByBmBcf0Nd0Jb7HJ3ZoaD+lPTpMpqs3NG6zlZAQq/jbO3svYl4k3vOXz1hPuOcvc+ZMSvBKJqVGoGb7BULI7zZtgr6urtRSoHi1jMDUnTsxZZfs/4olS5bEuXPnqCuwEp4BEgCVAHXy5MmYNk12xKlQobKYOfMscuWiuzeUgJpMKphA//5F8fq1rPyaVQCySkAaRIAReP78lSAEJiXCjgOPG9cajRrRETZ6UlIm4Oq6GfPm7RO+aFxID6se9yNcREDrCfQrvApvniQ2wmk1phW6zaV7urT+wfgNgNCjofCZ7QN27DfpcGphzav+CuTVJ3REgBNglX+sApCNInny4OHKlUSGCIiewOvYWFQfPx53nz3jsU6aNAlTp04VfdxSC5AEQAXv2O3bt2FjY4N372SdNPv2XQF7e+pko2DMZE5JBGbOdMDVq4e5deoErCTIEjd77dpNbNy4F2fPXpHLZOTIFrwiMF++xCpSiadK4SuAwODBa7Fsmew9hY2ydQph+kknBVgmE0RAMwhMrOuNW6eeCMk0GdQELktdNCM5ykIhBN69fIe97nvht1D+/siaVYqjR5vqqFSukEL8kBHNIZC0A3CTypVxaMIEzUmOMtFoAh4HDmD4Bpl4nTt3bgQHB6NMGbonWpGbTgKgImkCGDRoEJYvl91xVKFCA0yZEqRgD2SOCCiPwMaNI+Hnt4g7oE7AyuOsCZZ37z7IhcBXr6KFdMqUMeUiYM+eDTQhRcohgwR69VqGDRtkXd3YqNK0OMb/1zaDVmk5EdA8ArOa7cGVg5FCYg16NsCg9YM0L1HKKM0Ejm04xsW/p7efCmvzGumhRxsbtGtaJc32aIF2EEjaAXhEixZY2KOHdiROWUqeQPz376g+bhwu3ZN1NB84cCCWLVsm+bzElAAJgArcjdOnT6NOnTqCRVfXvahWrbUCPZApIqBcAoGBa7FyZR/uhDoBK5e1Jlh/8uQ5Nm7cg/37j8ql0759Tbi5tYaVVQlNSJNySAeBjh0XYufOs8LKGu1KY9SulumwREuIgHYQWNB+P87tlnXsZKNmh5oYuWOkdiRPWSYjcO/yPfi4++DsrsT3UTapZSML9Ghrg0IF6Gohemx+TyBpB+A1/fvDxdaWcBEByRDYeOwYeiYR/U6dOoXatWtLJn6xB0oCoAJ3qGPHjti5cye3WLu2E4YP365A62SKCCifwO3bZ/DPP7I3WOoErHzemuLh2LHzXAi8dUv22zo2dHWzY9y4NrwiMFu2LJqSKuWRCgItWszGgQOXhZn1u5fH4I1NU7GSphAB7SawtMdBHN90Q4Bg1dwK4/zGaTcULcs+/ms8r/jbO2svvnz6ImRftkQB9GhbHQ2qUydXLXsk0pVu0g7Ap2fMQC06QpkujrRIfQTspk1DYGgoD6BDhw7YsWOH+oLRMM8kACpoQ/ft2wdHR0fB2qxZZ1GqVA0FWSczREA1BOLi3qJnTyPBGXUCVg13TfDy+fMXfiR406Y9iI//LqRUo0YpLgI6OlbThDQph78QaNRoCoKCrguzGg+ohD7L7YgbESACqSSwZmAAjqy4Jsyu0LACphydksrVNE3KBC74XuDi351zd4Q0smTOjO5tbfhdfzmyZ5VyehS7Cgkk7QAcvWEDDHPlUqF3ckUEMk7A98IFtJ47VzDk6+uLVq1aZdwwWQAJgAp6COzs7BAYGMitNW8+HD17yu5Ro0EEpEagb99CiI6W3TVDnYCltnvqjzcsLJwLgadOXZQLpk8fO34suESJAuoPkiJQCoHq1cchODhCsN1yVFV0n19fKb7IKBHQZAKbRh/H/gWJ76HmNuaYfX62Jqes1bk9v/ecH/cNWBMgx6FO1ZL8rr+KpU21mg8lnzYCSTsAmxoZ4cnq1WkzQLOJgEgItFuwAP+eO8ejsbW1RUCA/HukSMKUXBgkACpgy9atWwdnZ2duydCwIFj1X758ZgqwTCaIgOoJTJtmj9BQ2RssdQJWPX9N8bhnzxFs2rQXz5+/ElIyMTHE+PFtMXgwHQfVlH1OyMPCYiTCwh4JabWbVBMdp9bStDQpHyKgMgI7Jp/B7mmJ978VqVgEC0MXqsw/OVINgYNLD2LPzD14++yt4LBAXn10b1MdbRtXUk0Q5EWjCCTtAGxnYQH/SZM0Kj9KRnsIHL9xAw0mTxYS9vLyQu/evbUHgJIyJQEwg2A/ffqEGjVq4No12XGNLl1mo3VrtwxapeVEQH0E1q8fhv/+8+QBUCdg9e2DJnh+9uwlrwb08fGXS8fBoTI/Fly/fnlNSFPrcyhRYhAiI18IHLq614PjWDryrfUPBgHIMAHfORewxe2EYCd/8fxYdo+6IWYYrAgM3Dh+gx/3vXroqlw0re0t+XHfgvlyiyBKCkGKBJJ2AB7arBk8evWSYhoUMxGQ/Sy6ciW8fp6yrFSpEs6dOwcdHR2ikwECJABmAB5bOnfuXIwdO5ZbMTOrzKv/smWjhzKDWGm5Ggn4+6/C6tX9eQTUCViNG6FBrk+cuMCrAa9fT7zXiKU3Zowjxo1rDSMjPQ3KVrtSKVjQBc+fxwhJOy9pBIfBVbQLAmVLBJRI4NDSK/Aakthp3aCAAdY+W6tEj2RamQTeR7+Hz2wf+M7zlXNToZQJurexQb1q5sp0T7a1gEDSDsAr+/ZFP3t7LciaUtRUAtfu30f18ePx+etXnuKcOXPg6uqqqemqJC8SADOA+cWLF7CyssKTJ0+4lUGD1qNBg54ZsEhLiYD6Cdy8eRKTJtXjgVAnYPXvh6ZE8O3bt59NQvbiyxfZN3E2KlQowu8G7NpV9szRkA4Bff1ueP/+kxDwwHVN0LBXRekkQJESAYkQCFofhuW9DwvR6ujpYHPsZolET2EmEDix5QS/6+/R9cTrErJny8KP+7Kqv6xZMxMsIpBhAkk7AJ+YNg11y5XLsE0yQATUSWD0pk1YsH8/D6FQoUK4fPky8ufPr86QJO2bBMAMbJ+npyeGDRvGLVSu7IAJEw5mwBotJQLiIBAb+xq9e+cVgqFOwOLYF02J4saNCF4NePx4sFxKTk61MW5cG1haFtOUVDU2j2/fviNHDid8//5DyHGEdwvU6lhGY3OmxIiAugmc2XEbi5z8hDAyZc4E78/eyEyikbq35q/+H4Q8wN7Ze3Ha+7Tc3Po25lz8K29e8K82aAIRSC2BpB2AX61bhzz6+qldSvOIgCgJPHj5EtXHjcPzGNmJEw8PDwwdOlSUsUohKBIAM7BLtWrVwtmzsguaR43ahRo12mXAGi0lAuIh4OJSEDExz3lA1AlYPPuiSZH4+gZwIfDp08S74/T1dbkIyCoCM2XKpEnpakwu7959gIFBD7l83Pa3gXWLEhqTIyVCBMRK4JLfPbi33CsX3saYjciZO6dYQ9bquH78+MEr/pj49zH2o8DCNL8BP+7raGep1XwoecUTSNoBuICBAf7P3pmAxfh9cfxr35eyL8mStSxZspSQfd/3LMlehCIiWhAqRElIJES2n8haRCEiJPtW2ZeQyO7/vPetd8zf1mRqZt4593k8nmbuved8P/fONJ2595wn6yhdgPwp04yKIGC3ZQtcdvO//5o3b45Tp04pwg1R2KQAYCaXcd++fejevTsbzeX+c3WNyeRMNIwIKB8BBwcTxMUdY45RJWDlWx+xePT8eRI2btyFnTslV9s4bYaGtVgQsFu3RmKRKgodjx+/QvnyY6W0zAvtDz2TSqLQRyKIgCoQuBKWAMe2QVKurnm0BhrlNFTBfbXx8fy+8yz4dz3yupTmvh0bYESfpiilSblv1WYzZKPQHysAt9HVRZiDQzZaJ1NEIOsIxCUmop61Nb5952+fBAcHo1u3bllnUMQzUwAwk4tramqKzZs3s9FU+TeTEGmY0hJYt84Shw7xlQapErDSLpNoHIuMvAB//124fPmGlKYJEzqwasGVKkmupItGtIoJuXPnCXR0Jkl5vfDMEFRvWk7FlJC7RED1CdyKegy7ZlukhKy8vRJlq9FVUkWv7ouEF6y672Hvw1Ku1KtZHsP7NIVhQzotreg1ErP9HysAW3TsCM/Ro8Usl7SpGYHhK1di04kTafGXoQgICFAzAvKRSwHATHC8du0a9PT08O3bN+TPXxhLl8aiVKnKmZiJhhAB5SRw/PgGeHmZMecaNdKDp+c85XSUvBINAe6q1MaNu1kgMDX1o6CrSpXScHIaSEVCFLjSly/Ho359GykP3GNHoJIeBWYVuCxkWs0JJFx5Aeu6G6UouF1ygzblUVXYzuCKfGybuw3P7klSWxTIl4cF/kb0NqDUFgpbGfUxbOm4Heev8EVm/CwsMLJ1a/URT0pFT+DQxYvotGAB05kzZ05cuXIFtanIjczrTgFAmZEB8+bNg5OTExvZtu1ojB+/NhOz0BAioLwEnj27BwsL/ltq7g02MnKb8jpLnomKwI0b91huwLAwPr9qehs3rj0LBJYuXUxUepVdzJkzN9G8+WwpNz3vjEaZqrQOyr525J/4CTy9+waW1aRzfC04vQA1mtUQv3glUvjm2RsW+Dvic0TKK5PmNViRj5pVqFqlEi2XqF0xHLhUKNB118sLVahSqqjXWx3FmTg64tiVK0z63Llz4ejoqI4Y/kkzBQBlxPfx40fo6urizp07aRvvCOrWbSfjLNSdCCg/gQkTtPHiRQJz1MfHGfXq1VJ+p8lD0RDYt+8Y1q3bjqdPXwiadHW1WBCwT5+motGpzEJCQ2PRrh3/ZVd6W/tkPIqXKaTMbpNvRECtCLx++g5jyq6W0jz36FzUbVtXrTgoSmzUrigW/EuM409dca1MySIYPaAFurXRU5RbZFcNCVy+/hDj7AOZ8kolSyLe21sNKZBksRPwDQvD6LS9Xa1aNcTFxSFfvnxily1XfRQAlBHnxo0bMXLkSDZKV7c1HBz4QgnUiIDYCKxcORwnTmxissaPH4IRI3qLTSLpUXICDx8+wZo123D4cISUp1OndoOz80AUKpRfyRWornvBwdHo0WOxlAD/5EkoUCSv6ooiz4mASAmkvv2E4UVXSqmz3WuLxt0bi1Sx4mV9ePcB2+y3Yd+yfVLOdDCqhbEDDVGhbHHFO0keqBWBjbujsHoL/3lpmLEx/CdJ5+1VKxgkVrQEPnz+jPrW1rj5+DHTuGHDBowYMUK0erNCGAUAZaTauXNnHDx4kI0aO9Yb7duPl3EG6k4EVINAaKgvVq/mkwc3a9YAy5ZJXwNUDRXkpRgI7Np1iAUC37x5K8gxMNBhpwE7dmwgBolKpSEwMBKDBy8XfMqZKwcCP01Fjpw5lMpPcoYIEAEJge/fvmNQ3mX49pWvkMi1KVunwHCQIWGSM4GLhy6yU3+3z94WZi5WpADGDmyBPvQ7Sc60abqMEpi6YCfOXLzPuq8bPx7mbdtmdCj1IwIqRcAxKAgO27cznzt16oQDBw6olP+KdpYCgDKsQEREBFq2bMlGlChREe7usShUiL7hkwEhdVUhAg8fXseUKbWZx/ny5cXx43zVa2pEQBEEbt+Ox9q123DixDkp83Pm9GWBwBw5KDglj3VZvz4M5uaSa0MFiuaF/xs6RSAPtjQHEcgOAsOLrURq8ifB1ATfCTAZZZIdpkVvgytWxQX+ds7fKaXVuIkOxgxsAR3tUqJnQAKVl0DroR74+OkLc/Da8uWoVaGC8jpLnhGBfyBw+8kT1LexwfuPfNHAkydPwsjI6B9mVK+hFACUYb0tLCywatUqNqJ7dxsMH+4qw2jqSgRUj8C4cRWRlPSQOb527QLo6VFicdX8sr3EAAAgAElEQVRbRXF5vHnzXhYI/PhR8gdu69a6LAjYsiUfsKaWOQIrVx7A5MnrhcHFyxbC2sd0yj1zNGkUEVAcgTHlVuP1k3eCA6NWjELnSZ0V55AILF87eY0F/+KOxwlq8uXNjTEDDTG0B121FsESq7SEKzcfYczsrUxDBU1NPPDxUWk95DwR+BuBsT4+WHv0KOs2ceJEeHl5/W0IPZ9GgAKAGdwKjx49Qt26dZGUlMRGLFp0DtWq0S/8DOKjbipKwMNjKCIitjDvJ00ajiFDuquoEnJbTASuXLnJgoBnz14WZOXOnRPOzoMwcyblqszMWi9evAczZ0pO+ZapVhyet80zMxWNIQJEQAkIWOr44umd14InQxcNRS/bXkrgmeq5sHvRbgTaB+Lbl2+C8wb1tFnwT69GOdUTRB6LjsCW4Gis9A9nuoYYGWGzlZXoNJIgIvAjgfCrV9F63jz2kKamJmJjY1G+fHmClAECFADMACSuy9KlS2Ftbc16N2nSCzNm7M7gSOpGBFSXwJEjPlizhj8B1LJlYyxZYqu6Yshz0RHw9Q1ilYJ/bF27NmSnARs2rCo6vVklaO7cbXB23iFMr12vFNwuDc8qczQvESAC2UTApr4/4i8/F6z1s++HgU4Ds8m66pu5e+EuO/V3Yf8FKTFchV/z/s1VXyApEA2BGYv34GT0HaZn9dixGNe+vWi0kRAi8DsCXRYuxIGYGPa0u7s7pk2bRrAyQIACgBmAxHVp1qwZoqKiWO8pU7bC0HBQBkdSNyKgugTu37+I6dP1mYDChQviyJGNqiuGPBclgejoWFYgJDb2hqCvaNEC7DTg5MldRKlZnqJsbPzh7h4sTFmjWTksOD1EniZoLiJABBRIYHbzLbh5hq+WyLXu1t0x3I0C/H9bkpAVIQicE4jUt6lC17o1y7MKv43rVvrbcHqeCGQrgfYjPJHyns+HFuPqigaVK2erfTJGBBRBYPPJkzBdsYKZbtq0Kc6cOaMIN1TOJgUAM7BkV65cYdd/uVaqVGWsWnUvA6OoCxEQB4ExY8rh9esnTAzlARTHmopNxefPn1kQMCDgPylp/fs3Z6cBa9WiRNi/WvMJE9Zi9erDkj9u21bC3KP9xbY9SA8RUHsCTu2CEBuaIHDoML4DxniPUXsuvwLw8PpDdurvdNBpqadNezZhwb88eXIRNyKgVAR+zP9XtnhxPF67Vqn8I2eIQFYSqDJxIu4/50+6c9eA9fT0stKcKOamAGAGlnHFihWwSsulYGIyChMm+GZgFHUhAuIgsGzZIJw6tY2JsbIagUGDuolDGKkQHYGIiGgWCLx1676grWzZYpg/fzDMzduKTu+/CBoxwhP+afmCuHkad68G272UH+xfmNJYIqDMBBb32IPoYP6KINdaDW8Fy42WyuxytvsW6huKrbO34s3TN4Lt6pVLscCfUeNq2e4PGSQCGSEQuO88PDYeZ10HtmiBwKlTMzKM+hABURAw9/bG+rAwpsXDwwOTJ08Wha6sFEEBwAzQ7dWrF/77jz9ZMmnSJhgbm2ZgFHUhAuIgEBLiAT+/KUyMiUkzLFjA58KkRgSUkUBycgorELJjx0Ep90aObA0np0HQ0iqhjG5nq0/9+rlj507JNQnDQbUwZWvXbPWBjBEBIpD9BJYP3o/IwOuC4WZ9m8F6B/1Of5n4EoFzA3F8Ax9ESW/9OjVghT6KFs6f/YtFFolABgnMdg9G2JmbrPdyMzNYdaH0JxlER91EQCDgxAkMW7mSKenZsyf27NkjAlVZK4ECgH/hm5KSgnLlyoH7P3fuvFi9OgHFipXJ2lWh2YmAEhG4efMMZs/mk11raBRDSMg6JfKOXCECvyZw5EgkCwQmJkpyX1WrVoblBhw82EhtsXXpshAHDvAJk7lmMkoPE3w7qi0PEk4E1I2At/khhK2/IsjW76wPuxA7dcMg6I3YGsEq/D6981R4TKucBsYMbIH2hrXUlgsJVx0CXUZ749Wb98zh0wsWoFmNGqrjPHlKBP6RwNM3b1Bp/Hh8+vIFhQsXxuPHj9n/1H5PgAKAf9kdQUFBGDBgAOvVoEFHzJ4tfaqENhcREDuB79+/Y/To0khOfsGkUh5Asa+4ePQ9e/aSXQnev/+YlKiJEzuyQKCmpnp9QDAxccSxY5I//DtP0seoFSbiWXBS8hOB1LefsM4iFCc2XZWJzuSALmg5tLZMY6iz6hBYPzkMB1ZKvgjQa6OHeWHzVEeAHDxNSUphgb9Dqw5Jzda1jR7GDmyB0iWKyMEKTUEEspbAj/n/ShYtimfr1iFHjhxZa5RmJwJKRqDTggU4dPEi82r79u3o35/yWf9piSgA+JcNPG7cOKxZs4b1Gjp0EXr1slWyLU/uEIGsJ+Dq2gdnz+5mhigPYNbzJgvyJRAcHMZOAz5/niRMXL++NrsS3KNHY/kaU9LZundfhH37zgve9ZppgKEuLZXUW3JLXgSexyfDY8h+3Dj1SKYpKQAoEy6V7Lx51knsWXRW8L1Rt0aYGTxTJbXI6nT03mh25Tf+UrwwtJRmYXbdt7sJJZCXlSf1VxyBH/P/9TYwwK7p0xXnDFkmAgoisHjPHszcvJlZHzt2LHx8fBTkiWqYpQDgX9ZJR0cHd+7wSZPd3C5BW7ueaqwseUkE5Ehgz57F2LyZ/8PAxKQ5FiyYJsfZaSoikPUEEhIesdOAoaGnpIxNn96DBQLz58+T9U4oyMLAgcuwfbtEdz/7ZhjoZKggb8hsdhK4e/4pFnXfjVeP38lklgKAMuFS2c7b5kZih7MkH2iLAS0wdZt4Cwh8/vCZBf72uu6VWrO2LWqyQh+Vymuo7FqS4+pJYPbSYISd5vP/LRo6FLa9qJiXeu4E9VZ9OT4e9W1sGIRq1arh9u3b6g3kL+opAPgHQOfPn0fjxvzpkEqV9ODuHkubiQioJYG4uONwcGjDtJcuXQL//bdaLTmQaNUnEBR0gAUCU1IkAZHmzWuwIGC7dnVVX+D/KRg1ahX8/CRXoLtPa4zh7q1Ep5ME/ZpA9N47WNxT9oTYFABUnx3lbx2O4KXRguA2Zm0wcf1E0QGIPRrLgn8304IlnMDChfKxwF//zvqi00uC1INAz/Fr8OzlWyb2mIMDWuvqqodwUkkE/o9AXWtrXElIYI9GR0ejUaNGxOg3BCgA+IetMX/+fNjb27MenTtPwqhRK2gjEQG1JPDp03uMG1cRKSmvmH7KA6iW20A0om/evMeCgJGRkiuxnDgHh/6YN4/P+SqGZmnpCy8vSd7aDuPrY4x3OzFIIw0ZJLDbJQpb7CIy2FvSjQKAMiNT6QFrJxzF4dWXBA2dLDrB3NNcpTX96Px2x+0IcgiS0mPYqCoL/tWoUlo0OkmIehH4Mf+fRuHCeODjg4J586oXBFJLBNIITF6/HisPHGA/OTs7Y86cOcTmNwQoAPiHrWFkZITIyEjWw97+COrVoz+c6JWkvgQWLuyCmBj+jZXyAKrvPhCT8k2b9rBA4JcvXwRZvXoZwNV1GHR0yqq0VFvbACxZ8p+gwXhYHUzy76zSmsh52Qh8/vAFG63DcWgVnxiba8361cCEdR1QsFg+2Saj3qInsHL4AaliMT1n9ITpYlOV1v3k9hNsmr4JZ/dIch3mzp2TBf6G9TJQaW3kPBH4Mf9fZ319hNipbzVv2g1E4Ojly2jv7MxAGBoaIiJC9i8/1YUiBQB/s9KvX7+GhgafC6RwYQ34+UmSx6vL5iCdROBHAtu3OyIoyCHtjbUR3NzUI1k47QJxE7h06TorEHL+vKQ6bpUqpVkQsG/fZiop3skpCPPmbRd8b9q3Omx29FBJLeR05gm8fZmKFUNDcPHQfWGSblMbYeiilsidN1fmJ6aRoiXg1m8vonbeEvQNcByA/nNVs5rimZ1nWPDv2b1ngp5Gelqs0Ef9WhVEu4YkTH0I2Czajcjzd5lgh/79MW+AeG4wqM8qklJ5EtA0M8OrlBQ25atXr1C8eHF5Ti+auSgA+Jul3LJlC4YOHcqebdFiIKZODRTNopMQIpAZAtevR8Denq8amjdvHuzY4YlSpTQzMxWNIQJKR8DLKwABAZITc5yD9vb94OQ0UOl8/ZNDbm57MX36JqFLg06VMftAX5XSQM7Kh8DD60lYOiAYCbEvhAnHrm6P9uOomJl8CItzlgWdd+LiQUnQeJjrMPSwUa0vELbN3YYdzjukFsi0ZxNYmBqLc9FIldoReJ6Ugn6Wvvj0mb/BcNLZGUa1aqkdBxJMBH4kMGjZMmw7xRe927x5M4YMGUKAfkGAAoC/2RbDhg1DQEAAe3by5AC0bMkHA6kRAXUmMHWqLh48uMoQ2NtboksXKiagzvtBbNqPHImAp2cAnj17KUjr0aMxliwZhpo1yyu9XG/vQ5g4cZ3gZ+2WFeF0QrUCmEoPWYUcvHriAea12iblsf3hfqjXXluFVJCriiAw13gbrp18IJgevWo0Ok7oqAhXZLL56MYjbJqxCdF7JUVNSpcoAktTY7Q3ouCITDCps1ITCAmPg7Mnn+O3TsWKiFu2TKn9JeeIQHYQ2HzyJExX8DUbTE1NsWmT5Avx7LCvKjYoAPiblSpRogSSkvhrv/7+b1CgQFFVWVPykwhkGYH16yfjwIGVbP5OnYwxb96kLLOlChN///4dT568QGjoKURHX8G1a7eRnMwfPdfTq4GGDXVhaNgQurrVkSvXv125i4q6BDs7d7x/nyqg8fFxRr169EeNPPdKfPxDFgSMiJD8AVmxoibc3UdgwIAW8jQl17k2bjyOkSO9hDmrNiqDxdGqnb9LroDUcLJw/6vwHMHnbeVahdqa4KpAcycCuWvBj24kobBmftRtWwlN+1RH4+7VkK9QHjUkRZJ/RcC2cQDunn8qPGWxwQKtR7RWWlintp/CxmkbkfRQkrLHqHE1FvzTrkC3FeS5cC9epWCeRwguxCXKNK2P8yDUy8T166hL92HnHoz3qZ8kn38yOZdMDitxZ8eVITh44hrzcFLnzlgxapQSe0uuEYHsIZCcmopiw4czY5qamnj5UvKFfvZ4oBpWKAD4i3W6efMmatasyZ7R1W0NB4djqrGa5CURyGIC0dF7sXhxz7Q31uLYudMT+fOrZzL5ly9fY/Xqrdi3L+yv1A0NG2HSpGHQ1s5c3iHOlouLNyIjL0jZogDgX9FnusPatduxfr101Ug7uz5YsGBwpufMqoE7dpxB//7uwvQVamli+TWzrDJH86oAgW9fvyPQPhJcFeCMNp0mZVl+QN02lZAjR0ZHUT8xE5hS2w/cVfL0Zh1kjWb9lC836tbZW7Fr4S6ppRjVvznGKPGXNqq8b67ffYrpi3bjxat3MsnITADw5et3cPE+jMgLfK679JaZuWRyVok7f/j4GX0tfZH0muf/n60tejRurMQek2tEIPsItHFwwPG4OGbwxo0bqFGjRvYZVxFLFAD8xUIFBgZi8GD+j7wuXaxgZrZcRZaT3CQCWUvg48f3sLSsitev+VMBixfPgLFxk6w1qoSzJyQ8woIF3rh8+XqGvatevTJmzBjDTgbK0r59+4atW/fB0/PnY+wUAJSFpOx9w8PPgssNmJj4WBjctWtDdiW4Tp2Ksk+YBSNCQmLQtetCYeaSlYrAO35sFliiKVWJQOrbT1hnESpV1TUj/nMnAkd7tUWLgbUoCJgRYGrQZ4L2GrxIeCsotdtvB/0u+kqh/MHVB+zK74X9ki/HtMppsFx/rQx0lMJHMTpxMvoOZizeI7M0WYN23759x9Z90fDcdOInW7LOJbOzSjzgxLnbsF3C5ywuU7w47np6omA+9fwyXomXiVxTEIEpfn7wCAlh1rdu3YpBgwYpyBPlNUsBwF+szYwZM+Dq6sqemTDBFyYmdKxaebcweZbdBFasMMXJk5uZ2X79OsHa2jy7XVCovXfvUuHu7osDB8Jl9oO7Djxr1gSUKJHxqlTXrt1hV3+fPHn+8wdgugIs8xrIOuDx4+csCMhd805vZcsWw9KlIzF4sJGs08m1f3j4VbRuPU+Ys0iJAlj/YqJcbdBkqkngeXwyPIbsx41Tj2QWUEq7KKx39EC1xmVkHksDxElgVMlV4KpKpzfH446o06qOQsVGbI3Ahikb8ObZG8GPti1qsuBfuVKUticrFydw33l4bDwuswlZg3bX7jyFnftePHme/PPnHzW+AuzuG4YdB2MYk6EtWyJg8mSZ14IGEAGxElgfFgZzb28mb/r06ViyZIlYpWZaFwUAf4GuXbt2CA0NZc8sXhyNqlUbZRowDSQCYiNw7NgGrFrFXy/U1i6PwEAPsUn8ox7uGu7cuculcvEVLVoYZmZ90bVrGxQpUgipqR8RHh4FH5/AnwJ3dnYT0L27SYaY/S3YSCcAM4RRLp38/XfD23uL1Fy2tr2waJFiCkRFR99BkyYzBX/y5s+NzalWctFKk6g+AS5326Luu/HqseSKXvmamuhl2wQGvXRQSCM/PqV+weWj8dhmH4n7l6S/YOAqBY9c1gZ5C+RWfRikQC4EhhbwwKcPfMVRri06twjVGleTy9yyTrJ55mbs+b8TaBOGtMTw3gayTkX9ZSTAVZ1dsTEcOw9dlHEkIEsA8F3qJ7j7huJAOF947v+bLHPJ7KiSDxhk5Yf4R/zVfL+JEzGyTRsl95jcIwLZR+D83btobGvLDLZt2xZHjx7NPuMqYokCgL9YKA0NDbx+/Zo9Exj4Gbly0QdgFdnP5GY2EHj5MhEWFtXw9etnZm3VKkfo6yv2JEA2yGYmPn/+glWrNiMwcJ+UySlTzDBgQGfk+L/EWYcOnYSDA1+NKr117mwMG5vRKFiwwB/d5gqMcOMdHfmiK79qFADMrpXn7Zw5c5GdBrx9O14w3KFDfbi5DUfdupWyzZmrVx9AV3eqlL2g79bZZp8MKT+Blw/e4tKh+3h44xXuRj/B9+/A2NXtwAUB/7/dvfAUK0xD8PCaJNebRrlCmBncG1wxGWpEIJ1A/xySXKPcY8vilqFiNqZDSIhNgL+NPy4dviQsio52KXbqr1mDyrRQ2UDg7bsPcFxxQCon36BujTBxaEvkyf1vxc7S3eferw6dvAau0MVvP/+o6QnAmKsPMHEeX909T65cuOPlBa0SJbJh5ckEEVANAl++fkWetGu/xYsXx6tXr1TD8Wz0kgKA/wf73r17qFq1KntUS0sXS5deycblIFNEQDUILFzYBTExfHXJkSP7Ytw49civ8ObNW8ybtwJRUZJvvrW0ymHhQmvo6Gj/tHjctd25cz0QG3tDeK5u3ZpwcrJC2bKl/rjYXN45LvgXF3fr9x+A6Qpwtr9gkpLewMtrE0JCJFfAS5Uqwq4Em5oaZ7k/8fHPUbmy9DXfLR+mIE8++fzhleUCyIDSEfhdwRDLjZ3Rarh6fLmjdIuipA59/vgVQ/JL58VedX8VSmn/+feZPOScCDjBrvy+fSnJR9illS4shhlDs1hBeZigOTJAIOFREuYs24db9yWnhq1GtAYXBJRXS3z8Co4rDyDuliT/7v/Pra4nAH0CI7Fh5xmGo7O+PkLs7OSFneYhAqIhoDdtGuIS+Srld+/eRZUqVUSjTR5CKAD4fxR37NiB/v37s0eNjAbDykr6ypc8oNMcREDVCQQHL4W/P3/iSFe3OtatkxQhUHVtf/Kfq8Z79GgkXr9Oxq1b98Fd0eWqIDs4TEaxYkV+GvqrgCFXDGT+/KmoVKn8b019/vyZVRjesiX4jzjpBKDidtu2bfvh6RmAL18kV+JsbHrA1XVYljn1/HkySpeWzrnp99ICXOEGakTgXwic3HyNnQL8sQ10MkQ/e+Wr+PovOmnsvxNISfoAsxJeUhP5PvNF0SzMu7dp+ibsddsr2MydOxcsTY0xsGvDfxdEM8hE4OLVB5iQdgItfaCHfT8Y1Pv5S1CZJk7r/PnzV6zeGoEtwdF//vyjpicAR9ttEQKj7sOHY1r37pnBTGOIgKgJDPHwwNaICKYxKCgI/fr1E7VeWcVRAPD/iNnZ2cHFxYU9OnToIvTqxd8hp0YEiICEQHz8JdjYNBAe8Pd3BRfYoiZN4MWLV5g3zwMXLvDl6LmWkROAUVGXWOGP9+/5pOslS2qwK8Nc9eEfGwUAFbvjYmKusiDg1auSU5omJrpwdx+JBnK+jvb+/UcUKmQqJXh1wliU0Po58KxYKmRdFQlcj3wIe6NAKdcpAKiKK5k9Pr9MfIvxldZIGQt4F4B8BeVbifT+xfvYMG0D4o5JfofWqV6OBf/0s/HqcfZQVQ0rXE4+J0/+BgjXuKrLC627g7uKLY8Wdek+7NyD8T71E//5R6MQChbIB+7kodTnHzUMAHKnLodP9xcwXHRzQ31t+QRe5bF2NAcRUBYCi/fswczNfMHKWbNmYeFC9TioklH+FAD8P1KdOnXCoUOH2KOzZx9AgwadMsqS+hEBtSJgZ9cMt25FMc2TJg3DkCE91Ep/RsRGR8fC1tZVqmDI33IAcqcMXVy8wRUbSW9WViNw//5D/PefdCJbCgBmZBWyts+7d+9ZEHDPniOCIU3NQli61AwjRrSSm/EcOfiT6enN47rZL/O5yc0gTaRWBK6eeIB5rfi8UumNAoBqtQVkFvvoRhKsavlJjQv6HiTzPL8bEL4xHH5T/PDutaSQTa/29Vnwr1DBvHKzQxNlnACXm8836BR8g04Lg+rWLI8+HRrgXGw8LsQlsoq9ZUsVRUNdLXRsWRv6tSsiT56Mpah4+fodXLwPS+UX5K4X33+YhP+OXpZyVB2vAG/ZG42Vm/j0I02rV8cZCmpkfPNST7UicPDiRXResIBp7tixIw4ePKhW+v8mlgKA/0eoVKlSePHiBXt0zZqH0ND4/TW9v8Gl54mAmAls3Tobu3bx36g0bdoAy5fPFrNcmbVxlYA9PDb8FLSbPHkEBg3q+lPBEM7At2/fsHXrPnh6bhLsmZg0x9SpZvD1DZIKMnEdKAAo87Jk2QAuAMgFArmAYHqbOrUbuxKcK1fOf7KbL99gfPokuWq85PwwVGlY+p/mpMHiJcDlabuw/y4e33qFh9eTkPQgBR9SPmGiXydUqPVzERCORLj/VXiOkJzq4R4bsbQ1uk2VX14v8RJXX2X3LjzDjEaS31e58+bG1o9b/wnIt6/fwF353bdMUmyLC/hxgT8uAEhNcQS4U3lu60Jx4MSvK/P+yjPDRlUxbpAhqlf+8++sb9++Y+u+aHhuOiH5/NO8BqaatWEBxz1HKAA4ZcFORF28z/jY9emDBYMHK24zkGUioMQEHr16hQpjxzIPS5YsiefPJTlLldjtbHONAoA/oE5MTESlSnwlx6JFS8HX91m2LQQZIgKqRuDKlWNwdDRhbufMmRM7dniiXDn5XAFRNRb/7y9XwffIkUgsXrxG6vRf5coVsGCBNapW1fqlRK66rL39Mnbaj2tcoRBHx8moWbMqli/fQAFAJd8Y3FVgLgjIXQ1Ob61a1WYFQho25ItLydo0NEbi9Q8nYJxPDkItowqyTkP91YjA5w9fsNE6HIdWSYoVcfJtdvZA0z7VfyLBBQwDZpxAyArJqeMCRfJi+u6eqNs2+6pbq9ESiUrq9YiHsG8puT5eqHghbHi1IVMa7164ywp9XDt5TRjPXfXlgn/c1V9qiiXw4lUK5nmEsJN+srRK5TUxa1x7NPjDte3b8c9hv2wfO+3HPv+UKgrHyV1Qs2oZLN9wTO0DgI+fJ6Of5TpwgVKuhc2bhzZ6erIsA/UlAmpFoLS5OZ4nJzPNCQkJ0NL69d9eagUlTSwFAH9Y9f/++w+9evVij9Sr1w729pIrXeq4OUgzEfgbgUmTquPJk9us26xZ49GjR9u/DRH9878L/nHCJ0wYAlPTnixg+v/tVycGR4zogzFjBuDLl68UAFSRncMVBeGCgFyRkPRWvHgBuLubYdSoNjKpqFhxHB6m/THEDZx9sC8adKRcmzJBVNPOYb6x8B59WEp9w65VMWFdBxQvW0jq8avhD9jpv+fx/Adl9hmonTYs/TtDo5x0XzXFSbL/QuDioftY0Gmn0EuzgiZ8HvjIxO3Y+mPwm+qH1GQ+9y3XuCIfXPCPK/pBTfEErt99iumLduPFK8m17Ix6Va9WBThM7oJyvygWk/rxMzw2HJe65juiT1OMGdACX75+owAggL2hsXBZzb+n65Qti1srV2YUPfUjAmpJoL2zM45e5k8O79mzBz179lRLDr8STQHAH6jMnTsXzs7O7JHu3a0xfLgbbRQiQAT+QGDt2gk4fHg169GuXQs4O09Va15c8C88/Cw8PDbiyRPp4+bGxk1gazsOmprFfsmIOzG4aJGPcGKwXr1arLowd6ry48dPFABUsZ0VEhIOL69NSEp6I3g+eXIXdiU4b97cf1VTs+Zk3Lz5WOhns6sHmvb++fTWXyeiDmpJ4Nm9N1g+eD9uRUn2EAeifofKGLzACFUblsbXL99wJSwRm2eewP1L0u9XkwO6oOXQ2mrJjkRnjkDU7ltw6yOp1FuuRjmsuLHir5N9+fSFXfkNWSGpQq1ZrCAshhmjSyvdv46nDtlH4GT0HcxYvEfKYG2dsjDv35zl/CuQLw/epX7CsdM34bvjNMsH+GObMMQIpj0NkDNnDqnHj0RexyKfI0Lhjx+DhR8/faEAIMBORx49dYNxG9+hA7zHjMm+hSdLREAFCdj4+8M9OJh5bm9vDycnJxVUkTUuUwDwB67dunXD/v38qQ1Ly41o1Wp41lCnWYmASAicObMT7u58afWiRQtj505PFC6snidGuODf0aOn4Oa2DsnJKVIrrKtbHba2Y39bKfnx4+dwcFiBy5evs3Fcxd+ZM8ehfXtD9jMFAFXzBcNd6fbyCsCZM5KrmMbGteHmNhxNmuj8VpS+/nRcTMvzw3WatKkzjE3rqCYE8lohBLhk/aHrLsNnrOw3GTpObIBhS4yRr1AehfhORlWXwImAq1g5TCW4nLgAACAASURBVJJLsnKDynCNcf2toNvnbsPf2l/qym+zBpVhYWost6qyqktT+Ty//yAJ5+MScC/xJe4kvGAVeqeOMgEXsP2xce8/Zy7ew5xl+4SgHvc8VzDEyaoru96b3rirrQ4rQnD5Op/6pGCBvJg5rj3aG9biP/9QABAp7z6ir+U6JKd8YEx2WFujb7NmyrdByCMioEQE/MPDMcLTk3nUtWtX7NsnySurRG4qxBUKAP6AvXz58nj8mP+23M3tIrS1KdmwQnYlGVUZAu/fv4aFRTWkpPA5W7j8diYm6vehhMvJcvRoJNzdfX8K/lWvXhkzZoyBnl6NX67r169fsXbtdmzcuEt4vmfPdrCyGokCBfLxH4DpBKDKvCZ+5ai39xb4++8WnipaND/c3Udi9Oifr8wbGc1BZCT/LT/Xxq5uj/bj6qm0fnJeMQQ+vvuMXQuj2L+MtiY9dTDOpz2KlZH+gz6j46kfETjicxlrxksCzzUNa2J+xPyfwISuC8WGqRvwIS2owXUY3tsAE4a0JIgiIPC7giHejgOFXIBfv37D2u2nsHGX5D2qZ7t6sBrZmp0mZJ9/KACIsDM3MdudP8mkWbgw7nh5oXhBeo8WwcuEJGQhgUvx8WhgY8MslCtXDo8ePcpCa6o1NQUA09br/fv3KFRIcnIpKIhPskqNCBCBPxNYtmwgTp3azjr16tWenXRTp8YF/w4fPglX13VSBT84Btw1Xo7H74p+cH2io6/A0XEFXrx4xbBxhUK4q9Q6OtoCRgoAqv6OCg09xU4Dcqc905ulZScsWTIMBQrkZQ916OCMIz9UOqQqrKq/7opWwBX4CF0Xi21zI5GSxJ8e+VXjin5wJ/96zmiCwpr5Fe022VdxAvuWncfGaccFFfXa14P9YXv286fUT9g0YxMOeh4UnufywnGn/tq2qKniysn9Hwms33EGa7dFSkHh8gB2bMmnF4i+kgDHFSFCTsHKFTThPLWb1OlPCgACi9ccEYqgDGjRAtumqne6HXqVEYGMEsjRv7/Q9d27dyhIgXPGgwKAadtCugJwSfj6UrnojL64qJ96Ezh6dC18fPigX4UKZVg1YHVpfyr40aqVAaZMGckq+f6uvX6dzPL+cXkD09uUKWYYMKAzcuSQ5MihAKA4dlRi4mMWBPxxvY2MarG8gIsX/4c9eyT7YJCzIfrOUb/TtOJYaeVT8fZlKs7tuY1Lh+NZXkCu4AcX9NMxKMvyArYYUBMltYvih7cd5RNBHqkUgZ3zzyDQXhL8MehlgJ62PVm+v+sRfLoLrrUy0GHBP61yGiqlj5z9O4FDJ6+x670/tvQA4OvkVJb3L/zsLcnnH7M2GNC5odT7EAUAwar/PnzK5xNeM24cxrRr93f41IMIEAGUMjfHC6oE/NNOoABgGpKYmBg0bNiQ/VShQi0sX36NXjZEgAhkgMDTp3dhaVlN6LlkyQy0bNkkAyNVu8ufgn/9+3fG+PGDWS6/PzUu59+4cfypiH9tY8YMxKhRfD5GaspNYP36IHbtO73lzp0TX758E37uPcsAQxbSNTjlXkXyjggQgb8R2GJ3ErtdJF9s5MqdC1+/fBWGcVVeR/Vv/rdp6HkVJXAg/CqcPCU5ITkZ6QFALuffOPtAuSgbM9AQo/qJ8wuzk+fuYMYSSeGVO56eqFqmjFy40SREQOwEak+ZgusP+fyiFy5cgL6+vtglZ0gfBQDTMB05cgQdOnRgP9Wu3RJOTicyBJA6EQEiALi69sHZs3yOs+7dTWBnN0H0WGJirsLJyVOq2i8X8DMz64uBA7sgT56/J9CnAKDot8lvBUZERMPTMwDx8fwHk/TGXcMc7fVzbkD1JUXKiQARUGUCvhahOLhKUgiJ06JdQROWpsYwaiz58lCVNaqD71xOv+NRt/A8KYUVAEl68w55cufCvEldULzoz192coVAfINOwTfotBSeJba90LJxNVb0gwKAf985C70PITjsCuvY28AAu6ZP//sg6kEEiAAjYDx3Lk5e4w91HT58GO3btycydAVYsgcCAwMxePBg9oCBQW9Mny5JyE87hQgQgT8TCA/3h6fnCNapWLEi2LbNg/0v1sZd5XR0XIm4OMnVFU7rxIlDMWRId+TKlStD0ikAmCFMou20cOFqBAeHSunTa6OFUSvbQku3hGh1kzAiQATUg0Bi3EusnxSKK8cSpQR3b6sHu/Ed1QOCSFS+ffcBjisOIPLCXUERVwV48YxeqKNT9ieVXP8Fqw5LXfHlcvwtsO6BqlolKACYgX3x5m0qBlr5gfufaxstLTG8VasMjKQuRIAIcAT6uLpi91n+FPrWrVsxaNAgAkMBQMke8PT0xKRJk9gD7dqNwbhxa2iDEAEikEECqalvMWVKbSQl8aeZuBOA3ElAMTYuH5+n5ybs2CFJYM7p7Nu3IywsuIIOfOXejDQKAGaEkjj7rF69Vary848qS1Yqwk4BNupGp2PEufqkigiIn8D5fXewdmIoXia+/aXYEX2aYvxgI/GDEIlCruAZd6KPK+zxY/v/qr3cc9zpvyOR17B4zVFwJwfTW9fWurAe3ZZV+KUTgH/fGNzJP+4EINcqaGri2vLlKFLgz6ll/j4r9SAC6kNgrI8P1h49ygSvXLkSlpaW6iP+D0rpCnAaHEdHRzg4OLCfeveehSFDFtIGIQJEQAYCvr6WOHjQi43gcgByuQDF2KKjY2Fr6/pTxd+Maq1evTLmz5+KSpXKZ3QIqAhIhlGpRMdt2/Zj+fINgq+121aDwcD6CHYORVIin+iba2YebdBlMp+blhoRIAJEQFUIhKy4AD+rY4K7FcoUhLV5Xew+Eo+T554Ij08Z2QYDu9J7nKqs69XbT2C7ZI9QtTfd7/ZGtTBukBHKly6GD58+IzzqNnwCI/DkebIgjTst6DylGxrUqSiTXHUuAsLl/uNyAHLNolMneJqby8SOOhMBdSdgt2ULXHbzKaq4OM+8efPUHQnTTwHAtG3Anf7jTgFybcSIpejWjUqs0yuECMhCIDY2FE5OkspkgYEe0NbOeJBLFluK6pua+hHu7uuwf//xTLtAAcBMoxPFwBMnzsHWdomgpVoLbYzy44u3PL+bhGDnMNw5FS8838WqIcyWtxGFdhJBBIiA+An4TTmGEI8LgtAm9UrBepQetCsUZo9NdjqNc7EvhOcXz+gJ4yY64gcjAoVfv37D2u2nsHFXlMxqJg5tiSHdGyNXrpwyjVXXAGD8oyQMsvITWB2dOxdt69aViR11JgLqTmDZvn2YtnEjw8Cd/uNOAVKjAKCwB7j8f1weQK5NmuQPY+NhtD+IABGQkcCsWU1x+zafa8HCwhSmpj1lnEG5u9+9m4jZs91x/7504QZZvKYAoCy0xNX31q14DB9uI4gqU6MkJgfzuTPT29fPX1kQ8Ny2y8JjjbpXhfnKtiilXVRcQEgNESACoiHwPD4ZvpNCcT5YkiOuVzttWJvrgat0/mMztQ7HnQTJ6TB/t+Gorl1KNCzELOR1cipWbDyOAyeuZlhm344NYDHMmF39lbWpawAw4L9z8ArgC1Ia6OggysVFVnTUnwioPYFNJ05geFrQj8v/x+UBpEYBQGEPcBWAuUrAXLOzC4G+fmfaH0SACMhIYPduF2zZYsdG1atXEz4+82WcQbm7Hz16Cvb2y/7JSQoA/hM+lR38+vVbdO48SvA/f5F8sI/+fS6SE2vP4pDbSaF/+VoaGLOqPbgiIdSIABEgAspEgCvysWbcETy+9Upwa+LQ2hjW6/cn+9qPOIiU95+F/gfWT0TxIpTfTJnW9Xe+cHn9/PecRdCBGKkcf//fv2jh/DDr2wy9O9RHvry5MyVNXQOA4+YE4vIN/svmhUOGYFbv3pniR4OIgDoTOBATgy4L+bRuXAVgrhIwNQoACnugQYMGuHTpEvt50aKzqFatCe0PIkAEZCTw8OF1VgwkvXEBQC4QKJa2fv0OrF277Z/kUADwn/Cp5ODv37/D0HAguP/Tm9OVKciV58/Voq8cvIlgp1CkvHzPhuXJlwvmXm3R1pyuAankRiCniYAICYT6xmLdxFB8+fSVqdMslo+d+jNp/ucUIJ+/fIPx4P0CkRw5ciBy21Rw/1NTDQJPXyTjeNQtnItNQOyNR0hO+QAu6Fe3ZnkYNa6GVk10oFGs4D+JUccAIBf44wKA6Y0r/lGrQoV/4kiDiYA6Ejh35w4MZs5k0uvXr4+LFy+qI4afNFMOwDQkFSpUwKNHj9hPXl73ULp0ZdogRIAIZIKAq2sfnD3LJ1zlrgBzV4GpEQF1JtC3ryUePXoqIJh+bAyKl8/Ydd6HcU+xzykMCRf5309c62PXFIMXUPVMdd5TpJ0IKAOBrbMjsGuhJB+cXg0NVuyjVtViGXLv6YtU9JrAV2jkWvkyxbDTc3SGxlInIiBWAtzVX+4KMNd6Gxhg1/TpYpVKuohAlhK4/+wZqlhY8L9fypfHw4eZT+GUpY5m8+QUAEwDXqBAAXz48IH9tGnTW+TPzycrpkYEiIBsBMLD/eHpyec144qAcMVAqBEBdSUwaZIjoqOvCPLHbhkE7UayfZOfmvwBwU5huBR8TZjHcFAtmK80QZGSdGVOXfcW6SYCiiLw9kUqfCeFITLwuuBCx5YVWPCvSCHZ8rxdup6E8faRwjyN9Sph5bz+ipJGdomAwglwxT+4IiBc22hpieGtWincJ3KACKgigZQPH1BkGF/XIX/+/EhNTVVFGXL3mQKAAN6/f49ChQoxuHny5MeWLbQ55L7TaEK1IZCa+hZWVrXw6hV/YmnJkhlo2ZKu1KvNBiChAoGFC70RHBwm/DzArQvqd5dckZcV1VGPSBxbdUYYVqVhSYz17ggdg7KyTkX9iQARIAKZInD77BOsHnMI8ZcllXzN+tXA2IGZT/dxOOIh5v1QObi7iR7sJnTMlH80iAioMoGT5+5gxpI9TEJ5DQ1c9/BAkQL0RZ8qryn5rlgCBYYMwYfPfL7Zd+/eoWDBf0tLoFg18rFOAUAAiYmJqFSpEiNaokRFrF6dKB+6NAsRUFMCvr6WOHjQi6nv3t0EdnYT1JQEyVZXAn5+O7FmjSSHTwfrlmg11uCfcVzYFYdg51B8SkueX0gjLysOwp0IpEYEiAARyEoC3Ik/n3FHkJr8iZkpkD8XrEfVRVc5FCfy33Mb3pslp5zHDjJkBSSoEQF1IrDQ+xCCw/hbAxadOsHT3Fyd5JNWIiB3Alrjx+PBy5ds3oSEBGhpUTE9CgACiImJQcOGDdnGqFJFH0uWXJD75qMJiYA6EYiNDYWTUzsmuVixIti2zYP9T40IqAOBgwdPwNFxpSC16eD66OHAvx7k0e6de4B9zqF4ckNyAofLCcjlBqRGBIgAEcgKAlyuPy7nX3qrVqkoK/ahX6eE3My5ro3FrsP3hfnmTeqCTsaZPzUtN8doIiKQDQTevE3FQCs/cP9z7ejcuWhbl4p+ZQN6MiFiAg1nzEDMvXtM4YULF6Cvry9itRmTRgFAAMePH0ebNm0YMV3d1nBwOJYxetSLCBCB3xKYNaspbt8+y57nTgByJwGpEQGxEzh79jKsrJwFmTVbV8Vwn95yl/3myVsEO4fh2tHbwtxcdeBRK02Qt0BuudujCYkAEVBPAp9Sv2D9pDBw1X7Tm3GTsiz4V7qE/K8m2ricReQFSdEkD/t+MKinrZ7wSbVaEeBO/nEnALlmoKODKBcXtdJPYolAVhBo4+CA43FxbOpjx46hdevWWWFGpeakACAFAFVqw5KzqkNg924XbNlixxzmcgByuQCpEQExE7h+/S7MzGwFiWVqlMTkYL4gTla1EJfjiNxwXpi+tnF5jFnVAVq68juVk1W+07xEgAgoN4HEuJfwGXsYN05JqpAP6lYVViN0s9RxU+tw3ElIFmz4LTZFraplstQmTU4EFE2Ay/3H5QDk2sIhQzCrt/y/PFS0RrJPBLKbAAUAfyZOAUAKAGb365DsqQmBhw+vY8oUydUdrhowVxWYGhEQI4HHj5+hTx8LQVr+IvkwM2I88uTP+tN4ZwJi2GnA9KZRsRDGebdHo27VxIiaNBEBIpANBM7vu4PVo4/g9dN3gjXu1F+/TlWy3PrHT1/RbcwRpKTlOuUM7vIajXKli2W5bTJABBRBgKv6y1X/TW/Xli9HrQoVFOEK2SQCoiJAAUAKAP5yQ9MVYFG9zkmMEhFwde2Ds2d3M48sLExhatpTibwjV4iAfAi8e/ce/fpNwuvXkhMrNmFjoFGhqHwMZGCWm+H3WHGQpMQ3Qm8zjzboMpnPb0uNCBABIpBRAiErLsDPSpIOp0KZgrA2r4vm+qUzOsU/93v8/D36TAwV5iletAB2rByNQgXz/vPcNAERUDYCAf+dg1fACeZWbwMD7Jo+XdlcJH+IgEoSoADgz8tGJwDpBKBKvpjJadUgEB7uD09P/gpkvXo14eMzXzUcJy+JgAwEzM1n4epVSS6+CUFDUbFeWRlmkE/X53eT2EnAO6fihQm7WDWE2XI+xy01IkAEiMDfCPhNOYYQD0kxvCb1SsF6lB60KxT+21C5P3/19muYzzopzFtHpyx8XYbK3Q5NSAQUTWDcnEBcvvGQubHR0hLDW7VStEtknwiIggAFAH9eRgoAUgBQFC9uEqGcBFJT37JrwElJ/IcaLgDIBQKpEQGxEJgzZylCQ08Lcoat7oVabRR39fbr568sCHhu22XBp0bdqsLcsy1KaWffiUSxrC/pIALqQuB5fDLWWYTiwv67guRe7bRZsY/cuXMqDEPE+aeYvogvKMa1ts1rYv60bgrzhwwTAXkT4AJ/XACQaxU0NcFd/y1SQP4FduTtN81HBFSBAAUAf14lCgBSAFAVXrvkowoT8PW1xMGDXkwBdwWYuwpMjQiIgYCXVwACAv4TpPSe3wGN+9dVCmkn1p7FITfJyZnytYqz4iB6bbSUwj9ygggQAeUhcOVYIiv28eT2a8GpiUNrY1gvHaVwcm9oAlxWXxJ8Me3ZBBamxkrhGzlBBP6VAHf1l7sCzDWLTp3gaW7+r1PSeCJABNIIUACQAoC/fDFQDkB6jyACWUcgNjYUTk7tmAGuCAhXDIQaEVB1AlzgjwsAprf2U43QenxTpZJ15eBNBDuFIuXle+ZXnny5YO7VFm3NlSNIqVSwyBkioKYEQn1jsW5iKL58+soIaBbLx079mTRXrqJdG3fdwuqt14VV4gKAXCCQGhFQdQJc8Q+uCAjXjs6di7Z16Xe0qq8p+a88BCgASAFACgAqz+uRPFEjArNmNcXt2/wVHgeHyejYsaUaqSepYiOwd28oXFxWC7KaDq6PHg58kFvZ2sO4p9jnFIaEi48E1/rYNcXgBUbK5ir5QwSIQDYT2Do7ArsWRglW9WposGIftaoqZ7Vd17Wx2HX4vuDvrPEd0KMtBUuyeduQOTkSOHTyGhxWhLAZDXR0EOXiIsfZaSoiQAQoAPjzHqArwHQFmN4ZiECWEwgJ8YCf3xRmp3lzfSxdapflNskAEcgKAsePR2HWLDdh6pqtq2K4T++sMCW3OVOTPyDYKQyXgq8JcxoOqgXzlSYoUpLyDMkNNE1EBFSEwNsXqfCdFIbIQMmJuo4tK7DgX5FCeZRahY3LWUReeCr46GLTA62bVldqn8k5IvA7AtMW7sLpmHvs6eVmZrDq0oVgEQEiIEcCFACkAOAvtxNdAZbjq4ymIgK/IJCSkgQbm/p4+fIBe9bLywENG+oSKyKgUgRiYq5i4sR5gs9lapTE+G1DkLegcv/BnO7wUY9IHFt1RvBfx6AszFe2Bfc/NSJABNSDwO2zT+BrGYrb554Igs361cDYgapRoCv1wxeMmR2JOwnJgv+rHAdAvw7lN1WPHSwelRfiEmHhsJ0JqliiBC65uUGzcPZX2xYPUVJCBH4mQAFACgBSAJDeGYiAgghs3jwLe/YsYtZ79GiLWbPGK8gTMksEZCdw504CRo2aiU+fPrPB+Yvkg8VuU2hqFZd9MgWOuLArDsHOofj0ntdRuER+jPZsC+5EIDUiQATETYA78cfl+0t59YEJLZA/F6xH1UVXFSsO9PDpe4yccQIpae9jefPkwvpFpqhWqaS4F5DUiYqAy+rD2BsayzTN7NULLkOHikofiSECykCAAoA/rwJdAaYrwMrw2iQf1IBAYmIcOwX47dtX5M2bBwEB7tDSKqcGykmiqhN4/jwJkyY5IT7+oSBlXOBgVNJXriT5GeV879wD7HMOxZMbL4QhXE5ALjcgNSJABMRJgMv1x+X8S2/VKhVlxT7065RQScGxN19h7A96tCtoYuXc/iilSSeoVHJB1czpxMevYGrtj0+fvyBXzpzs9J+uFp1iVbNtQHKzgQAFACkA+MttRleAs+HVRyaIALv6OxLHj29kLMzN+2P06AHEhQgoNYGPHz/B1nYJoqIuCX4O9eqJOu10lNrvvzn35slbBDuH4drR20JXrjrw6FVtkTtvrr8Np+eJABFQEQJcdV/u1B9X7Te9GTcpy4J/pUuodg7QE+eewHbJOUFX0/qVsXhGT+TLm1tFVofcVFcC67afgm/QaSZ/ROvW2GBhoa4oSDcRyFICFACkACAFALP0JUaTE4E/E4iNPQonp/asU8WKZbFpkxvy589H2IiA0hKYO3c5jhyJFPzr5dQeTQbWU1p/ZXUsxOU4IjecF4Y16FQZ49d2QImKRWSdivoTASKgZARePniL1WMO4+JBSeXcQd2qwmqEeHLw7jkaj8U+lwXy7Q1rwWlKVyVbCXKHCEgIfPj4GcNs/PHgyWv24JG5c9GuLlWzpj1CBLKCAAUAKQBIAcCseGXRnERABgLz53fCpUuH2IiZM8ehZ892MoymrkQg+wi4ua3Dzp38XuVaOytDtJnYLPscyCZLZwJi2GnA9FZFvzQLAlZtVCabPCAzRIAIyJvA3fNPWfDvXswzYWru1F+/TlXkbUrh8/ntuIk1224IfvTt2AA2o9sq3C9ygAj8isB/Ry9jkc8R9lTH+vVxcM4cAkUEiEAWEaAA4M9gKQcg5QDMopcbTUsEfk3gxIkArFw5jD2pr18Hq1Y5EioioHQE1qzZBj+/HYJfzUz10d3eROn8lJdD10JvY5fdIbx/zRcH0ChfCBPWdYR+Z/EFC+TFjOYhAspKIObAPXibH8Krx++Yi0UL58XsifXBXf0Va3P3vYIdB+8J8sz6NcPYgYZilUu6VJjAxHnbEHP1AVOwadIkmBobq7Aacp0IKDcBCgD+vD4UAKQAoHK/ask7URKwtq6HhAQ+H5G7+yy0aNFQlDpJlGoSCAzcDw+PDYLzep1rYPDy7qopRgav70c/ZEHAl/Gv2KhcuXOyk4CtR4rnuqAMOKgrEVBJAsc3xMF7zGF8+/KN+a9VrhBmT2iA+rU1VVKPLE7PWXoeoacfCUOsRrbGoK6NZJmC+hKBLCVw6sJdWLvsZjbqVaqES+7uWWqPJicC6k6AAoA/7wAKAAKIjIyEkZERo1OzpiHmz5dUSVP3Fw3pJwJZQWDvXlds2jSDTd2hgxEcHa2ywgzNSQRkJnDgQDicnDyFcVWaVISpdy/kL6IeuSqf3X7JgoCJlx4LDEwXG6PnjCYys6QBRIAIZC+B/5acQ4DtCcGobnUNdvKviprk9Ex5/wUzFp9FzNWXAoO5lp3RuVWd7F0IskYEfkNgnsd+HI64zp5dMmwYpvfoQayIABHIQgJGc+Yg8gafIiIiIgKGhnQynAKAAG7cuIFatWqxjVG+fA14eEjyiGThfqSpiYDaEnj9+jGmTtVDSkoSY+Dv74rq1SurLQ8SrhwEIiPPw8ZmkeBMqaqaGObdCyUqayiHg9nkxbuk99hhexA3T0iu03Wf1gjD3VtnkwdkhggQAVkJ+FsfR/BSSUGf5vqlYW/RABrF1OPLi3ReiY/fYfris4h/mCIgdJvZG4aNqsqKlPoTAbkSuHX/GYZP38TmLFG4MGKXLUO54sXlaoMmIwJEQJpATSsr3HzEnwy/fv06atasqfaIKAAIICkpCSVKlGCboXBhTfj5Sb45VPsdQgCIQBYR2LjRGvv2LWWzDx3aA5aWfF5AakRAEQRiY2/A1nYJXr1KZua5E3/DfXpDu1EFRbijFDaDpofg4t5rgi8tTWtj8qYuSuEbOUEEiICEwIphITgZIHmtdmxZEQ6T9dUW0aXrSbBxOYuU958ZA42iBbF4Rk/UrVlebZmQcMUT8NwUjs17o5kj07p1g/uIEYp3ijwgAiInUMLMDEkp/BdCL1++hKam+NNh/G1JKQCYRihnzpz4/v07+2nbti/ImTPX39jR80SACPwDgXv3YjBjBp/7r0QJDQQEuKF48aL/MCMNJQKZI5CY+BjTpy9CfLwkd9SQlT2g26F65iYU0ah9C47htP8FQVG99tqYubc38uSn35EiWmaSoqIEPn/4ikU9duPykXhBwYAuVTDVTE9FFcnP7eNRjzHLjQ+2cE27vCZcZ/aCVjn1OtEtP6I0078QeJ2cClObjXj5ii/Mc2HJEuhXoSJb/8KUxhKBvxH4+u0bcg8cyLrlyJED377xuXHVvVEAMG0HlCpVCi9evGA/rVv3BMWKlVH3vUH6iUCWE/DwGIKIiK3MzpQpIzFwYNcst0kGiMCPBLgPA9OmuSAq6qLwcA+Hdmg6uD6BSiMQ5nkaoStPCTy065WCdVB3lKtBf0jTJiECiiLw+OYruPcPRvzl54ILowfUhHn/GopySens7jp8H65r+YJjXGvaoDKWzuqDnDlzKJ2v5JC4CWzbfwHLNxxjIgcbGWGLFeW+FveKkzplIPD0zRuUHT2auVKyZEk8fy75fakM/inKBwoAppGvU6cOrl3jr08sXXoFWlpU9VBRm5Lsqg+BmJgQLFzIB/1q1aoGPz9J/jX1oUBKFUnA1XUtdu06LLjQdlJzmFi2UKRLSmn7dEAM9jmHCb4VK1MQVgFdUbddcPdRbgAAIABJREFUJaX0l5wiAmImEHs0AcuH7Efy8/eCzGmj9NC/M50o+v91991+A+uCbgoP9+lQH9PHtBPz9iBtSkjAbGYArt95yjzbb2eHLvrqe0VfCZeHXBIpgbjEROhNm8bU1a5dG1evXhWpUtlkUQAwjVerVq1w4gRfOc3B4Rh0dSnZuWxbiXoTgcwRcHAwQVwc/63oggXTYGLSPHMT0SgiICOBzZv3wtOTT8jNNf3euui3qJOMs6hP90vB11iF4C+fvjLR3HWKCes6oM0oum6oPruAlCqawLH1V+A9+rCQtiZvnpyYPbEBOhipb77Sv62Js9dFhBxPFLpZDmuFoT0a/20YPU8E5EIg7PRNzF4azOZqo6uLMAcHucxLkxABIvBnAsfj4tAm7fVmbGyM8PBwQsZ9fv+envhOzXH07dsXu3btYhSsrYPQrFk/NSdC8olA9hAIC1sPb29zZqxlyyZYsmRG9hgmK2pN4PjxKMya5SYwqNykIkas6YO8BfOoNZe/ib8blYjtNvvx9hmfx4hrQxYaofespn8bSs8TASLwjwR2u0Rhi12EMEtJjfys2EcjvZL/OLO4h6d++IJpLmdx8aqkyJ+LTQ+0bkp5XsW98sqhbsaS/3Dy3G3mjO+ECRhlYqIcjpEXREDkBHacOYP+7u5MZZ8+fbBz506RK86YPAoApnEaN24c1qxZw34aM2YVOnSYkDGC1IsIEIF/IvDlyydMm1YXjx/zV3TWrJmPunWpRPs/QaXBfyRw8+Z9WFsvxIsXr1i/YuWKsOBfmRr0R3RGts6rB2+wafwePL3F583lWlerhhi5vE1GhlMfIkAEMkFgw5Rj2O8hKchTVasI3GYaoFzpgpmYTf2G3ElIhrXLWTx9kcrEl9QoBHe7PqhRubT6wSDF2UYg9sYjjJ3D57quUa4cYpcuRd7cubPNPhkiAupMwPvwYUxcu5YhGDt2LHx8fNQZh6CdAoBpKGbPno2FCxeynwYOdEK/fva0QYgAEcgmArt2LcDWrXOYtb59O8LGhk/YSo0IyJvAu3fvWdGPy5evC1MP8+6FWibV5G1K9POtNd2G++ceCDqNBteC1RYq5CP6hSeB2U7AY8h+RGyVvGc1qFMC3o6Uq1TWhTgZ/RQzFp8VhtWrVYEVBSlUMK+sU1F/IpAhAm7rQrHzEF9kbP7gwZjdp0+GxlEnIkAE/p2A844dmLttG5vIzs4OCxYs+PdJRTADBQDTFnH58uWYOnUq+6lLl8kwM/MQwfKSBCKgGgSeP4+HtXVdpKa+RaFCBRAQ4I6yZUuphvPkpUoRcHLyxIEDkhwgXWe3QYvhDVVKgzI5u9niP1w9yl9t4pqeSSXMC+2vTC6SL0RApQk4tg3ClbAEQUMrg7JYNL2JSmtSpPPbQ+5hmd8VwYXOrepgrmVnRbpEtkVK4MnzZJhab8S71E8oWqAALru7Q7sUfbYV6XKTLCUkYOXnhxUhIcyzZcuWYcqUKUroZfa7RAHANOYBAQEYNmwY+8nIaDCsrLZk/2qQRSKgxgR8fSfh4EFPRmD8+MEYMYK+JVXj7ZAl0n19t2PduiBh7hYjGqKrHV1b/VfYu2Yfwvkdkj+otfRKYvE5U+TJn+tfp6bxREBtCXz+8BW2TQKQeEVy1b67SSXYTaivtkzkJXz5hjhs239XmG50/+YwH0AnKuXFl+bhCWzcFYXVW/mcnZadOmGlOZ/vmhoRIALZQ2CIhwe2RvCvwU2bNsHU1DR7DCu5FQoApi3QwYMH0bkz/w1gvXrtYW9/WMmXjtwjAuIicOtWFOzsmjFRlStXRECAG3LlogCCuFZZcWq4U3/c6b/0VrutDkxX9VScQyKzfND1BE6uOyeoKlqqAOZHDEa5GhoiU0pyiEDWE3h88xVmG27F27R8dZzFoT2qwXJYnaw3riYWbJecw4lzTwS13ClA7jQgNSIgDwJfv36DqY0/7j/gC8+cWbgQTatT0Rl5sKU5iEBGCXRwdsaRy5dZ9wMHDqBTp04ZHSrqfhQATFve6OhoNGnCX6moXLkBXF1jRL3wJI4IKCMBd/d+OHOGr9Bkb2+BLl1aK6Ob5JOKEeDy/U2duhDv3/PJ38vWLIURa3qjaNkiKqZEud09HRCDfc5hUk7OPdIfddtVUm7HyTsioEQEYo8mwKm95KQy59q0UXro37mKEnmp+q48e/kB1i5RuB2fzMQUKpAXS+36gMsLSI0I/CuBkONxcPY6yKbp26wZdlhb/+uUNJ4IEAEZCehPn46L9++zUefOnUPjxo1lnEGc3SkAmLau9+/fR5Uq/IerEiUqYvXqRHGuOKkiAkpM4OzZPXB17c08bNKkHlasoGI8SrxcKuEaV+mXq/jLVf7lWr7CeTHcpw8qN6Y/8rJiAa8fu4tN43dLTT3RtyPajNLLCnM0JxEQFYFj669glfkhKU1cpV/DRmVEpVNZxFy6lsSCgO9SvzCXuIrA7na9UVKjsLK4SH6oKIHJzjtw7nI883739OnoZWCgokrIbSKgugS0xo/Hg5f8Kdx79+6hcuXKqitGjp5TADANZkpKCooU4U+D5MmTH1u28CdFqBEBIpC9BObMMcSNG6eY0SVLbNGyJX1bk70rIC5rs2a54fjxKEFUvyWdod+Trnll5So/vfUCPoO24mPKJ8FMf4fmGDCPcmxlJXeaW7UJbHc8hSCH04KIQgVyY80CI1TVopPKWbmyB8IfwMlTcuunddPqcLHpkZUmaW6REzgZfQczFu9hKlvUrInI+fNFrpjkEQHlJFBgyBB8+PyZOff27VsULkxf7nAsKAD4w34tUKAAPnz4wB7x909GgQL0oUs5X87klZgJHDmyBmvWjOM/OLXQh7u7nZjlkrYsJODpuQmbN+8VLLSd3AImFs2z0CJNnU7gU+pnrOi2Ea8evBGgcKcAudOA1IgAEZAmwJ36407/pbdypQtiy9LWyJ+P8uBmx15ZH3QTa7ffEEwN7dEYlsNaZYdpsiFCAtYLd+FUzD2mzGfsWIxt316EKkkSEVBuAm9TU1F0+HDmZP78+ZGaSoe70leMAoA/7N1KlSohMZG/+uvldRelS1O+FeV+aZN3YiTw/ft32No2xr17F5g8FxcbtG7dVIxSSVMWEti16zBcXdcKFhr20UVfF0r+m4XIfzm1V58APIp7KjzH5QPk8gJSIwJEgCfA5fvj8v6lt1pVi8FvsTHhyWYC870uYv9xSfqf6WPaoU8Hqriczcug8uaOR93CLDf+i8eGVaogevFi5MiRQ+V1kQAioGoE7j17hqoWFsxtLS0tJCRIfs+qmhZ5+0sBwB+INmzYEDEx/DUAF5co6OhQvgZ5bziajwhkhMDhw6uxdu0E1tXAoD48POZkZBj1IQKMQFTURUyb5oJv376xn6sYaGH4mt7IWyAPEVIAgQ3mO3Ergs/ByLUKtTWx/KqZAjwhk0RAuQhMqeOHh9eSBKea1i+F5XOaKZeTauLNh49fMc0lCjFxfL6onDlzYOmsPmjagHJGqckWkItMq/k7cPYSn/vPe8wYjO/QQS7z0iREgAjIRuDs7dtoOmsWG6Svr48LF/iDJdToCrDUHujatStCQkLYY9OmbUfz5nRKgV4kREARBL59+8pOAd6/f5GZnz9/Gtq2paubilgLVbOZmPgY06YtxIMHT5jrxcsXZcG/MtVLqpoUUfn737wjOBt4WdBUWDM/1jwcjzz56YqjqBaaxGSIwOcPXzG2wmqkJPFpZ7jWq702bMfWy9B46pQ1BO4mvmVFQZ4856+KVSxbnFUG1iqnkTUGaVZREQg9fQNzlu5jmhpUrsxO/+XKmVNUGkkMEVAVAkGnT2PA0qXM3S5dumD//v2q4nqW+0knAH9APH36dLi5ubFH+vd3wIAB87J8AcgAESACvyZw6NAqrFvHH91u1EgPnp70eqS98mcC3Ik/7uQfdwIwvQ1b3Ru12lQldEpA4MSaszjkflLKkxU3RqFcDfrjWgmWh1zIJgKPb77C5JrrpaxNHFobw3rpZJMHZOZPBCLPP4XNorNCF+4EIHcSkDsRSI0I/ImApWMQzl/hrxl6jR6NiR0p5y3tGCKgKAKO27fDISiImbexsYGrq6uiXFE6uxQA/GFJ/Pz8MGrUKPYId/qPOwVIjQgQAcUQ+Pr1MzsFGB/PnxpydLRChw5GinGGrKoEAS7nH5f7L711m2OC5sP0VcJ3dXEyNuQGAqfyJyTSG5cTkMsNSI0IiJ0Al+uPy/n3Y3Oe2gjtWpQXu3SV0hd04B6W/lCUhcsFyOUEpEYEfkfgcMR1zPPgTxjV09Zmp//y5KIT7rRjiICiCHCn/7hTgFxbv349zMwo9Uz6WlAA8IddGRUVhWbN+NwrWlq6WLpUUpFNUZuX7BIBdSZw4IAn1q+fxBA0aFAb3t5O6oyDtP+BAFftl6v6m94MRzZCl1mtiZkSEnhw+Qm8+2+W8oyrDsxVCaZGBMRKgKvyy1X7/bH5urREHZ3iYpWs0ro8NsYhcN9dQQNXFZirDkyNCPyKwIS523Dx2gP21MpRo2DZuTOBIgJEQIEE9KZNQ1xacdczZ86gaVMqKJm+HBQA/GFjvn37FkWLFhUeCQr6rsBtS6aJABH4/PkjZsxoiAcPrjIYc+daonPnVgSGCEgROH48CrNm8ekbuFannQ6GevUkSkpM4F3Se7gYrsb3b5Lfs/0dmmPAvBZK7DW5RgQyR2C74ykEOfAnEbjGXSfdt6Y9NIrly9yENCpbCMx0PYfws3w+Wa652PRA66bVs8U2GVEdAgfCr8LJ8wBzWLdiRZxfsgT58lDRMdVZQfJUjARy9JfUckhOTkaRIkXEKDNTmigA+H/YKlWqhMS0aDF3ApA7CUiNCBABxREICVkBPz8r5kDdujWxZs18xTlDlpWOwM2b9zFt2gK8fPma+VaudmlW9KNo6cJK5ys59DOBxcY+SH6aIjzRY3oTDFtiTKiIgGgIbJpxAntdzwl6Smnmx16f9qLRJ2Yhz5M+sKIgt+4nM5klNAqxoiA1KpcWs2zSJiOBsXO2IvbGIzbKw8wMk7t0kXEG6k4EiIA8CXAn/7gTgFzT0tJCQgKfm5MaT4ACgP+3Ezp16oRDh/grGlQJmF4mREDxBD59SmWnAB8+vM6cmT37f+ydd1zN/xfHX/beI4TIyJYZsiJ7pIxCCIUUSWa0pGwNJRGSpKxkj2R9K3tn700I2fP3+Lw/fK5+wq3u+Nx7z/uf79e97/c5r/N8f6R77vt9zmh0726kfGGkQOkE3r59x5p+nDvHPxt5C+VhyT+dhtpK10YCpCewdEAk7px8ICzoZKcP64D20hugmURApARC7Pdhd6CkKVH9GsWxxNNQpGpJVnoEzl1+AadZx/Dm3Wf2dr0a2qwpSIH8uQkYEcC2/RfgtZj/3FhTW5ud/suXm54NejSIgDIJ/NoBuFOnTti1a5cy5YjONyUA/29Lxo8fDx8fH/YqdQIW3fNKgjSUwPbtvggNdWTR16pVFcuXz9JQEhT2rwRmzAjAzp0HhZf6zusK/Z41CZIKElhlswlXD90SlLe1qg27lZ1VMBKSTAR4AoFDd+FAaJKAo3mD0ljoTDWIVPH52HXoPjwWnRakd2lTC672VONNFfdS1pqHT12Di9f5a+I+VlYY162brF2QPSJABDJI4NcOwI6Ojli4cGEGLaj3dEoA/t/+hoSEwMbGhr1KnYDV++Gn6FSHwMePbzFxYkM8enSViZ4yZSRMTKgjn+rsoOyVLl++DiEhkm6axg6GMBrNN3GioZoE1o7digu7+b/j7N/gfnoYH9VdNYMh1RpNYKH5NiSuuyIwMGpWFt5O1EBClR+KlRuuYmmUZE+t+zbH8H5Us1SV9zSr2mNiz2F28F5mpnrZsjg1bx4K5KG6nlnlSuuJQFYJ/NoBeNmyZbC2ts6qSbVaTwnA/9vOhIQEGBry1zOoE7BaPesUjIoT2Lp1IcLCnFgUenqVsWLFHFZInYbmEeBO/XGn/36ORr3rwMy7k+aBUMOIN0zeidOb+aY/3GjYTRdTt5mqYaQUkroSmNU9Gqe2S7rHdmlTHq72DdQ1XI2Ky2vxGWzbf0+ImTsFyJ0GpKF5BL59/45hk8Nx5dZTFvyCwYMxvkcPzQNBERMBERL4tQNwfHw8WrSgL2t+3SZKAP7fQ/vy5UsUK1ZMeJU6AYvwbzVJ0kgC79+nslqAjx9fZ/FPnGgNMzNK+mjaw8DV+xs/3htv375noesaVMDgpWbIlTenpqFQ23i3uMfi6NqzQny1jSrAPa6f2sZLgakPAfd265D0S4LIrGMlTLSpqz4BangkHz99hZP3MZxMesZIFMiXmzUF4eoC0tAsApt2n8G8kH0s6KplyuDU3LkolC+fZkGgaImASAn82gE4JSUFRYsWFalS5ciiBGA63LW1tfHwId/NiToBK+fBJK9EID0CW7bMx+rVE/lfuKrqYMWK2ciVixI/mvK0PHuWAicnb3Cdf7lRTLswS/6VrlpCUxBoTJw75xzEfytOCPFWbVoGs44O1Jj4KVDVIzDVYA2uH+NrgXFjQI8qGDOYToep3k7+XfGt+6ksCfgo+R2byHUEXuBsipLFqPO8uu31n+L5/OUrhk1Zg+t3ktmUeYMGYULPnpoSPsVJBERN4NcOwOXKlcODB5Imc6IWrkBxlABMB3aHDh0QGxvL3qFOwAp8GskVEfgHgXfvXrFTgE+e8NerHB2HoV8/KsStKQ/O1KnzceDAUSHcwcGm0Gurqynha1yc+/wTEBeYKMRdoU5JLDw/ROM4UMDiJzC+7ircu8CfCuPGsD7VYWOuJ37hpDBTBBJOPWGdgX+OtgbVMGsCJYAyBVMFF63beRo+K+KY8ipaWqzzb5H8+VUwEpJMBNSPwK8dgI2NjbF3L1+nk4aEACUA03kaHBwc4O/vz96hTsD014UIiItATMxchIdPZqIqVy7PTgHmzUtFl8W1S7JXExCwGmvWbBEM93Bph2aWVFdL9qTFZfHQsuPYPf+QIKp05SIIvEnFnMW1S5qtxk43BE9vvRIg2FnWhKVJVc2GogHRb9h1GwuWnxciHdizMewHtdGAyDU7xA8fv2DYlHDcuv+cgZhjaYlJJiaaDYWiJwIiIvBrB+CxY8fCz89PROrEIYUSgOnsQ3BwMEaNGsXeoU7A4nhQSQUR+Eng7dsUTJrUCE+f3mIvjR07BP37U6dQdX5CNm3ag3nzlgkhthzWGF0m0wctdd7zX2M7En4aWz350xbcKKKVHyGPbTUlfIpTxASsywTh1RP+Kig3nIbXQZ/OlUWsmKTJkoB/2EWs3XpDMDnRxhhmHevL0gXZEhmBtdtOwn/VAaaqcunS7PRfsQIFRKaS5BABzSXwawfgJUuWYOTIkZoL4w+RUwIwHTCHDx9G69at2TvUCZj+zhAB8RGIjp6NiIipTFjFimVZR+ACBaj4svh2KuuKjh49g/HjZ+Hbt2/MWO2O1TBgEV21yjpZ1bJwcuMFbHLeLYjOWzAXVqeOVa0gSK1aERhUyB8f3nwWYpo2Wh/djSqoVYwUzL8JTJ1/AgeOPmITs2fPhoVTzWCgX+nfC2mGyhF4+/4T6/x791EK0z5rwABMMaUu9Sq3kSRYrQn82gH40KFDaNWqlVrHm5ngKAGYDrXnz5+jZMmSwjvUCTgzjxatIQLyI5Ca+hyTJzdGcjLfDMLOzhKWlnQFQ37ElWP5wYMncHT0wr17/IercrVKs6YfhUrRt+3K2RHlej2/4woiHbcJIrJlz4bIj+OQPWd25Qoj7xpF4NuXb7DI44vv374LcXs6NoJxi3IaxYGC5Qk8T/mA8bOO4eqPa+AVyhaDzzQzaGtR10l1e0bCY44jMJwvSVGpVCmcmDMHJQoVUrcwKR4ioNIEfu0A/OzZM5QoQY0C/39DKQH4h0e8TJkyePLkCXuXOgGr9M8BEq+mBDZt8sbatdP4xFA5LaxcORuFC1MXPnXa7l+bfuQrnIcl/yo2oA/Z6rTHGY3l8v6bWD0qOs2yVa/GIH/h3Bk1RfOJQIYJvHv9CUOKLEqzbv6UpjBspJVhW7RAfQicv5ICp1lHkfqWPxFKTUHUZ29/RvL6zQcMnRKOh0/4ep9e/fvD2cxM/QKliIiAChP4tQOwlpYWHj9+rMLRyE86JQD/wLZdu3bYv38/e5c6AcvvASTLRCCzBF6/TmanAJ89u8tMjBo1AEOG0FWMzPIU27oVK9Zj2bJ1gqy+c7tA36SW2GSSHiUQuHnkLpYPWZ/G89KHo1CsLJ0MVcJ2aIzLlEdvMaLckjTxBrg1R6M6khsjGgODAv2NwK5D9+Gx6LTwuk2/FhjWtzmRUhMCq6KPYknEfyyaiiVLstN/pQoXVpPoKAwioB4Efu0AbGRkhLg4Sf1o9YhQNlFQAvAPHO3t7REYGMjepU7AsnnYyAoRkDWBjRtnIjLShZnV0irJTgEWK1ZE1m7InoIJHDp0HJMnzxW8UtMPBW+ACri7d/YRlvSLSKN00fXhKFOFrt2pwPapnMTHN15iTNXlaXSHeLdE7WrFVC4WEiw/AovCLiLil6YgcyaZoHUT6ggtP+KKsZzy6h07/ffkWSpz6Glhgem9eyvGOXkhAkRAagK/dgC2s7NDQECA1Gs1aSIlAP+w26GhoRg6dCh7t04dI7i5UQZZk/5iUKyqQeDVqyfsFODz5/eZYBsbcwwb1kc1xJPKdAk8epQMBwdPoe5flRY6GLqiN7Jly0bEiEAaAk+uPoN/j1VpXpt/djB06pUiUkRAZgTunEvGhPphaeyFL2iLKhWp9pfMIKuJoe/fAYeZiTh+7hmLiKsH6OfSB2VL0UkxVd7iFRsSsSwqgYVQvkQJdvpPqwh92azKe0ra1ZNAOw8P7L9wgQW3cuVKWFlZqWegWYyKEoB/AHjr1i3o6uqyd7Nnz4GoqC9ZRE3LiQARkAeB9etnYN06N2a6ZMliWL58FkqXpoKv8mCtCJvTpi1EXFwic1WgeD4MXdEHZWuWVoRr8qGCBF7ce4UFxiFplHslDkD1ZmVVMBqSLDYCV488wrTmaU+abgxoj3Ja+cUmlfSIhADXDMRh5hG8fP2JKWrXvDq8xvcQiTqSkVECT5+nYvjUCDxLecOWevTrB9e+fTNqhuYTASKgAAI5zc3x9ds35unmzZuoXLmyAryqngtKAP5lz3R0dHD3Ll9fzNPzP9SoYah6O0yKiYCaE0hJecROAaakPGSRDhjQA2PGDFbzqNUzvNDQjQgOjhSC6z27Mxqa1lbPYCkqmRF48+wtZhmmrc3mGtsXddtXlJkPMqR5BM7vu4sZxmlrTW5f1hHFi+bRPBgUcYYIbD9wDzMDzwhrRloYwqp3swzZoMniILAo7CAitp5gYsoVK8ZO/5UtRlf/xbE7pIIISAjEX76Mli58WaiKFSvizp07hOcPBCgB+JdHY/DgwVi9evWPpII3TE2n0oNEBIiACAlER89CRIQzU5YjR3YsW+aNmjWriFApSfoTgfj4k5gwYbbwdoshjdDNuS0BIwJSEfj49hNmNEzbnXXyll5o3IN+DkgFkCalIXBi6w3M6bk5zWv7wrogf76cRIoISEXALzQJkdtvCnPnTzGFYSP+ZhEN1SBw6cZj2DhH4Ou370yw94ABmGpKzeZUY/dIpaYRmBUdDecI/sT+oEGDEBaWtnSHpvH4W7yUAPwLneXLl8Pa2prN0NfvjGnTdtKzQwSIgAgJfPr0Hs7OzXDnzjmmrlOnVnB3HytCpSQpPQJPnjxndf/u3HnA3tY1qMCu/mbPmZ2AEQGpCXz/9h2udXzw7Sv/YY0b49Z2g6FFDalt0EQiEB95Gb79twsgsmfPhsOR3ZCd6pDSw5EBAl+/fmdXgU9e4OsB6mgXZ/UAtUpQ7cgMYFTqVHf/Hdh9+BLTUE9HB0e8vZEvd26laiLnRIAIpE+gi5cXdp3hT16HhIRg+PDhhOoPBCgB+JdH4/Lly6hZsyabkTt3PqxZ844eJCJABERKYP/+lVi8eJigbt68yWjZsrFI1ZKsXwm4uPgiNjaevZSvSF6W/NOuo0WQiECmCMxotAgf3/D1t7hhu7wT2g2rkylbtEizCMStuICg4buFoAvky4nYsC6aBYGilRmByzdfwsHzCF6/+cxsGhvqwXNcd5nZJ0PyI/DfiRuYOEdyCnjF6NEYamQkP4dkmQgQgSwRyD9wIN5/4n/3u3TpEmrUoC9//wSUEoD/eNTKly+PBw/4UyleXgmoXr15lh5OWkwEiID8CHh5dcaZM/yHt0aN6iAggG8OQkO8BMLCohEUJCmyb+bVCY36ULJGvDumGspmt1yC1OS3gthh/u3QZUwD1RBPKpVCYOei01gxNk7wXaJoHmxb1lEpWsip+hDYGncX3kFnhYBsB7TCYNOm6hOgmkZi77EeJy/wdeA76etj17RpahophUUEVJ9A4tWraPHj76i2tjbu37+v+kHJMQJKAP4D7sCBAxHx4z754MHz0aOHkxy3g0wTASKQFQJnzuyCl5fktMbkySPRq5dxVkzSWjkSSEw8jfHjvQUPzQc1QPfp7eTokUxrEoEFHZbjxd2XQsgDZ7dCr8n0wVuTngFpY9085xjWTDksTNfWKoANAfSzSFp+NO/vBBauuID1O28JkxY6m6F5A+pOKdbnZnPsOcwJ3ivI2zltGjrr64tVLukiAhpPYMHWrZjwo+bfgAEDsGbNGo1n8jcAlAD8x+MRHByMUaNGsVmNG/fE5Mkx9EARASIgYgKBgUNx4EAoU1ipUnmEhHihQIH8IlasmdKePUthdf9u3rzH71WT8uzqb87cOTQTCEUtFwKLeobh8ZVkwXYfl+Ywn9FCLr7IqGoSiHJNwAbPREF8VZ3CWD2/jWoGQ6pFSeDT52+sHuCZi8+ZPt0KJVg9wJLFCopSryaLevvuI6ynrcXt+/xeWbVti5V2dpqMhGInAqKTFm9MAAAgAElEQVQnYDJnDrac4Lt1L1myBCNHjhS9ZmUKpATgP+ifOXMGDRrw14by5y+KVatSlLlf5JsIEIF/ELh9+yxrCPL58wc209q6H4YP70vcREbA3d0fu3fzJ27yFsrDkn/l65URmUqSow4ElphH4N6ZR0IoPZwaYzAleNRha7McQ9iEg9i6gP/QwI061YthmVfLLNslA0Tg/wlcvM7XA3zzjq8H2KlVTbiP7UqgREZg+fpEhKxL4H83yZWLNf6oX6mSyFSSHCJABH4lUGzIELx8x/dqOH36NPTpxO5fHxBKAErx96ds2bJ4/Pgxm0l1AKUARlOIgJIJRERMRXT0bKaiUKECWLbMGzo65ZSsitz/JBAeHoPAwHABSC/PDmjSrx4BIgJyI7DCaj1uJPL1nLjRcVR92ARReQC5AVcBw8tsY7FniaQ2W+O6JbHIleo8q8DWqazEmNg7mB18TtBvZ9kaliZNVDYedRN+5+EL2DhHIPXtRxbaFFNTzBowQN3CpHiIgFoR+LX+X5kyZfDokeQLX7UKVIbBUAJQCpgWFhaIiopiM4cMWYju3R2lWEVTiAARUBaBV6+ewNm5OZ4+5WvumJp2xKRJNsqSQ35/IXD06FmMGzdTeKXZQH30cG1PjIiA3Amstt2My3E3BD9tBteC/Srq8Cp38CJ0EDBkJw6GXRSUtWyshXlUH1KEO6V+kuaHnMfG3beFwHyn94ZBfTphJoadnrssFtF7+C8FKpcujURvb2gVKSIGaaSBCBCBPxDw2bYN41etYu+am5sjMjKSWP2DACUApXhE/Pz8MG7cODazWbM+cHJaL8UqmkIEiIAyCezY4Y+VKx0ECYGB7mjYsLYyJWm87xcvXsLBYSauX7/DWOg01MbQFb2RK18ujWdDABRDIGr8dpzbfllw1qx3dTht6KEY5+RFFAQW9NmKIxuvClo6GGpjxriGotBGItSfwIePX1k9wHOXX7Bgq+qUgt/0PihelGoVK3P3TyXdg537OkGC39ChGNuVrmgrc0/INxGQhkDfBQuw4cgRNtXX1xcODpLPftKs18Q5lACUYtePHDmC5s35ayFFipRGSMgTKVbRFCJABJRNYPp0Q1y5wtdyad26CebMmaRsSRrtf8aMAOzceZAxyJ0/F6v7V7EBXc3W6IdCCcFvmrYbJzdcEDw36FIZzjvMlKCEXCqagHfXTTj9SzfWHu0qwtm2vqJlkD8NJ3D+agqrB/j+wxdGokubWnC1p9PIynwsJs+NwaHj15mEFnp6iJ8puamgTF3kmwgQgb8T0LK2xtNXr9ikxMRENGvWjJD9gwAlAKV4RL5//47SpUvj2bNnbDbVAZQCGk0hAiIgkJi4HgsX9hOUzJgxDh06GIpAmeZJWLt2K/z9w4TATdyN0bQ/ffDWvCdBHBFvmxmHxNWnBTF1jCrALU7ys0IcKkmFLAl4tFuHC/v5ruPc6NulMsYPqyNLF2SLCEhNIHrPHcxdJqkHOHZwG/Tv0Vjq9TRRdgT2xl+Gq+92weC68ePR98fBD9l5IUtEgAjImsCv9f9KliyJp0+fIlu2bLJ2o3b2KAEo5ZaamZkhOjqazaY6gFJCo2lEQAQE5s/vjaNHNzEltWtXw7JlXvSPg4L35fjx83Bw8AT3ZQo3mlrUh4kHNWBQ8DaQu/8jsHvBYRxaekx4tVF3XUzZakqc1JDA7B7ROLntphDZoF5VMXpgTTWMlEJSJQJzl55D9F6+JAb3odXPpQ+a1K2oSiGovFbu9xKbaWuRdI1vHGBmYICNEyaofFwUABHQBAK/1v8zNTXFpk385z0afydACUApn5A5c+ZgypQpbHbz5n0xfrykToSUJmgaESACSiBw6dJhuLq2Fjw7OAyBhUV3JSjRTJcvX75mdf+uXuUbslTQL8uu/uYpkFszgVDUoiIQ6xeP/Yv52jHcaNFPD45R9PNBVJuURTE+5tuQsO6KYGVon+oYYa6XRau0nAhkncC7919YPcALV1OYseqVS7N6gEUL58u6cbIgFYHIbSfht+qAMPfQjBloVZO+HJAKHk0iAkom0G/hQqxPTGQqZs+ejcmTJytZkWq4pwSglPt04MABGBkZsdklSpTHkiWSayRSmqBpRIAIKInA8uX22LUrkHnX0iqJkBBvlCxZTElqNMvtzJmB2L6d/+U6V96cLPmn00hbsyBQtKImsHP2Qfy38oSg0WhoHYxe0UnUmkmcdAQWD9uN/Ssl9R7796iCsYNrSbeYZhEBBRA4e/kFqwf48dNX5q1b29qYbtdZAZ7JxbOUN7B2jsCTZ6kMhl3nzggYPpzAEAEioCIEKowahfvPnzO1+/fvR9u2bVVEuXJlUgJQSv7v3r1D+fLlkZLCf0tHdQClBEfTiIAICDx+fB3Ozs2Qmsr/IzFwoAns7S1FoEy9JURFbYevb6gQZA/X9mg2UF+9g6boVJJAjFssjkWeFbR3ttPH8ID2KhkLieYJLLffh12BZwQcph11MMmmHuEhAqIjsGHXbSxYfl7QNc7KCObdqDO1vDcqIPwQ1sQcZ25KFiqERG9vVC1TRt5uyT4RIAIyIPBr/b9ixYrh/v37yJ+fuqlLg5YSgNJQ+jGna9eu2LlzJ/sT1QHMADiaSgREQGDjRi9ERk5nSnLmzIFly7xRo4auCJSpp4RTp5Iwdqwnvn7lTzU06VcXvTw7qmewFJVaENgwaSdOx1wUYjGZ1ASWcyTlA9QiSA0JInzyIcTM5T/Yc6NL6/JwHdNAQ6KnMFWRwOzgs4iJvcuk58iRHf4ufdCwdgVVDEUlNF+++QQ2zhH48vUb0zvTwgLTevdWCe0kkggQAeDX+n9dunTBjh07CIuUBCgBKCUobpqHhwfc3d3ZikaNumPKlK0ZWE1TiQARUCaBDx/eYtq05rh7l/+WvXPn1nBzG6NMSWrr+/XrN6zu3+XLN1iM5euVYVd/8xbKo7YxU2DqQSBizBYk7bkmBNPPowX6ujZXj+A0JIr1MxKxzi1BiLatQVnMmkDdVTVk+1U2zDdvP7N6gBevv2Qx1KiixeoBFi6YV2VjErNwj0U7sesQ/4VP3YoVkejlhQJ5ibWY94y0EYFfCfSYPRvbTp5kL3H5GTc3NwIkJQFKAEoJipv233//oVWrVmxFrlx5ERBwA8WLl8uABZpKBIiAMgnExS1HUJC1IGH+/CkwNGykTElq6dvbOwhbt8ax2HLkyoGhK/ugcpPyahkrBaV+BFZZb8TVw7eFwAbNa4OelEBSiY3eMv8EVk88KGhtpl8aPtMMVEI7iSQCpy8+Z/UAP3/hT6X1aFcXzrZ0cl7WT0b8yZuYMDtaMBtia4vh7drJ2g3ZIwJEQE4EHr54gSr29vjw+TPzcPjwYbRs2VJO3tTPLCUAM7intWvXxsWL/DdG9vahaNNmSAYt0HQiQASUScDTsyPOndvLJDRpUhf+/q7KlKN2vtev34mFC1cIcXWfZoTmg6mWkdpttJoHtGxgFG6fuC9Eab3YGJ1s66t51Kod3u6gswgZHSsEoV+zBIJmtFDtoEi9xhFYt+MWfH5pXDN+WDv07ULX12X5IIydsQHHz99hJjvUq4c9Li6yNE+2iAARkDOBVQcPwioggHmpVasWkpKS5OxRvcxTAjCD+zl27FgsWrSIrWrd2hJjxqzOoAWaTgSIgDIJnDq1A7NmdRMkTJ06Cj17UrF/WezJmTOX4ODgiU+f+G/kGvWuAzNv6qYqC7ZkQ/EEAs3C8TDpieDYLrQz2g6prXgh5PGfBA6sSkKg1S5hXg3dIlhJ9Rv/yY0miJOAV9BZbIvj6wHmzpUDfi59oF+TTtHLYre27DuPWUv2CKa2T52Krg3pS0pZsCUbREBRBAYtWoTwQ4eYuzFjxsDf319RrtXCDyUAM7iNW7ZsgYmJCVtVtGgZBARcR548BTJohaYTASKgTAIBAUNw8GAYk6CrWwHLlnkhf/58ypSk8r7fvn3H6v4lJfH108rV1mJ1//IXpZo6Kr+5GhyAb5eVSL75QiDgtL4HmvWprsFExBf6kQ1XsaCvpCazjnZBRPoaiU8oKSICUhJ4/eYTuwp8+eYrtqJ2tbLwm94bBfJTHV0pEaY77d37T7CZFoGb956z9we3aYNV9vZZMUlriQARUDCBtx8/oqq9PR6/5OulxsTEoGfPngpWodruKAGYwf179+4ddHV18eQJfypg0qTNaNKETwjSIAJEQDUI3Lp1Gs7OzfHly0cmeMQIcwwd2kc1xItU5ezZwYiJ4a/fZc+RHUNX9IZus4oiVUuyiID0BOa2XYpXj1KFBc7bzdCga2XpDdBMuRE4veMWvLttEuxrlcyHzUHGcvNHhomAogicvPCMJQG/fvvOXJoY18OUkR0U5V4t/azccARLo+JZbHly5kSitzcaVKaf5Wq52RSU2hKIOX4cvebOZfFpaWnh5s2byJ8/v9rGK4/AKAGYCaqWlpZYs2YNW9m5sz2GD+evBNMgAkRAdQiEh09GTAz/D0jhwgUREuKNChXKqk4AIlK6ceNuzJ8fIijqOrUtDK2ouYqItoikZJGAl8FivHv5XrDiccActdrQlbwsYs3S8osH78OtbZRgo0ih3Ni1gkoOZAkqLRYVgchtN+G3SlLbaoJ1e/TupC8qjaoi5t6jFFg7R+D1mw9M8iQTE8yxtFQV+aSTCBCBHwTGLF+OgF18yY+BAwciPDyc2GSQACUAMwiMmx4aGoqhQ4eyleXK6cHP73ImrNASIkAElEkgJeURpk1rjuRkvhC0mVknTJwo6RCsTG2q5Pvcucvs6u+HD/xpyoamtdF7dmdVCoG0EgGpCLjV88OXj1+EubOPD0SVxmWkWkuTZEvgxonHmNKE/yKWG3ly58CBNV1l64SsEQEREPAMPIMdB+4xJXnz5GJXgevV0BaBMtWSMC9kHzbtPsNE65QqhUQvL5QtVky1giC1RIAIoIaDA648fMhIrFy5ElZWVkQlgwQoAZhBYNz0e/fuoUqVKvj8o/W0h8cB1KrVJhOWaAkRIALKJLB9uy9CQx0FCQsXOqN5c+q2J+2evH//gSX/zp+/wpaUrVmaXf0tUJyO4kvLkOapFoFpegvSCPZJskL5WiVUKwgVV3v/4nM41g5NE0Xi+h4qHhXJJwLpE0h5zdUDTMS126/ZhLp65eA3vQ/y5c1FyKQkkHj6FsZ7S0oF+FhZYVw3STM4Kc3QNCJABJRM4ODFi2jr5sZU5MqVCzdu3ECFChWUrEr13FMCMJN71rVrV+zcuZOt7t17OiwsPDNpiZYRASKgTAKurq1x6dJhJkFfvyaCgmYoU45K+fb1DUVU1HZeczawph9VW+ioVAwklghkhMCXT1/hVtc3zZLFt21QSqdwRszQ3EwSSL7zGqMrLUuz+mBEN+TOlT2TFmkZERA/gWPnkjHO8wj4aoCAebeGGGdFjW6k3Tlb1yicuXSfTW9VsyYOzaDf86RlR/OIgJgIuERGYubGjUxSly5dsGPHDjHJUxktlADM5FYtXLgQTk5ObHW1agbw9j6SSUu0jAgQAWUSOH16J7y9JVfHbG0HYPBgU2VKUgnfBw8ew5Qp8wStXSa3QcthjVVCO4kkAlkh8P7VB8xsGpjGxPKno1G4FHUSzwrXf619nfwew0svTjNt98rOKFyQTkL9ix29r/oEIrbcwKLVF4VAZk80QZumVVU/MDlHEBZ9DEER/Je83Njh7IwuDeimh5yxk3kiIBcCzZydcfTaNWZ7wYIFGD9+vFz8qLtRSgBmcofPnj0LfX1JId55886gUqX6mbRGy4gAEVAmgRUrxmDnzgAmoUCBfAgK8kS1anSS7U978vr1G9jZueP6db5+Yq0O1TAwoKcyt5B8EwGFEnj1OBVz2yxN4zP87VjkyU/JKHlsxMd3n2FZwD+N6ZglxihdgpKu8uBNNsVJYMq8Ezh47BETV1WnFALd+6FwwbziFCsCVdfuJMPWJRJv339iauy7dMGiYcNEoIwkEAEikFECZ2/fhv7EicKyM2fOoH59yr1klCM3nxKAmaH2Y02zZs1w9OhR9qdBg+ahZ88JWbBGS4kAEVAWgZSUh3BxaY0nT24wCcbGLeDpKakNqCxdYvW7cOEKrF/Pl0DIXywfrMP6Qat6SbHKJV1EQC4Ent16AZ/OK9PYXv+dvxlAQ7YE+mZLW3sx0s8IOuUKytYJWSMCIidw4+5r2Lkn4lUqn9Dq26UBxg9rJ3LVypPn4rMNsQl8jeIqWlo45OmJctT4Q3kbQp6JQBYIzN+yBRNXr2YWDAwMcOQI3b7MLE5KAGaWHIBp06bB29ubWdDX74Rp0/iW1DSIABFQPQJxccsRFCTpAuziYo+uXam5z//v5IEDRzF16nzh5R6u7dFsoOQ0tOrtPCkmApkn8PDiUwSa8r+QciNn7hxY+3Fc5g3Syt8I9M/jC6724s8ROrc19CoXIVJEQCMJbNx1G/OXnxdinzWhJ9oaVNNIFn8LesfBJHgGSD6XhdjaYng7SpbSg0IEVJVAZy8v7D7Dd/J2dnaGl5eXqoaidN2UAMzCFuzfvx/tfvxjkj17DgQEXEepUpWyYJGWEgEioEwC8+f3wdGjfHFZHZ1yWLLEE0WLUnH/n3vy6lUqu/p748Zd9lLdrnqw8OmuzC0j30RA6QTunHyApQMiBR0FiuZBaIq90nWpgwCrYgF4+/KjEMoST0PUr1FcHUKjGIhApglM9zmJfQkP2foqFUuyq8BFCtF1+J9AX75+h1EuUbjz8AV7qbeBATZMoFtamX7gaCERUDKB28nJqGpvj6/fvjElcXFxMDKiRkiZ3RZKAGaW3I911apVw/Xr19mfRo1ahvbtJSeIsmialhMBIqBgAjdvnoSLSyt8+vSeebaw6A4HhyEKViFedwsWLMeGDfw36oVKFcDwsH4opUsfxsW7Y6RMUQSu/XcbocP5Lw+4UVy7IILvj1SUe7X0M7J8MF48eCPE5jutGQz0S6llrBQUEcgIgTsP3sDOIwHPU/jkeJ/ODeA0nE63/WTot+oAIredZH/Mlzs3Dnt6opGubkYQ01wiQARERCBk3z7YLFnCFFWtWhXXfjQCEZFElZJCCcAsbpetrS2W/HggW7Qwh6Oj5BRAFk3TciJABJRAYMMGT0RFuQqe/fxc0LRpPSUoEZfLuLgjmDZNUoerl2cHNOlHXMS1S6RGmQQu7r2GNfZbBAllqxeD/xUqOJ+ZPRmrtwKPrqYIS2dNaIy2BmUzY4rWEAG1JBATewezg88JsXk59UC7ZtXVMtaMBHXs3B04eG4QlswwN4dLnz4ZMUFziQAREBkBCx8fRCUkMFWjRo1CUFCQyBSqlhxKAGZxvzZu3Ig+P/5hKViwOAICbqBAgaJZtErLiQARUBaBb9++sIYgV68mMgmNGtVBQICbsuSIwu/Ll6/Z1d+bN+8xPfo9a6LvvK6i0EYiiICYCJzZchHrJ/INcrhRSb805p0eJCaJotcyscFq3D7zVNDpNqYBOrcuL3rdJJAIKJqAx6LT2HXoPnOrW6EEAt3NUbSwZl8FtvdYh5MX+N9Vmlevzhp/5MyeXdFbQ/6IABGQEYGXb9+iir09XrzhbwRs2LABvXv3lpF1zTRDCcAs7vvLly9RpUoVvHjB15lwclqPZs3om6YsYqXlRECpBE6c2Io5c3oKGuztB2HgQMmflSpOCc7nzw/Bxo27meei5QpjeFhfFK9AX3QoYSvIpQoQOBZ1DjGuewWleoblMPO//iqgXPkSp7dciyvxfG0zbkweUQ+9OugoXxgpIAIiJPDgyTvYuSfgyTO+bEnvTvqYYN1ehEoVI2nNluMIWH1IcLZl8mT0aNxYMc7JCxEgAnIhsOHIEfRdwN9AKl68OG7cuIGiRekzSFZgUwIwK/R+rDU3N8e6devYnzp0GIkRI/g76jTUn8D379/x7NkdJCSsw4ULcbh+/TjevOGTwdWrN0Pt2kZo2LAbqlUzQI4cOaUG8v37N9y7dxEJCVE4fz4WV6/yrc7LldNjHacNDS2YzWzZ6FtNqaFmcOKyZaOxZw9/xLxw4YIICpoBXd0KGbSi+tP37UvA9Ok+QiC9Z3VGQ7Paqh8YRUAE5EggPvQkdsw6IHio10EHLnvoy8G/IffsuAHn9t4RpjgMqQ2L7lS3S46PKZlWAwLbD9zDzEC+MyY3Zjp2R/sWemoQWcZCuHnvOWxdI/H6zQe20LZjRyy2scmYEZotNQHu88+dZ8+wLiEBcRcu4Pj168IJrWbVq8Oodm10a9gQBtWqIWeOHOnaXXP4MCz9/aX2md7EkR06wMfKitV6pKGeBEYtXYrgvfyXqv369UNUVJR6BqrAqCgBKAPYy5Ytw4gRI5glLS1ddg2YhvoTePnyMdaunYa4uBX/DLZRo+4YNGgetLVr/HOutHbbtRuG/v29ULRomX/apAkZJ/Ds2T24urZCcjL/gbRTp1Zwdx+bcUMqvOLFi1fs6u/t2/wVo0a968DMu5MKR0TSiYDiCOwPOoJY33jBYdNeVTEx2kRxAlTI0zzTGBzbzDdU48YIixoY2ruaCkVAUomA8gh4LT6Dbfv5a6+VynNXgfuheJH8yhOkBM/u/juw+/Al5lmnVCkcnjEDFUqWVIIS9Xf5+OVLTFu7Fivi4v4ZbPdGjTBv0CDU0Nb+bS4lAP+JjyZwnc7t7XHzyRPGYunSpbChxH6WnwtKAGYZIXDz5k12DfjnmDQpBk2aaO51QRkgFb2Jhw+vIChoOC5flny4+5foSpXqw8YmCNWrN//j1IzabdLEBCNHBqNIEa1/uaf3M0Fg795gLF06SljJJQC5RKCmjLlzlyE6eg8Lt3jForAO64ciZQtpSvgUJxHIMoE9Cw/jYPAxwU6rATUxdg3Vz/wVrP/AHTgcwX9w58Zg06qwHVAzy+zJABHQFALcFWB7j0Tcf/yWhWzasT4m2RhrSvgs8cclAH+OJSNGgDsZRkP2BK48fIjhQUGIv3xZauP1K1VCkI0Nq8n466AEoNQINXbiluPHYTJ3rhA/d/1Xlzp6Z/l5oARglhHyBszMzBAdHc3+nzuZZWu7XEaWyYzYCLx//xrLl4/BwYNhGZbGXQe2tQ1J99Teq1dPEBw8EsePx2TI7oAB3jAxmYTs2dM/Yp8hYzT5NwJz5/YS9oS7AsxdBeauBKv7iI2Nh4uLrxBmv/ldUb8HfShX932n+GRPYJvXfiSGnRIMG9vUw8il9OGUAxI8Yi9il0k6mfbrWhmOQ+vIfhPIIhFQcwK7Dz+Au7/k54znuG4wNvz3rRNVx8Jd+eWu/nJXgLlh0qQJNk+apOphiVL/6/fvMWb5coQdPJhhfdx14BBbW5T5pXYbJQAzjFHjFnDJ5p8nTU1NTbFp0yaNYyCPgCkBKCOqYWFhGDJkCLNWqFBJ+PldYv+loX4ETp3aDl/f/nj/PlUIjusA3bv3dBgZWaFAgWL4+PEtjh6NRmTkdOEK6c/JXAKwXbvhacB8+/YVMTFzERHhnOb1pk1NMXDgLJQtWw0fPrzB3r1LsWHDjDS+uVqA48atRenSldUPtggiunbtKFxcWuHr189MDdcMhGsKos7j+fOXGD3aFXfvPmJhNjGvh14zKGGhzntOscmXQPT0PTix/rzgpNu4hrDyMZKvU5FbD3Xcj+2+koRFz/YVMXVUfZGrJnlEQLwE5iw9h80/6mhWLFcMiz3MUaJoAfEKloEyrukH1/yDG7ly5MBhT09Wd46G7AlsP3UK/X19kfqebzrDjeIFC2J6796wMjJCsQIF8PbjR0QfPYrpkZG4k5ycRgSXABzerp3wWlYTgNxV71X29mhTq5bsgyWLSifwLDUVNR0cwP2XG6tWrcLgwYOVrksdBFACUEa7mMo9pDVr4sGDB8widwKQOwlIQ70IfPnyCWvWTMG2bZKmCFyEQ4f6okuXsciWLVuagA8fXgN/f8s0r7VuPQjW1oHIl09ylfLevSQsWNAXDx5IrkGld1rw06f3CA11BHc19dfh6BiJFi3M1Qu2iKJZt84d69d7CIoCAtzQqJH6nlKZM2cpNm/mC+6WqlKcXf0tWFK9P0SI6HEjKWpKIMppO85tk1ybMnM2QH+vlmoa7d/DWjvtP2zyPipM6tBSGzMcGmokCwqaCMiKwPOXH2HvnoDbD94wk7061MPkEer75d3JC/dg78E3YeSGW9++cO/XT1Y4yc4vBD59+YIpa9bAZ9u2NFx8hw7F2C5dfvv8k15yb1Dr1gi0tkahfPkyzDbm+HEMWrRISD5yNrir3v0NDX/znWHjtECUBLiTf9wJQG5oa2vj0iXucBWVIZLFZlECUBYUf9iwt7dHYGAg+xNXA5CrBUhDvQikpj6Hv/9AnDmzWwiMO53n5LQBOjr1fguWayDh5zcAV64kCO/p6bWAg0MESpXSEV77/1pz3BvpnRTkXueuHm/f7ovChUtBR6c+ihQpjVq12qBq1SbqBVtE0Xz+/JE1BOG6PHOjadN68PNzEZFC2UnZs+c/uLn5CQYtfLujbhfN6ygoO6JkiQhICISP3oxL+ySNwqx8jdBNwxJf2/1OIXTcfgFKqyZlMHcS/ftFf0+IgCwI7Et8iOkLTwqmPBy6oWNL9bwK7OC5AcfO8Y3amlStyhp/5MmVSxYYycb/EXiemoqB/v7YfUbScbpa2bLY4OSEejqSzzM/l3Gn/wb4+SHhyhXBUgs9PUQ4OLAmLRkZl+7fx9DFi3H02jVhmbOZGTz69ftjh+GM2Ke54iTA1f7jagByw87ODgEBAeIUqoKqKAEow03bt28fjI0lRXf9/C6jXDn64CxDxEo3xXXojY+PxOvXz3D79hlw9QDz5CmAsWPDUahQid/0pZcw5JqBODpGCc9Geqf6/pZUVDoEDRVw7Fg05s0zE6J3cBgCC4vuakUjOfkFRo92w/37j1lczSwboIeL5LqGWgVLwRABJRFYMXQDbiTwHzQwv/YAACAASURBVFq5MWmzCZqYVFWSGsW6PR5zHXN7Sb4cbVK3JPxd/9wYS7HqyBsRUA8CC5ZfwIZdt1gw5csUZVeBSxVXr9rFkdtOwm/VAWHDNk2cCNOmTdVjA0UYBdf5NzI+Hs9ev8aZ27fB1QMskCcPwseORYl0TmWllzDkmoFEOTpCr1w5qSPkrhQ7hoZiWWyssMaoTh2sHjMG2sWLS22HJqoWAa7ZTA0HB0F0bGws2rdvr1pBiFgtJQBlvDkGBgY4dozv+GdpOYc1Z6ChuQRSUh7Cz28gkpIkv6T8/wnA9ObUq2fMTglyp/xoiIdAcPAIxMYuY4KKFi2MJUs8oaMj/S8y4okkfSWzZwcjJob/JauMXikMD+uH/EXzil026SMCKkfAv8cqPLn6TNA9/8xg6NRX75/3d84mY4K+pHlWlYqFEb6gjcrtHQkmAmIn8PrNJ9i5J+L6nddMqolxXUwZ2VHssqXWd+fhC4xyicLL1+/YGhtjYywdOVLq9TRR/gQepqRgoJ8fDiQlCc4ycwKQSzqOCA5Oc/WXS/5xzV5oqC+BuTExmBwezgJs2rQpjh6VlAxR36gVFxklAGXMetasWXB25hs56OkZYubM/2TsgcypEoHz5/dh3jzTNE07/r8G4J0757BgQR88eiQ52v5zzps3z7FjxyJwjUcePrzCTg3WrNmK1Zfkmn9ky5ZdlXCovNanT2/BxaU1Xry4z2Lp2rUNXFzsVT4uLoDduw/D3d1fiGVgoAlqGWvGqSS12EAKQuUIeDYOwIfUj4LuFcmjUahkxmsjqULgqc/eY1ipxYLUgvlzYe+qzqognTQSAZUkcPDYY0yZx1+f44b72K7o1KqmSsby/6I9A3Zhx0E+sVS+eHEc8vRE5dKl1SI2dQli3/nzMJ03L03DkIzWALydnAxLf3/EX5bUzh3ZoQN8rKyQL3dudUFFcaRDoOX06Yj/cX3c29sbU6dOJU4yJEAJQBnC5ExdvnyZNQP5ObgEIJcIpKF5BLhOwFzDjp8nxn4SGDJkAbp1cxSK1l6+HA8Xl7SF4Nu3t0bVqk1Zw5E3b16kC69Tp9GwsPAE14GYhuII7N69GCEhdoJDT09HGBu3UJwAOXh6+vQ5bG3d8PDhE2bd0KoRuk5tKwdPZJIIEIGfBL5+/grXOr4CkGzZsyHqsyO4/6rT+P7tO8xz+YD7789xaG035MpJX2Cp0z5TLOIj4LcqCZHbbjJh2lpF2FXg0iVUu4h+bMIVuPhIGlFwTSVGd+okPvgarCi9a7scjgVDhsCxWzepmnZ8/fYN3Ckw54gIgSRXO5CrOdi4ShUNpqv+oXOJPy4B+HNwzT9q1FDPOqbK2k1KAMqBvJmZGaKjo5ll7gowdxWYhmYR+P79O+Lj12Lp0lFpTv9pa9eEk9N6VKhQWwCSkBAFHx+LTAFq0sQEI0cGo0gRrUytp0WZIzBrVnd2KpMb1arpICjIEwUKqO7JHW/vIGzdGsd/SKijxa7+5ilA365m7umgVURAegIvH77GPCO+rAA3tHSLIOCGtfQGVGCmfZUQPLn5SlC6OcgYWmp60lEFtoMkahCBd++/wM49AZd//P3r0a4unG1V9yrw2/efYOsSiWt3ktkudmvYENvoZJConmju88/a+HiMWro0zem/mtraWO/khNoVKkill6sBZ+7jg7O3bwvznXr0gFf//tToRSqCqjuJu/rLJX+5YWpqik2bNqluMCJVTglAOWxMWFgYhgwZwixzVza5ZiA0NIfAn5J/HIEBA7xZUjh79hwCkMOH18Df3zLTgHr0cEL//l7IlStPpm3QwowRuHKFO7XZGt+/f2MLBw82ha3tgIwZEcnsXbsOwcNjkaBmcLAp9NrqikQdySAC6k/gzskHWDogUgi0TruKcNvXVy0C92i/Hhfi7gqxLPE0RP0adGpdLTaXglAJAvGnnmDCLL42OTfcxnRB59a1VEL7/4sMijiMsGg+luzZsrGrv4Z61GxRLJv5p+Qfp897wABMMjFBjuz/Pvmd3um/ssWKYfOkSWhalUrTiGW/5aWDa/7BJYC5sWrVKgwePFherjTWLiUA5bD1qamp7Kjqwx8P76RJMWjSpKccPJFJsRHg/vHjusWuWjUeycmSLo+czj+d1vtbArBly/6wsJiJ0qUr48OHVOzduxQbNsxIc6owX75CmDgxGnXrUnckRT4Pa9dOx6ZNXoLLoKAZ0NdXrfo6T548Y1d/Hz16yuJobdMEnSa0ViRG8kUEiACAs1svYd2EHQKLdsPqwHa5al9rCxq+G3ErLggxeTg0RMeW2rTfRIAIKJhAYPglhMdcZ17LleavAmuVVK2rwGcu3Yeta5RAbpqZGWb2769gkuTuTwS4zz/Rx45h/KpVuJPMn9D8ObiGHcEjR0KrSBGpAN56+hT9fX1x9JqkNrpV27YIsLZmnYdpqC+BLcePw2TuXP5nVblyrLRaoXS6TKsvAcVERglAOXG2t7dHYGAgs841bLC1XS4nT2RWLAS4f/y467xcfbj/r9vHNewYMWIJKlXS/03unxKA6SUMv379gs2bZyMy0iWNne7dHTFw4GzkzEnXNhX1PHA1HrlTgLdunWIumzdvgIUL+QZAqjK8vBZj27b9TG4F/bKwDuuHnHlyqop80kkE1IrAwaXHsGfBYSEmC09D9J7eTCVj3DjzCCJd4gXttgNrYnAvOrmhkptJolWewKfP39hV4AtXU1gs3Y3qYNpo1fqCYbz3JiSevsX0N6xcmZ3+o2SQOB5N7vNPVEIC7EJC8OLNmzSiDKpVw5IRI6BfqZLUYpfHxcE6KCjN/I0TJsDMwEBqGzRRNQkMDwrCiji+JJGdnR0CAgJUMxCRq6YEoJw2aN++fTA2NmbWCxUqCT+/S+y/NNSTAHcVND4+EsuXj/kt+VepUn3Y2AShevXm6Qb/pwTg2LHhaNVq4G9r0usaXK+eMRwcIlC4cCn1BCzSqBITN2DhQslVvXHjrGBu3k2katPK2rHjIDw9Jf+wDl3RB1UNdVRCO4kkAupKYIt7LI6uPSuEN2Z1V7S2VK2TxYfCL2HRIMlpRrOOlTDRpq66bhnFRQRUgsCxs8lwmHlE0Opi3xld20jqUYs5iKjtJ+EbekCQuH78ePRpnv7v1GKOQx21ffv+HZHx8RizfPlvyb/6lSohyMYGzatXlzr0V+/eseTfhiOSZ9W4Xj2E2duDuwZMQ30JPEtNRU0HB3D/5UZsbCzat6fbbfLYcUoAyoPqD5sGBgY4doyvVcGdAOROAtJQPwJc8u/w4QiEhIxOczWXi7RGDUOMGBGcpunH/xNIrwtwsWJlMWXKVujqNvoNWGrqc/j7D8SZM7uF97gko6NjFKs5SUOxBBYvHob9+1cyp1wjkMBAd+jpibuG3qNHybCz467+8tc02to2Q4dx1K1csU8OeSMC6RMIGxmNKwf4zp3ccNnTB/U6qEZy/tzeO/DsuEHQbthQC/OnNqWtJgJEQAQEgiMvI3Qjf62ybKnCCPQwZ/8V87hy8wns3NeBawDCjaFGRlgxerSYJWuMNi75F3H4MEaHhKRp+MEBMKxRA8EjRkjd9OMntGPXr6PX3Ll4lMKfVuXGVFNTeFpYSFU/UGPgq2Gg3Mk/7gQgN5o2bYqjR4+qYZTiCIkSgHLch1mzZsHZmb8SyNUA5GoB0lAvAn9r+NG0qSmsrHxQqtTfP7hdvXoEM2d2TJM8/FtC7+PHd1i50gH79oUIMCkBqLzniqv16OHRDk+e8B/YDQ0bYf78KcoTJIXnX6/+VmpSnl39zZY9mxQraQoRIAKKIODfYxWeXH0muJpzwhK6jcTd7f3mySeY3Dhc0FylYmGEL2ijCFzkgwgQASkIfPv2HXbuiThz6TmbrQpXgSfMjkb8Sf73K10tLcS5uUGnFN12kWK75Trlbw0/TJs2hY+VVab2yWfbNlZH8Nexx8UFHerVk2s8ZFz5BLjaf1wNQG54e3tjKnX4ltumUAJQbmjBClfWrCm5usN1A6YTWnIErmDTf0v+dekyhnXm5Rp0/Gs8fnwdPj4WuHnzpDC1YsW6GD9+HbS1a/y2/NOn9wgNdcTevcHCe5QA/Bdl+b5/+HA4/P0HCU7s7CxhaWkiX6eZtB4bmwAXFx9h9fCwftA1qJBJa7SMCBABeRD4/OELZrdcgg+pHwXzgbesUbqSdEXU5aHpbzaf3n4Fu8qSL6UK5s+Fbcs6IE9uScd7RWsif0SACPxO4FTSc1YP8OfwdOwO4xbivD0SHnMcgeGHBK2rx46FZatWtK1KJvC35N+YLl3g1b8/CuXLl2GV6V3/baGnhwgHh0wlEzMsgBYojQDX9Zfr/vtzXLp0iTVUpSEfApQAlA9XwaqZmRmio6PZny0t58DEZJKcPZJ5RRG4ePEgAgKGpOn2yyX8eveejq5dHZArl3Sdqt69e4WgIGscOSK5NsXF4OFxELVq/d6R9e3bFJZsOnVquxAqJQAVtet/9rN06UjWpZkbefLkZleBa9eupnxhvyh48+YdbG1dcf0636G6zUgDdBzfUlQaSQwRIAI8gZQHrzG/3TIBR+FS+bDoujXyFxZXs6d3rz9hTJUQvH72XtC6aXF7lC2Vn7aSCBABERIIiriMsGj+KnBVnVIImmGOgvml+51VUeEkXXvErv5+/PSFuRzRoQO7UkpD+QQOXryIIQEBabr9cgm/6b17w6FrV+TJlStTIi8/eIB+Cxfi/N27wnrr9u3hN3Qo8lP330wxVZVFc2NiMDmcv0FgamqKTZs2qYp0ldRJCUA5b1tYWBiGDBnCvOjpGWLmzP/k7JHMK4LAo0fXsGjRIFy7lrY+AdeJt0cPJ+TIIX0nVe6btE2bvH7r7Nunjwv69nVD9uxpT1A8fHgFPj7muH1bUii+WbM+sLUNQf784jwdoog9UbaPly8fs6vA9+9fYlIMDOrD13e6smWl8R8QsBpr1mxhr5WtWRo2a8yRp4C4kgmiAkZiiICSCdw/9xhBfdcIKqo2KYNZx35vDqVMmVObrsH1448FCctntUKtqkWVKYl8EwEi8BcC795/wSjXeFy7/ZrNGtizCewH/f6FszIhjpu5EUfP3mYSapYvz67+lilKP1eUuSec72uPHmHQokU4eo1PIP8cswcOhFOPHsiZI/OnvrecOAGTOXPS2PUeMIDVAKSh3gRaTp+O+CtXWJCrVq3C4MGD1TtgJUdHCUA5b0Aq19GmZk08ePCAeeISgFwikIbqEuCu4K5ePQm7dqVtTd6p02gMGjQXefIUyHBw168fw9y5vZCS8khYq61dE46OkdDRkdS94JKFXO2/4OC034JaWHjCzGwasmWjOm4Zhi/DBYmJ67FwYT/B4siR/WFlZSZDD5k3deLEeYwZM0MwYOHbHXW7iPPaT+ajpJVEQP0IXN5/A6tHbRYCa95PD+Ojuosi0IXm25C4jv+lnRvzpjRFS5HXKhQFOBJBBJRMYF/CQ0z3kZSeWeTaF43rVlSyKt596KajCF4rOTCxbvx49KWuv0rfm/efPmHS6tUI2LUrjZbRnTph7qBBKJDFU3qzoqPhHBGRxnbM5Mno2bix0mMnAfIjwCX+uAQgN7S1tcFd/y1U6N8ltOSnSP0tUwJQAXtsb2+PwMBA5om7AsxdBaahugTOn9+HefNMf+v4K21E6V3XTa+uH2ePm2tpORd16rTD16+fceTIRkRGTk9z7ZhrMuLktAFVqtA/kNLugTznrVgxFjt3LmIucuTIjoAAd+jrS2qBytP332zb23vg5MkLbEpD09roPbuzsqSQXyJABDJI4MT684ievkdYZTKpCSznKPfETvjkQ4iZyxfs5sbUUfXRs704EggZxEvTiYBGEvAMPIMdB+6x2BvVqYgAt75K53Dm0gPYu6/D12/fmBauppz/sGFK10UCgH3nz8N03rzfOv5Ky6Z+pUqIcnSEXrlyvy3hkouOoaEI3rtXeK9ssWLYOmUKGunqSuuC5qkgAe7qL3cFmBt2dnYICEh7wEYFQxK9ZEoAKmCL9u3bB2NjY+aJawLCNQOhoZoEPn58i5AQexw4EJrpAP5Ur4+7Orp48dDfrhX/y1Fmrh3/yya9n3kCXI1Gd/d2uH37DP9LdaM6CAhwy7xBGawMD49BYCBfW6NAifwYscYCJSsXk4FlMkEEiICiCBxYchR7fSSnYrgEIJcIVMbgEn9cAvDnGNW/BoaYiavmqTK4kE8ioEoE7j58g1GuCUh5xTcbsrNsDUsT5fxM+cnN3mMdTl7gk5L6lSohzt0dxQpk/GaNKu2DKmh9+/Ej7ENCEHrgQKbl/i0B+Dw1FQP9/bH7DP+7M/v9WVcXkY6OqFqmTKZ90kLxE+Caf3BNQLgRGxuL9u3bi1+0iiukBKCCNtDAwADHjh1j3saODUerVuKq4aMgDCrv5t69JCxY0BcPHvB13jIz/tawI73GIn/zkZVrx5nRTmukI3DixBbMmSPpAjx8eF9YW0uuBktnRTazuIYfI0dOx7t3H5jBbs5GaDGkoWyMkxUiQAQUSmCLeyyOrpXUfx21rCPaW9dVqIZ9IeexxEZyGtGsYyVMtFGsBoUGTM6IgBoTiNp+E76hSSzC/PlyI9jTgjUGUcYIWZeA5esTBdd0/VMZu5C+z6R799B3wQJc+lHSKjPK/pYAvJOcjAF+fkj4UQeOs99JXx9rxo5FCboOmhncKrFmzeHDsPT3Z1qbNm2Ko0fT1tZXiSBUUCQlABW0aX5+fhg3bhzz1qBBFzg771CQZ3IjSwIJCVHw8bHIksl/dezlTo5FRrrg5Mltf/TDdRvmGoRwCcDcufNlSQ8tlg+B1asnYsuW+YLxRYvc0LhxHfk4+4vV6dN9sG9fAptR1VAHQ1f0UbgGckgEiIDsCISNjMaVAzcFgxM29YSBqWJO3x2Nvob5ZnwjIW4YNtTC/KlNZRccWSICREDhBBxmHsGxs8nMb/sWepjpqPgaoycu3MUYj/WSn2s9e2LeoEEKZ0EO0ycQlZAACx+fLOH5WwKQOwFm7uODs7f5xi/c6NOsGUJsbVEkP3WUzxJ4ES/u6u2NnadPM4W+vr5wcHAQsVr1kUYJQAXt5YsXL1C/fn3cv3+feXR334/atdsqyDu5kRWBDRs8ERXlmiVz/0oAcsY/f/6IS5cO4fDhCFy9mgiu8y+X9KtatSnq1+8IQ0MLlCxJtZaytBFyXvzp0zt2Ffhnp+j69WsgMNAdObLQIS2jkrdti4OXV5CwzDqsHyobVMioGZpPBIiAiAh8evcZS8wj8OTqM0GVx4F+qNVGvn+3Lx68B7e26wSfVSoWxjIvQ+TLK33XexFhJClEgAj8IHAq6Tns3PkvCrkxzbYTurdT3BeWX79+g537Opy9zDdMNKhWjV39zZ87N+2RSAh4btgA16ioLKnJaAJwZIcO8LGyQj56DrLEXayLDyQlwcjdnckrX748zp49i+LFi4tVrlrpogSgArdz6tSpmD17NvPYvr01Ro1apkDv5IoIEAFFEzh7djdmzpQ02xgyxAyjRvVXiIzk5BcYOdIFjx49Zf5aWTdB54nKbRqgkMDJCRHQAAIv7r1EoGk4PqTytbty5c2B2ccsUbFuSblEf/f8M0xpEo7PH78y+wXz50Lo3NbQ1qKTGXIBTkaJgIIJBIZfRHjMDea1XOnCWOLZH6WKF1SIiiVr/8OqTZKrf7umT0en+vUV4pucEAEioBwCNkuWIGTfPuZ8ypQpmDVrlnKEaKBXSgAqcNOTkpLYKcCvX78iV668WLDgHMqWVcy1HQWGSa6IABH4hQDXtXnjRi/hFR+faWjWTF/ujObPD8HGjbuZH61qJWETYYF8hfPI3S85IAJEQDEE7p5+iGCLtYIz7RrF4RrbF8W1Zfuh/cWDN5hhvB4PLr8QfC31aom61amRkGJ2mrwQAfkTSH37GaNc43Hzbipz1ruTPiZYy78Y/5Ezt+HotVEIcFrv3phpkbVSO/KnRR6IABHICoFrjx6hnpMTPnz+zG5Gcaf/ateunRWTtDYDBCgBmAFYsphqZWWFVatWMVN9+7qiXz8PWZglG0SACIiUwLdvX+Hh0Q4XL/IdM2vXrsa6AufNK79k3OHDJzBp0hyBSL8FXVG/e02REiJZRIAIZJbAxdjrWGMXIyyv37ESJm02Qe58srmW++n9F8ztFYOzeyR1meZMaoLWTagrY2b3jNYRAbES2PPfA7j5nRLkzZ3cC60aV5Gb3A8fv4Dr+pt07RHz0bpWLcS5uSFH9uxy80mGiQARUD4Bt3XrMGM9X/NzyJAhCA0NVb4oDVJACUAFbzbX3rpDhw7Ma5kyVTB//jnkyUNXaBS8DeSOCCiUQFLSAZYE/P79O/M7cGBP2NvLp7j1589fYGvriqSka8yXfs+a6Duvq0LjJWdEgAgojsDxqHPY7LpXcGhoUQPj1naTiQDf/tsRH3lZsDV5ZD30MtaRiW0yQgSIgPgIeCw6jV2H+HrltauVRdAMc+TKmUMuQgNWH8KaLceZ7WzZsrHkX1s6BSQX1mSUCIiFwLuPH1FvwgTcePyYSdq7dy+MjY3FIk8jdFACUAnb3LlzZ+zezV/NGzkyGMbGI5SgglwSASKgSAL/30Bm3rwpaNmykcwlLFu2DitW8N+q5S+aFzZrLFC6agmZ+yGDRIAIiIfA/sVHEOsXLwjqZKcP64CsXd8Lsd+H3YFnBJsjzPUwtE918QRNSogAEZA5gVv3UzHKJQGv33xitof1bQ6bfi1k7ue/kzcwcfZmwe4Mc3O49Okjcz9kkAgQAXERWBobi5HBwUxUp06dsGvXLnEJ1AA1lABUwiaHh4dj0I/W9rVqtYaHx0ElqCCXRIAIKJqAp2dHnDvHn9TR06uMgAB3FCwouxPA589fwahRrvj27Rvz0WVyG7Qc1ljRYZK/fxD4/OELbp+4j3PbL+Px5WQ8vMg3ailarjAq1C+Lqi11UNOoCgqUkN2zQZui/gS2esbhSPhpIdA+Ls1gPsMwU4FHucZjg+cRia3OleE0XHFdQTMlmhaJisDnz99w+tJz7D78AKeSnuFx8nsULpgLdfWKo2VjLRgZlEWRQtTlVVSb9kNMxJYbWLT6IvtTjuzZEDTDAnX1yslM6pt3H2Hvvg5XbvH/9nWoVw97XFxkZp8MEQEiIF4CbdzccOgi//Nl9erVsLS0FK9YNVVGCUAlbWy9evVw/vx55n3q1G1o2FA213WUFA65JQJEQAoCV68mwt3dCJ8/8507zc27Ydw4KylWSjfFyWkWEhL4+j26zSpi+Kq+0i2kWQoh8P3bdyTtvYa9PvF4dkvSUCE95/mK5IWxgyEa962LnLnlc/1KIUGTE4USWDtuKy7svCr4tPJpi27jMnbSeLvvSYQ6HhBstG9eDjPHZ8yGQoMmZ6IjcOfBG/isvICjZ5P/qK1iuYIY2b8G2hqUQfZs2UQXg6YLGuORiBMXnjEMLRrqYsFUU5kh8Q3dj6jt/O8qeXLlwn53dzSvTqeLZQaYDBEBkRLYfuoUuv/o9lu3bl2cO3dOpErVWxYlAJW0v/PmzcOkSZOY95Yt+8PBIUJJSsgtESACiiQQEzMX4eGTBZezZk1A27YGWZawfv1OLFy4QrAzbGUfVGlBtbqyDFZGBr59/Yb4lSfBXdX8+Ja/WiXNaDvKAG1GGSB3vlzSTKc5Gk7gQ+pHhNtuxq3jfA0vbtiv6oI2g2tJReZg2EUEDNkpzG1QqwTmTm6Kgvll01REKhE0SaUJ3L7/BjMXn0HStZR/xpE/X05MHlEPHQy1QTnAf+JS6ITj555hrGei4HP8sHbo26VBljUcOHoNU+dvEezMsbTEJBOTLNslA0SACIifwAA/P6z97z8mdO7cuZg4caL4RauhQkoAKmlTHz16hDp16uDFC/4UyLx5p1Gpkr6S1JBbIkAEFElg9uweOHlyG3Opq1sRgYFuKFq0cKYl3Lv3CKNGueDFi1fMhuHQRug6pW2m7dFC2RO49t9trB27NUPJv58quCYu9XvUpA/Ist8WtbT4/HYKVttuRvJNySnTKVtN0ai77l/jPbntJmb3iBbm6GgXxLzJTVGhbAG15ERByZ5A6tvPmB18DnGJD6U2XqZUPng7NUbNKkWlXkMTFUPAf1US1m67yZwVL5IfSzwtUKFssUw7f/n6Pew81uHmXf5kYfdGjbB1ypRM26OFRIAIqA6BM7dvo8GPhF/x4sVx4cIFlC1bVnUCUCOllABU4mY6OTlh4cKFTEHPnhMwaNA8Jaoh10SACCiKwK1bp+DmZoT3718zl717d8KECdaZdu/pGYgdO/gre6V0i8MmwgIFiuXLtD1aKFsCH998QrTLHpzfcSWN4RpGujCya45ytUqzDogv7r1ErH8Czm2TdF3lFnAnOfvO7YJCpSgRI9udUV9rd04+QNjIaHAnArlRuFR+TNpsAr0W6dfxupLwEHN7xeB18js2v2D+XJg/tSnq1yiuvpAoMpkTOHD0EabOP5HGbpumZWBnWQvlyxTAuw9fsHbrDSxfL7mmzk3u17Uy7C1rIVeu7DLXRAYzT+Dl60+wdY3H7QdvmJGubWvDxa5zpg3OD9mHjbv5xkKF8+XDfg8PNKxcOdP2aCERIAKqQ2Di6tWYv4U//Tt+/HgsWLBAdcSrmVJKACpxQ0+fPo2GDRsyBcWKlcX8+WdRuHApJSoi10SACCiKwI4dfli5cpzgztNzHIyNM16wf+/eeLi6+gp2+szpgga9pLvup6hYNd3Pg6QnWD0yGqnJbwUUOg210Xd+VxTTTnvy8+3zd4ievgeX4m6kwTZ0RR9UNaQr3Zr+LGUk/qQ91xAxRnLVrpxecUzZ2gtlq6U9wfPoWgpm99iMh1ckJwZnTWiMtgb0zXxGeGv63Pcfv2JByHlsP3BPQFGtUmHMdGwErt7fz/H2/RcsWH4eOw9KrqlX0i4IL6fG0K1QSNMxsj0GrgAAIABJREFUii5+bp9mBEiaC80Y1w0dDGtkWGds/BW4+PI3H7jhO3QoHLp2zbAdWkAEiIDqEUh+/Rr1J0zAoxS+NMSpU6fQoEHWSwqoHglxKKYEoJL3YcCAAVi7di1TYWXlg27dJAkBJUsj90SACMiZwIIFfXDkyEbmpWLFcggMdEfJktJfr3n9+g1sbV1x8yb/gatetxowX0gNheS8bRk2f3brJaybsCPNujYjDViTj+w5fi9+Hx96EjtmSZowcAu7Tm0LQytqxJBh+Bq+4Ojas9jiHitQ0O9UCVO3mwnP3bev3zGr2yac2X1bmDPRpi7MOlbScHIUfkYJXL/zGs4LTuDeI8kXHRbddTF6YE3kypn2ZF96JwXdxzZEp1baGXVL8xVAwNX3FPbGP2CedCuURNAMcxQumFdqz89S3sDOfT3uPuS/ZOjdrBk2ODlJvZ4mEgEioNoEfLdvh2NoKAuif//+iIig3gfK3FFKACqTPoAdO3agWzf+A3uVKo0xe/ZxJSsi90SACCiKwL17SfDwaIdXr54ylyYm7TFlyiip3S9aFIaIiK1sft6CeWATYY4yenSKWGqACpp45cBNPLn2jNVkS336FikPXqOdXTNW1y+9kV7CkEsWGo1upiDF5EadCMQFJGDfIkkx/4629WGz2JiFuGx0LPYEnRXCte5bHcP76alT+BSLgggcPvEYk+ak/R3W1b4BurQp/5sCrkvwtIUnceMuXwaDG39KFipIPrn5CwEuuTvKNR5v331hswb0aIwxg9tIzWz2kj2I2XeezS9dpAji3NxQu0IFqdfTRCJABFSbQJMpU3DiBn+zZfv27ehKp3+VuqGUAFQqft55u3btsH//fvb/48evQ/PmfUWgiiQQASKgCAJ79izBsmW2gis3tzHo3Ln1P10fO3YODg6ewrxOE1qhtU3Tf66jCeIncCzyHGLc9qYRSicAxb9vYla4YcounI5OEiQOmsd/eF898aDwWte2FeBiR83IxLyPYtYWFn0NQRFp65cGexqiXjp1JLnacq5+p3D8XLIQkmFDLbiNbYBCBajjuRj3efXm61i85pIgzc+lD5rW+3dZil2HLsJjkaSzeJCNDUZ17CjGEEkTESACciCwPjER/X70PDAyMkJcXJwcvJDJjBCgBGBGaMlp7ooVKzB8+HBmvUkTE0yatFlOnsgsESACYiTg5zcQ//3HH4cvV640uwpcpszfT/LZ2bnj1Cn+A33lJuVh/T/2zjquqq0Jw68tgnhtsbBbVAxKsTsQrKtityAYGHSDYiKChd2KIBbYikqI3djYzVURxPx+e23doN+9SpzY+5xZ/yiHtWbeedYWOXNmrVnfT4yhkaYsEviY+gm7PA7hbGh6soYzQXcAZhEkTf+JwMeUT1gzOhT34tPvXcs4oWGd4phn3wwaBfMSOSKQZQIfP30F1zF2e4aj5CWKFsTsGc1Qq0qR/7PHdQt2X3gOJ88+E75Xv2YxeNjqg+sKTEOcBMa7RuPc1VdMnH7dCgh06/tboU9fvIWV21Y8fv6GzRvQvDk22NqKMzhSRQSIgFwI9PTzQ3g8Xx2+YsUKDB8+XC5+yGjmCVACMPOs5Dbz48ePqF+/Pm7c4LuieXmdRM2axnLzR4aJABEQF4GnT2/Bza0NXr3i7/Lr3NkULi4T/lPkunU7EBS0Qfj+0OBeqN6C7uwS165mT82d2PvsvsCMDUMqNNBhdzsWLf//b6Sz54VWqSOBZzdesiTgmyfvfgq/dAkNzLVvhqoVf25Io46MKObsEUj7+AULVl/BjgOJgoF/awDy45tZnZ89VbRK1gRizz/HJO84wez4gS0wqOd/nzzwCIhARNRVNr9C8eI47OaGamXKyFoW2SMCRECkBKITEmDi5MTU1ahRA5cuXUL+/PlFqlZ9ZFECUCR77e3tDafv/0A6dhyPkSMDRaKMZBABIqAIAkeOrEJQUPqnYra2Q/D3393+z/WNG/dY44+UlFT2PaPB+ujm2FoREsmHnAkkv0zBDpcDuHbo1k+euLv/2lgb/2vDEDlLIvMqRuDS3gRsnpTeiZMLz3NiY7QzKatikVI4iiTw5t1HuC48i7jz6Ud6s5oALKSRF/5OhqhXI/ONsBQZI/niCcxfdRlb995lfy+kkZ81BKlRqdT/4dm8+wz816Q3s1o5fjyGtabfVeg5IgLqRMAqOBhB+/axkL28vODo6KhO4Ys2VkoAimRrEhMTWRXgu3fvoKGhjblzL6JkyT/frSES+SSDCBABGRDg7gLk7gTkRp48ebBwoTP09ev+ZNnDYxEiIvh7u4rrFsXojf2gVUJTBt7JhDIJ/FfyT6dWSfy9oBtKVC6mTHnkW0UIhEyPwLkdfEXOj8E1aeCaNdAgAtklIIsEIOf7v+4MzK4uWid7Aq/+ScM4l5NCt+fOLevAxbrzT47OXnkAG88QfPnylb3O3fnH3f1HgwgQAfUhkPjiBfSmTMHb1FQULlyYVf/p6lJuQwxPACUAxbAL3zVMmDABixYtYl/17+8NCwsHEakjKUSACMibwIcP7+Dp2RE3bvAdO2vXroaFC52gpcUn+KKjz2LKFF9BhrlXBzTpU1/essi+nAm8f52KiJlHcS7858RMAc38MHNvB71utZErl5xFkHmVJ/BrN+CMAVP3X5XffrkGSAlAueIVnfGdh+7Dd0l69/C59uYw1q/CdCa/T4ONVwiu3XrKvjaqUQP7nJ1RuGBB0cVBgogAEZAfAZ/QUDhu2sQcWFtbIyAgQH7OyHKWCFACMEu45Ds5Li4OhoaGzEn58rUxZ85F5MlDF3LLlzpZJwLiInD9+gmWBPz4MYUJMzNrhxkzxrC/c11/ue6/3KhmrIthq3qLSzypyTIBrvJvl+chXI7k74DNONrZmqDFyKbImz9Plu3SAiKQkQBX9cdV//0Yzerz93CdusS/SecGVwXIVQPSIAJZJUAJwKwSk/58G89YoYsz1w2Y6wrMjZlLDyD8IP97SqH8+Vnyr3mtWtIPmCIgAkQg0wQ+f/kCPTs7XHvINx6LjY2FgYFBptfTRPkSoASgfPlm2Xrv3r2xfft2ts7KajVatRqSZRu0gAgQAWkTiIwMxIoV1kIQU6eOQr58eeHjs1h4bfBSc9RsxX/iTkOaBN4+S8YenyP/mvxrNdYALccaIL9GPmkGR6pFQyDxzCOsGRWKtPcfmSbdctpwHMP/Iu69NA6Jj96yv2tq5MU8BwPo1aLj5qLZPIkIkUUCkO4AlMhmf5cZffYZpvieEkQ7jOuAT5+/Yvbyg8Jri0aMgFWnTtIKjNQSASKQYwJrjh7F0EC+n0GvXr0QEhKSY5tkQHYEKAEoO5YysbRjxw6Ym5szW3p67eDsfEAmdskIESAC0iKwdOloHDy4nIkuVEgDRYtq49GjZ+zrhmZ10Mfv5zt3pBUdqeWSfzvdD/1fww/u2G+r8YYwHqxPlX/0mOSYwLvnyVgzOgxPrj1ntjQK5mXJv9pV+STftduvWRIw9cNn9nWNSkUw16EZShSl43o5hq9GBj6kfWHNIbijoT9GVpuA/G6+GqGUVKgeAecQEcVX+JQr/ReS3qQg5QP/QcOodu2wbAx/eoEGESAC6kWgvacnDl7kK4HDwsLQs2dP9QIg8mgpASjCDTIxMUF0dDRTNn16OJo06SFClSSJCBABeRJISXkDT88OuHUr/RN2zl+efHkwdkt/lK1bWp7uybYcCfxXww+NIgXRxb4VGvaojdx5cstRAZlWFwIbJ+zElf03hXBtBjVCy6Y/H/M9Fv8QC9edE+a0MtCBr10TdUFEccqAQNrHL1iw+gp2HEgUrHFJ5NkzmqFWlSL/5+HfKgbr1ywGD1t9lCmpIQNFZEIRBBLuvMFIxxP4/Jlv9vFjNKtWDfudnVGkUCFFyCAfRIAIiIjAztOnYTZrFlNkbGyMkydPikgdSeEIUAJQhM/BsmXLMOb7p2aNGnWBg8MeEaokSUSACMibwNWrx+Dh0R5fvnwSXHF3wnWaaipv12RfTgT+K/nHdfnt6dEOlZpWoIYfcmKvbmYj/Y7h+IrTQtj9utRE3041/hXD1sgb2LI3QfjewB5VYT2ojroho3hzQGBlyA0s35L+DHGm/qur7z9vP8LF/6xwhxw310S/NFxtGqGwJl17kINtUPjSwPVXsT78tuA3X968OODsjJZ16OeHwjeDHBIBERDo6uODvef4DxWXLl2K0aNHi0AVSchIgBKAInwevn37hiZNmuDs2bNMnZ3ddhgYWIhQKUkiAkRA3gRcXExx7dpxwU1X+9YwHqovb7dkXw4EPqZ+QqRfFOI2nv/Juq5+OfT0aI9S1YvLwSuZVEcCcZsuYKdb+l1crQ0qwHpgw9+iWLThPI7EPRDmTB1VHxYdKqkjPoo5GwQORj+G8/wzP638r8YyiY+S4TjvDG7f5++f5Mbf3apg/MDayJeXqp+zgV9pS7bsucOqP3+MFrVrI8rDQ2l6yDERIALKIxAaF4dec+YwAfr6+jh9+jRy5cqlPEHk+V8JUAJQpA/GkiVLMG7cOKauQYMOcHLaJ1KlJIsIEAF5EeASf1wCMOPQLFaIdf/VqVVSXm7JrhwIfP3yDSdXnUbk7KifrFdooINevp1Q8vudbHJwTSbVjMDNE/dY049vX7+xyOtWKw7HsQYo8Idu0twxTu8lcbhy6xVblzt3LsyzN4BBQ/pZo2aPULbCvX7nDabOPIWXSR+E9X27VIa1ZR3ky/dzUu9o3BPYz0mvTuUWuNnoo2OLctnyTYuUQ+Dmvbew9YxB0lv+3r8fg0sAcolAGkSACKgXgY5eXth/4QILevHixRg7dqx6AZBItJQAFOlGffnyhVUBnj/PV4pMnrwFRkZ9RaqWZBEBIiAPAnPm9EJcXCgznU+jAD6lprG/V29eCUNX9JKHS7IpJwKJZx9h65S9+OdxesXLX2W10XtWZ1Ru9vOdbHKSQGbVgMCrxCSW/HuV+A+LtmQxDdb0o4JO4UxF/+DJO9YU5MXrVDa/vI4mSwJW0NHM1HqapL4E3r3/BO+g8zh26qkAoVI5LXhOaoxqutrCa+9TP2PuikuIOMY3j+AGN897ShNUqZC551R9KYsr8olesYi78IKJ0iyQD+/T+OtKLAwMsN3OTlxiSQ0RIAJyJbA1Jgb95s1jPho2bMiq//LkySNXn2Q8ewQoAZg9bgpZFRQUBCsrK+arXr02cHU9pBC/5IQIEAHlE4iO3or58/sJQgyH9ULc2jB8+8Jftm06qhk62rVQvlBS8EcC3NHfXR6HcDY0/ZjUHxf9MqGdrQlajzfM6jKar0YEuIo/LvnHVQD+GPajm6FJvaw1DDp9+Rl8l6U3H+IqALkkIFcRSIMI/I7ArsP34bOYr/74Mbi7/WyH1kX5MppI+fAZm3bdxoptN36a81+VgkRbvASCNlzDuh23mMA8uXPB3twAXttjBcFbJk1CX2Nj8QZAyogAEZApgbbu7jh8+TKzGRgYiPHjx8vUPhmTHQFKAMqOpcwtffr0iVUBXvzeRtvWdgOaNx8gcz9kkAgQAfERcHQ0xo0bMUxYNdOmMJs1DWc278FR/9WC2H7zu0GvS03xiSdFPxG4HXMfG6zCkfb+52NSWcFECcCs0FLPudydf9zdfz/GiN710MW0crZg7I26ixUh/C/y3ODuAuTuBKRBBH5HgGvuMXPphZ+qAP9E7N+qBP+0hr6vXAIHTz6G84L0+x7nD22FiV0bw9wvHDvi+aSgUY0aiPb2Vq5Q8k4EiIBCCGw8cQID/f2ZLz09PVb9ly8fNXRSCPxsOKEEYDagKXLJokWLMGHCBOaydm1TeHgcU6R78kUEiIASCOzduxCrVtkKnvsGuqGCfl32daRnIK7sPcr+zh0hHbayN0pULqoEleQyMwS4u/8OL4rGkaD0yojMrPt1DiUAs0NNfdZw3X65rr8/RvfWVTDUnP+Zkd2xOuwKdh25IyznugJz3YFpEIHfEbj3MBleQedx5WbSH0EV0siL6aP10N6kHHU//yMtcUy4/zgZNp6xePaSvyZgSKu6WG3Vif396JUHaO22VRDqP2wYbLp0EYdwUkEEiIDcCLR0cUHUtWvMfkBAAKytreXmiwznnAAlAHPOUK4W0tLSWBedq1evMj/W1mvQsuVgufok40SACCiPwD//PIOjoxGeP7/LRDQw74B200YJglL+eYvtNp54fpM/5le7bTVYBpkpTzB5/i2B1LcfsG1qBBKOpidSsoOMEoDZoaYea67sv4mNE3YKwRrolcG0kU1lErxfcDziLqbf6eZr1wStDHRkYpuMqC4BrstvwLqrOHnm2X8GWbGsFsb0r4VWBmWQm7pESuZhmOYXj+Px/M+EhpVKYb9zL5TULiToH7f8IJbs5yuRK5cqhRhvb5T+6y/JxEdCiQARyBqBtceOYciiRWxRnTp1cPbsWRQoUCBrRmi2QglQAlChuLPnbOHChbC15auBatY0hpfXyewZolVEgAiInsCGDfbYsWMm01mwsCb6B/ugWMWyP+lOjL+IEFsv4Bvf5bPtBCO0saa7dsS4uS/vvsbmibvx5Dp/UXp2ByUAs0tOtdc9ufac3fv37sV7Fmilctqs42+xIgVlEvjrNx9YZ+B7j/jmNSWKFsBcBwPUqFREJvbJiOoS+PTpK85de4X9xx/h0o0kcJVjXMWfXs1iaGlQBq0NdFCkcH7VBaCCka3YmoDg7/c3cjnb/U690U5P96dIEx6/hpHDJiS957tBz+jZE74DB6ogDQqJCBABjoCJkxOiExIYDH9/f9jY2BAYkROgBKDIN4iTl5qayqoAr1+/ztSOH78CrVsPl4BykkgEiEBWCNy7dx4ODkb49In/xdl4VF8YDe/zryZOb9yFYwFrhe9xVYBcNSANIkAE1INAWvJHrBkdisQzj1jAhTTywXFMM9SqUkymAK7feQ3vpaeQksp3+NSrVYw1BdEslFemfsgYESAC4iXAVf1x1X8/xpzBLTGle5N/FeyxLQauW6PZ9wrmy4cYHx80rFRJvMGRMiJABLJFYOWRIxgRFMTW1qpVi1X/aWhoZMsWLVIcAUoAKo51jjwtWLAAkyZNYjaqVWsGX9+4HNmjxUSACIiPQGDgUBw9uoYJK165PAYs90Z+zfSjNb8qjnAPwNXIKPYydw8gdx8gdy8gDSJABFSfQMj0CJzbwV8Pwg3bQY1g2rS8XAKPin8I/3XnBNudW5aHi3Ujufgio0SACIiLAHffH3fvH1fFyY1BpnWwdkLn/xT5NuUjjBw34urDV2zOkFatsNrKSlxBkRoiQARyTMDA3h6nbvGNf+bPn4+JEyfm2CYZkD8BSgDKn7FMPLx//55VAd64cYPZGzNmKdq1Gy0T22SECBAB5RM4dy4CPj7pl2W3nzEGembtfivs/at/EGLriZe377N5XEdgrjMwDSJABFSbANdY5lAA3yWcG393rYk+HWvINeht+25g8x7+mA83RvapgRF9qQu5XKGTcSIgAgJcx1+u8y836lUsgQPOvVHmL83fKlt+8CJGLz0gzNnr4IDOjehDAxFsJ0kgAjIhsOzgQYxZupTZqlGjBqv+09T8/c8FmTgmIzkmQAnAHCNUnIF58+ZhypQpzGHlyvqYNSseuXLlVpwA8kQEiIDcCHh5dcKFC/uY/YpN6qFPgGumfN2LO4/tE72FuR3tWsB0VLNMraVJRIAISI8AV/XHVf/9GG0MK8BqQEOFBBK48TwOxz4QfHFVgFw1IA0iQARUk8C6HbcQtIHv7smNSMde6Ngwc8d527pvw+HL/AeUHRs0QKSTk2pCoqiIgJoR+PrtG5pOn46zd/mGhXPnzsXkyZPVjIJ0w6UEoIT27t27d6wK8Nb3UtuRIwPRseN4CUVAUokAEfg3AkeOrEJQUPq9nj1nz0DV5o0zDSt+fTiiAtcL84eu6IXqzTP3C3qmndBEIkAElE6Au++Pu/ePu/+PG/Wql4Dj2GbIny+PQrR9/PQF3ktO4fLNl8yfpkZezHMwYPcC0iACREC1CMRdeIGJXrFCULMsTTHNLPMdxneduY0eM3cI61eOH49hrVurFiSKhgioIYGgfftgFRzMIq9WrRqr/itcuLAakpBmyJQAlNi+zZkzB1OnTmWqdXX1MHNmPPLmpS5qEttGkksEBAJpaSlwdDRCYuJF9lrtji3QxS3rHbT2uPrj+v4TzIZOrZIYtqo3NIv99/2BtAVEgAhIi8C758lYMzoMXOdfbpQqVggOY5uhQhnF/tL94Ok7+Cw5heevU5gOriPwXIdmKFFUNp2HpbUrpJYIqCaBpLcfYesZg5v3+A7gA5rXwgbbrlkO1nLhXmw4zlcQ6unqIsbbG4UKFMiyHVpABIiAOAh8/PwZTWfMwMXERCZo9uzZsLOzE4c4UpEpApQAzBQm8Ux68+YNqwK8c+cOEzV8uD86d856skA8EZESIqDeBEJDfbBpkyODkDtPHvRf7o0ytatmGUryi9fsPsBXdx+ytfoWddHLt1OW7dACIkAExElg44SduLL/piDOYUwzNK5bWiliz1x5Bp+lpwTfrQx04Gv37x1BlSKQnBIBIpAjAl6B57HnKH/cv0754tjv3Bvlimll2ebp209h5LgJn798ZWu9+/eHg4VFlu3QAiJABMRBYGFEBGxXrmRiqlSpwqr/ihQpIg5xpCJTBCgBmClM4prk5+eH6dOnM1Hly9dhVYAFClClj7h2idQQgT8TePbsNhwcjPD27Qs2ucmAHmg5YdCfF/7HjLvRZxE6xVf4blfH1jAerJ9te7SQCBABcRCI9DuG4ytOC2JG9q6PzqbKPeYfEXUPwSGXBE0De1SF9aA64gBGKogAEcg2ga1772L+qsvC+j32FuiiXznb9qauO4Y5O/mfXyW1tRHj44OqpZXz4UW2g6CFRIAIICUtjVX/XX3IFxvMmjUL06ZNIzISI0AJQIltGCc3KSkJjRs3xt3vF28OGTIX3brRxZsS3EqSrOYEVq60QUREAKNQuFRxDAj2gVbJnN2lFbc2DCcWb2Q28+bPw44CV2pCl/Sr+aNG4UuYQNymC9jpdlCIoEebqhjSUxyJtjU7rmLn4duCtqmj6sOig3ITkxLeapJOBJRO4Py1V7D1jMXHT3zFns+A5rA3N8iRrkevk2HosBEPX71jdiZ07oyFw9PvPc6RcVpMBIiAwgjM270bU9asYf4qV66MM2fOoGjRogrzT45kQ4ASgLLhqHArM2fOhL29PfOro1ODdQTW0NBWuA5ySASIQPYIXL9+Es7OzYXFLScMRpMB3bNn7JdVu53nI+FgNHu1QkMdDFvZGwU06a5QmcAlI0RAgQRunriHNaNC8e3rN+bVsIEOpo4Q11Hb2StOI/bCE6Yvd+5cmGdvAIOGJRVIiVwRASIgCwIpqZ9Z8u/yzSRmrp9xTWye1E0WpjF312nYrT0m2Drh6QmTWrVkYpuMEAEiIH8Cb1NTWeffG0/4/+99fX0xY8YM+TsmDzInQAlAmSNVjMFXr16hSZMmuHfvHnNoaTkLZmZUgqsY+uSFCOScwNy5fRAbG8IMlaldDQOCvZErd+6cGwbw7tlLhNh64XXiI2bPoH8D9HBrJxPbZIQIEAHFEHj94B+sHhGKV4n8m/HK5Yuwjr9FtcXVbCPp7QfWGfjuwzdMZwUdTcx3NES50nQ1iWKeFPJCBGRDYPbySwjdz7+vqFWuGPY59UbFErJpMvTl6zcYOW5E/K2nzH5vQ0NsmzJFNsLJChEgAnIn4Bcejunr1zM/lSpVwunTp1G8eHG5+yUHsidACUDZM1WYRR8fHzg68s0DSpeuwu4C1NLK2fFBhYknR0RAjQmcObMbM2emV/t1cbdF7Q7p1YCyQHP7xBnsmDpTMNXToz2a9tOThWmyQQSIgAIIZGz6oamRD45jDVCzsjiP2iTcTYL3kji8T/3EyFBTEAU8IOSCCMiQQPjBRMxcelGwuHNGT3RvnPWGZL+TtPHENQz03ytM2TVjBro1bizDKMgUESAC8iDwOjmZ3f1359kzZt7b2xsODg7ycEU2FUCAEoAKgCwvFy9evGBVgPfv32cuBgzwhrk5/WOUF2+ySwRkRWDWLDOcPr2TmavSvDHMZ8unhD521XacXLaZ+SlYuAC7D7B8/TKyCoPsEAEiICcChwNjcGghf4yfGzaDGqFlU3Hf5Xks/iEWrjsnaB7VtyaG96khJ0JklggQAVkRuHbrH9h4xiI5hU/ge/5tAqdehrIy/5OdHjPDsOvMHfZajyZNEP69qaFcnJFRIkAEZELAJywMjhv5+8UrVqzIqv9KlqSrPmQCVwlGKAGoBOiydOnl5QVnZ2dmskSJiqwKsEiRUrJ0QbaIABGQIYGzZ/fC17erYLHn7Bmo2lx+n4DvcpiLG0dimb8qBhXYfYC588rmqLEMsZApIkAEvhO4dugW1o8PF3iIqenHnzbp16Ygs6Y1hWlT+tDhT9zo+0RAWQS+fPkGG88YnL3yiknobVgD26bI5j7if4tp95nb6D5zh/CtPfb26KKvr6zwyS8RIAJ/IPD8zRtW/Xf/5Us209PTE05OTsRNwgQoASjhzeOkP3v2jFUBPvzejrtfP3f07u0i8ahIPhFQXQKzZ5vj1Cn+l195Vv/9IPjmyXNst/VC0gP+0l6ToY3Rxb6V6gKmyIiAhAkkPXqL1cND8PIef++fXs0ScBlvhFy5pBHUt2+AR1AMLibwbxS4+wD9nQ2hU5LuA5TGDpJKdSPgv+YKNu/mK/Kq6xTFPqdeqFyqiFwxZKwC7NmsGcKmTpWrPzJOBIhA9gl4hITAdcsWZqB8+fKs+q906dLZN0grlU6AEoBK34KcC/Dw8ICrqyszVLRoWfj6xqF4cXEfFcp51GSBCEiPwPnzkfD27iwIl3f13w9Ht6LiET7dT/Db268zGpnVkR5AUkwEVJzAJttduBx5g0W21RUgAAAgAElEQVSprZUfLuMNWfMPKQ2uGYhHUCzeJn9kstsYlYX3ZPlVOUuJDWklAmIiEBH1EB4B6cf2w6aZoWfTanKX+GsVYISjIzo1bCh3v+SACBCBrBF4+OoVDOzt8TiJ/1DS3d0dLi5UaJQ1iuKbTQlA8e1JlhU9efKEVQE+fvyYre3efQoGD56TZTu0gAgQAfkSmDOnF+LiQpkTRVT/ZYwmZsU2RAdvZS8VKJwfQ5f3QsVGZeUbMFknAkQg0wSOLo7FgQUnhfnWAxuitUGFTK8X08QjcQ+waMN5QdKYv2thaK/qYpJIWoiAWhO4lJCEyT7cvX+fGQe3vsZw7WOkMCYZqwAtDAyw3c5OYb7JEREgApkjYLd2Lebu2sUmly1bllX/6ejoZG4xzRItAUoAinZrsibM19dX6MaTO3ce+PjEoGrVplkzQrOJABGQG4ELF/bDy6ujYF9R1X8ZA9ppPwc3j8bx/5HXKYXByyxQuKSm3GImw0SACGSOwPUjd7BubJgwuVurKhhmUTdzi0U6a1XoFew+yh8t5MacGc1g0piODYl0u0iWGhF4lfQBk31P4cbdNyxqC4Pq2G7XQ6EEfq0C3OfkhA4NGihUAzkjAkTgvwnE374NIwcHfPn6lU3y8fGBvb09IVMBApQAVIFN5EJITU2FoaEhLl68yCJq0WIgbGzWq0h0FAYRkD6BuXP7IDY2hAWi6Oq/H/SSXyYhbIoPnt+4x16q26E6BgQo9pd+6e8kRUAEZEvgzZN3WDU8BC/uvGaG61UvARcrQ+TJLZGL//4Dx5ev3+ARGIvLN/n7AHXLabH7AEsX15AtQLJGBIhAlgjYzzmNo3H8vcANK5XCHgdzlC2qlSUbspicsQqwt6Ehtk2ZIguzZIMIEAEZELBcuBAbjh9nlvT09BAbGwsNDfr/WwZolW6CEoBK3wLZCVi1ahWGDx8uGJw+fSeaNJFfJy/ZKSdLREC1CVy8eBCenu2FIJVR/ffD+aOL1xE62Qcf36eyl5oPb4LO01uq9gZQdERAxAS2TNqNi3sTmEKtQvlY8q9qhb9ErDjz0m4/+IclAZNTPrFF7UzKwnMi3QeYeYI0kwjIlsDCtVexaddtZlRbIz/2OFigea1ysnWSSWu/VgEecHZGOz29TK6maUSACMiLwK7Tp9Fj1izB/MqVKzFs2DB5uSO7CiZACUAFA5e3u06dOmHfvn3MTb16beDqekjeLsk+ESACfyAwf34/REfz9+8pq/ovo8SrEccQ4bFIeKm7cxsYWjaifSQCREDBBI4tO4X9c/lP2LkxfkADtDWsqGAV8nV3KPY+gjZeEJyMG1Abg83l32hAvlGRdSIgPQIhkfcwd8UlQfga684Y3FK5DcEyVgH2NTbGlkmTpAeWFBMBFSPQ1t0dhy9fZlF17NgRkZGRKhaheodDCUAV23/uH2jnzuldRseMWYp27UarWJQUDhGQDoHLlw/D3b2tIFiZ1X8ZqUWv2IqY4G3CS4OXmqNmqyrSAUtKiYDECdyIuos1o/imQNzo0rIyRvSqJ/Go/l3+iu2XsffYXeGb8xwMYNSolErGSkERATESiD77DFN8TwnS3PoYwbWvsdKl/loFeMjVFW3qqebPQaXDJgFEIBMElh08iDFLlwozIyIiwBUY0VAdApQAVJ29FCLhSnRXr17Nvi5fvja8vWNQqFARFYyUQiIC4iewYEF/nDy5mQkVQ/VfRmJcFSBXDciNouW0WVOQUtWKix8qKSQCEifw9nkyVg8PwbObr1gkdaoVh8t4Q+TLm1vikf27/E+fv8IjKBZXb/HxVqlQmN0HWKJoQZWMl4IiAmIicPfhO0zxOYUnL1KYLK7qj6v+E8vIWAX4t4kJNk2cKBZppIMIqBWBNykpMHJ0xLWHD1ncQ4cOBXfFGA3VIkAJQNXaTxbNhQsXWEOQDx8+sK/79nVDnz6uKhgphUQExE3gypWjcHNrLYgUS/XfD0Ef36cgdLIvuHsB2ZtygwosCZivYF5xgyV1REDiBLba7cWFXddYFIU08rHkX3Vd1bj377+25mbiPywJmJLK3wfYsUU5uNnoS3wnST4REDeBtI9fWPLvzBW+GQ93398eewtoF8ovGuG/VgEecXNDq7rS7oIuGrgkhAhkgYD7tm1w28pfWVSwYEHW+KMBdefOAkFpTKUEoDT2KcsquTbdM2fOZOs0NYvCxycGZcvWzLIdWkAEiED2Cfj7D8SJExuZAbFV//2IiusIHDrZG+9f/cNeatyrHix8OmY/aFpJBIjAbwkcD45H5OwoYc7Yv/XQ3lhXLagdiE7Eks0XhVitLOvA0qyqWsROQRIBZRDwDjqP3UceMNc6f2lir6MF6/wrtpGxCnBA8+bYYGsrNomkhwioNIGEx49h5OCApPfvWZwzZsyAr6+vSsesrsFRAlBFd/7Zs2cwMjLC3bv8nTsdOozFqFGLVTRaCosIiI/A1atRcHVN764rtuq/jMRuHo3DTvs5wkvtbE3Qeryh+KCSIiIgcQI3T9zD6hHbhSg6taiEUX3qSzyqrMlfvu0SIo/fExYtcDKEQYOSWTNCs4kAEfgjgVUhN7BsC99hnBvb7XrAwqD6H9cpY8KvVYDH3N1hWke5DUqUwYF8EgFlERi3fDmW7N/P3FeuXBkxMTEoXbq0suSQXzkSoASgHOEq2/TChQthm+ETNDe3I6hbt5WyZZF/IqAWBAICBiEqaj2LVazVfxk34vSGnTi2aJ3wUp/ZXdCwR2212CsKkggogkDyyxSsGh6CpwkvmLtaVYqxo78F8udRhHvR+OCOJHJHga/fec00VdPVhr+TIYr9VUA0GkkIEZA6gcioh3APOCeEMXtQS9j1aCLqsDJWAVqammLdhAmi1kviiICqEDh65Qpau7kJ4fj7+8PGxkZVwqM4fiFACUAVfyRMTEwQHR3Nomza1AzTpu1Q8YgpPCKgfALXr5+As3MLQYiYq/8y0jo4ezkuhPKf/hUsXACDl5lDV7+c8oGSAiKgAgRCpkXgXPhV/t9Xgbws+VezclEViCzrISTcTWJJwA9pn9nizi3Lw8W6UdYN0QoiQAT+j8DF669Zx9/kFP6+zXEdGiBoVDvRk/q1CvC4pyea16olet0kkAhInUBPPz+Ex8ezMIyNjXHy5Emph0T6f0OAEoAq/nhs27YNffv2FaKcOHEjTEz6q3jUFB4RUC6BRYuG4NixtUyEFKr/ftD69vUrawpyL+48e0mndimWBNQupaVcoOSdCEicwImVpxExi++4zY3RffXQsbl63Pv3X1u370Qilm1Nvw/QZnAd9O9O9wFK/FEn+Uom8OL1B0zxjcPNe2+Zko4NK7GmH3ly51Kyssy5z1gFOLhlS6yxts7cQppFBIhAtghsOnkSAxYsENZu3boVffr0yZYtWiQNApQAlMY+5Uhlr169EBoaymxUr24Ab+8Y5MoljV8EchQ4LSYCSiCQkBANJycTwbNUqv9+CE568ATbJ3vjzcNn7KU67aphYKCZEkiSSyKgGgRux9zHqmEh+PbtGwuog4kuxvTTU43gchjF0i0Xsf9kIrPC/Vri72yEpvVL5NAqLScC6ktgxux4HDv1lAGoWroIIhx7obqOdCqNf60CPOnlBeOa1MRQfZ9oilyeBLjfS4wcHRF38yZzY2Fhge3b0+8plqdvsq08ApQAVB57hXk+fvw4TE1NBX9DhsxDt26TFOafHBEBdSIQGDgMR4+uZiFLqfov4x5xFYBcJSBXEcgNk6GN0cWe7g9Vp+eYYpUNgfdJqVg9PASPrz5nBmtUKgoXK0NoFMgrGwcSt5Ka9hkegbG4cS+J51O5CLsP8C/t/BKPjOQTAcUT8F9zBZt332GOc+fOhb32FqwCUGojYxXg0FatsMrKSmohkF4iIAkC83fvxuQ1awStUVFRaNEi/QojSQRBIrNMgBKAWUYmzQXW1tYIDAxk4kuUqAgfnxgULVpWmsGQaiIgUgI3bsTC0dFIUCe16r+MWLm7ALk7AX+Mbk5tYDSI7ugS6aNHskRKYLt9JM6GXmHq8ufLw5J/tasUE6la5ci6duc1SwJ+/PSFCejaqgKcrBoqRwx5JQISJbAt4i7mrbwsqOfu/OPu/pPi+LUKMMbbG4Y1akgxFNJMBERL4HFSEowcHHD/5Uum0crKCosWLRKtXhImOwKUAJQdS1FbunXrFgwNDfHq1Sum08xsKiwt/UStmcQRAakRWLx4BA4fXslkS7X6LyNzrisw1x34xxi0xBy1WleR2raQXiKgFALRa85ij88RwffIPvXRuYX0qnEUAS/i+D0Eb7skuJo4tC76daWfNYpgTz6kT+DkmWewm3lKCITr9st1/ZXyyFgFOLxNG6wYN07K4ZB2IiA6AtPWr8fs8HCmq3jx4oiNjUW1atVEp5MEyZ4AJQBlz1S0Fr29veHk5MT05cmTj1UBVqnSWLR6SRgRkBKBW7dOwd7eQJAs5eq/jNx32s/BzaNx7KW/ymqzpiClq9MdXVJ6Nkmr4gnciXuAVcND8PUzf4y+nXFFjPtbmtU4iqK3ePMFHIy+//13lFxY6GwI/br0s0ZR/MmPNAncefCONf14+iKVBWBhUB3b7XpIM5gMqn+tAozz9UUzSk5Ifl8pAHEQOHPnDqv++/SFr7z38vKCo6OjOMSRCrkToASg3BGLx8H79+9hZGSES5f4T9lNTS0xYcI68QgkJURAwgSWLBmFQ4eCWQSqUP33YyuSXyYhdLIPXty8x16q3KwCSwLm18gn4d0i6URAfgRS33xgyb9Hl/lGOtV0/4LLeENo0r+Z30J/n/oJHkGxuJX4D5tXq+pf7D5AbS36WSO/p5UsS5nAh7QvmOwbh3NX+NM9DSuVxB4HC5QtqiXlsATtGasAR7Zti+Vjx6pEXBQEEVA2gUEBAVgfFcVk1K9fHzExMdDU1FS2LPKvIAKUAFQQaLG4WbFiBUaOHCnImTFjNxo37ioWeaSDCEiSwO3bpzFjRlNBu6pU//0I6NHF69g+yRufUj6wl/Qt6qKXbydJ7hWJJgLyJhDmuB+nQ/gP2vLmzc2Sf3WrFZe3W5Wwf+XWK5YE/Py9crJ7m4pwGEeVkyqxuRSEzAl4BZ7HnqMPmN3CBfNhr2MvNK9VTuZ+lGXw1yrA+Jkz0aRqVWXJIb9EQCUI7DlzBt1mzhRiCQ4OxogRI1QiNgoicwQoAZg5Tio1q0OHDjhw4ACLqX79dnBx4f9OgwgQgewRWLp0DA4eXMYWq1L1X0YaVyOOIcIj/XLgtjbGaGOV3vAke+RoFRFQLQIx685ht9dhIajhveqha8vKqhWknKPZc+wuVm5Pb2YweXg99OlMDOWMncxLjMDKbTewfGuCoHqNdWcMbllHYlH8WW7GKsDR7dph6Zgxf15EM4gAEfhPAu09PHDw+2nA9u3bY//+/URLzQhQAlDNNpwLd+/evejaNb3qb+zY5WjbNr0qUA2RUMhEINsEHj26Dju7Bvj8+SOzoWrVfxnBRK/YipjgbcJLvf06o5GZ6r3hyPbDQAvVmsC9+Ifs6O/nj/ydOm0MK8JqAFWvZeehCNx4AYdj+fsA8+fLDX9nQzSsTVWU2WFJa1SPQMSxh/BYdE4IzK2PEVz7GqteoAAyVgHmz5sXF+bMQa1yqlPlqJKbRkGJlkDwoUMYtWSJoG/Pnj3o0qWLaPWSMPkQoASgfLiK3uqQIUOwdu1aprNChbrw9o6BhkZh0esmgURAbAQ2bXJCaKg3k6XbVA+9FzqLTaJM9XBVgFw1IDcKaOXH4KUWqNSEfhmXKWQyJjkCH5LTsHr4djy48IRpr1KhCDv6W1gzv+RiEYPgd+8/sqPAdx68YXLqVi/K7gPULJRXDPJIAxFQGoEL116zph/vUz8zDVzVH1f9p8qjvWcIDl5MZCE6WljAq39/VQ6XYiMCciHwLjUVRo6OuPKAvzZg8ODBWLNmjVx8kVFxE6AEoLj3R27qzp07xxqCpKWlMR/9+nmgd2/VTlzIDSYZVlsCKSlvWPXfixf8L6adnK1Qt0srlebx8X0KQif7grsXkBtlapbEkGXm0C5DHyCo9MZTcL8lsMPlAOK3XGRzcufOxZJ/9WtQB9ucPDaXbrxkScCvX78xM2btdDFjjF5OTNJaIiBpAs9ffWDJv1uJb1kc3H1/e+wtoF1ItT9oWHP0CoYGRrKYdUuWZFWARQoVkvRekngioGgCniEhcNmyhbktUKAAa/zRqFEjRcsgfyIgQAlAEWyCsiRMnz4dfn5+zL2WVjH4+MRCR6e6suSQXyIgOQKRkYuwYsUEprt4pfIYvH4OcufJI7k4sir4+Y17CJ3sjfev+G6dtdtWg2WQWVbN0HwioBIE4jaex073Q0IsQ83ronvrKioRm7KD2HXkDlaHXRFk2I2sj14dKylbFvknAkohMN0vHlHxT5lvnb80sdfRAg0rlVKKFkU6/fzlK/Ts1uLaQ77bccCIEbDuRI3IFLkH5EvaBG4+eQJDBwe8Tk5mgUybNg2zZs2SdlCkPtsEKAGYbXTSX/jkyRNWBZiYyFcvdew4HiNHBko/MIqACCiIgIODIW7ejGPemo/tD4MhFgryrHw3N4/GYaf9HEGI8RB9dHVorXxhpIAIKJBA4tlHWDV8Oz6lfmJeWzWrgAmWDRWoQPVdBaw/j6On+CNLBQvkYUeB9WoVU/3AKUIikIHAgtVXsGXPHeGV7XY9YGGgPh/a+4TGwXHTCRa/QfXqiPXxoeeDCBCBTBKwCg5G0L59bLauri6r/tPR0cnkapqmagQoAahqO5rFeBYsWIBJkyYJqxwcItCoEX2qlkWMNF0NCcTGbsfcub1Z5AU0C7HqP+0yJdWKxOkNO3Fs0Toh5q6OrWE8WF+tGFCw6kvgY8on1vTj/rnHDEKlctpwsTJCES3VPo6n6B1/k/wRHoExuPeIP/ZYvyZ/H6BGQboPUNF7Qf6UQ2Dr3ruYvyq9M/bsQS1h16OJcsQoyWvii7doYLcWb1L4q4tCpkxBL0NDJakht0RAOgQiz51D5wwJ8/nz52PixInSCYCUypwAJQBljlR6Bk1NTXH8+HEmvHbtFvDwiJJeEKSYCCiYwOzZ5jh1agfz2rBXR7S1U89O2gdnL8eF0P0C/UGLe6JWm6oK3g1yRwQUT2CPzxFErzkrOHaxMkSDmur1IYCiqF9IeAGPwFjBXb+uVTBxaF1FuSc/REBpBI6ffoZps04J/sd1aICgUe2UpkeZjq2CDyFo33kmoWezZgibOlWZcsg3EZAEAVMXFxy/do1pbdGiBaKi6H2+JDZOjiIpAShHuFIxHRER8VML8AEDfGFuPkMq8kknEVA4gYSEaDg5mQh++y/zQtn6NRWuQwwOv339ypqC3IvjfykvolMYQ5ZZoDQ1QBDD9pAGORG4euAWNliHC9YH96wDM0p8y4k2bzb88G2s3XFV8DFzalO0bFZGrj7JOBFQJoHb999iiu8pPHuZymR0bFiJNf3IkzuXMmUpzXd0wmOYOG0S/J/08oJxTfX83Utpm0COJUVgZlgY7DduFDTv3bsXnTurdtdwSW2QksRSAlBJ4MXmdsKECVi0aBGTpaGhDU/PKOjqNhCbTNJDBERBYPnycdi/fwnTUq1FU5j5TROFLmWJSHrwBGFTfMH9yY1KTcuzJGD+QvmUJYn8EgG5EUh98wHBg7fi6fUXzIeBng6mjVSv43hyg/sHw37BpxF3kf85U01XG4FuxtDWop8zytoP8is/AqkfPmOy7ymcv8o3vqiuUxR77M3Zn+o8evqFIzz+FkMwtkMHLB41Sp1xUOxE4D8JXEhMhKmzM96m8h8gWFtbIyAggIgRAVACkB4CRuDx48fgjgLfvn2bfW1s3A+TJm0mOkSACPxC4NmzO5gyRQ9pae/Zd7p7T0aNNkZqz4mrAOQqAbmKQG40Mq+L3jPpPlG1fzBUEMBur8OIWXeORVZYMz/cJxhBt6y2CkYqvpASH7+Fa0AM3r3/yMT16VwZk4fXE59QUkQEckjAM/A89h7lm99wFX9c5R9XAajuY1vMDfSdt4th0CxQABfnzkWV0qXVHQvFTwT+j8Df8+djS3Q0e71q1ars6G/ZsmWJFBGgBCA9A+kEVqxYgZEj0+8xs7Zeg5YtBxMiIkAEMhAICfHAli2u7JXStarCctVM4vOdAHcXIHcn4I/RdoIR2lgbEx8ioDIEruy/iY0TdgrxjOpTH51a0JtyRW5w5PF7WL7tkuDS164JWhlQN0NF7gH5ki+BFVsTELzthuCEu/OPu/uPBk+g6Yz1OH37Gfu7e79+cOnNN2SjQQSIAE9g7bFjGPL9ZB/3dXBwMEaMGEF4iAAjQBWA9CD8RKB3797Yvn07e61s2Zrw9DwObW261JweEyLAEfj4MZVV/z19yh8/aT1xKPT7dSU4GQhwXYG57sA/RnfnNjC0bESMiIDkCaT8k4rgQVvx7MZLFouJfllMHtpY8nFJMYB5q8/g5Fm++3LVioXZUeAihan7shT3kjT/TCAk8i7mrkjv+Mt1++W6/tJIJ7Bgz1lMWn2EvVCtTBlWBaiRn/790zNCBDgCL96+RQtnZyQ85v+P7NWrF0JCQggOERAIUAKQHoafCJw5c4Z1CEr9fl9At26TMGTIPKJEBIgAgIMHl2Pp0tGMhWbxohiyfg40/qKjf78+HLsc5uLGkQwdO+d1hV7XWvQMEQFJE9jleRix6/mjv0W1C8B9gjHKldaSdExSFf/oWTJcA6KR9DaNhdC7U2VMGUFHgaW6n6SbJ3Dg5CO4LEjvLN7LsAZCpnQnPL8QePE2FQ3s1uBJEn8Vy7IxYzCqnXp2RqaHgwj8SmDymjWYv3s3e1lDQwPHjx9H48b0YSU9KekEKAFIT8P/EfD09ISLi4vwurPzfujptSdSREDtCbi4mOLateOMQ5OBPdDSepDaM/k3AGnJ77Fjmh8enuM7duYrmBeWi3uimrEu8SICkiRwOfIGNtny905xY+zfemhPz7NS9/JAdCKWbL4oaPCe0gRtDOkosFI3hZxnm8Cpiy8w3S8eH9K+MBumdcojfFpP/KVZINs2VXnh1HXHMGfnaRZii9q1EeXhocrhUmxEIFMEDly8iA6ensJcDw8PODs7Z2otTVIfApQAVJ+9znSknz9/Zg1BYmJi2Jp69VrD1fVwptfTRCKgigROn96FWbN6CKENWjsbparT3V//tddcR+DwaX54de8hm1JEpzAsg3qibJ1Sqvh4UEwqTOD961QED96C5zf5bpymTcvDdhAdaxfDlvuvO4eoeP5nTJUK/FHgv7TpKKAY9oY0ZJ7AjbtvMM0vHs9e8t06a5cvjvBpZmrf8fd3BM/fe45GU9cJU3ZOn47uTagbe+afOpqpigTauLvjyGX+CgEjIyPW+CNv3ryqGCrFlAMClADMATxVXrpr1y706JEh2TFoNnr0sFPlkCk2IvBbAvPn90N09FY2p1aH5ujqbkvE/kDg8aUE7Jg2C6n/vGMzueTfkOBe0CpeiNgRAckQ2Ol+CHEbzzO9JYpqwGOCMUqXoGdYDBv47GUKXAKi8TKJT5z06lgJdiPri0EaaSACmSLw+k0aJnnHgUsCsp8xhTUQPr0njGtSt84/ARzgvwebTlxn0/oaG2PLpEl/WkLfJwIqS2DOzp2Yui5DUnznTnTvTlcIqOyG5yAwSgDmAJ6qLx0/fjwWL17MwtTSKgoPj+OoUKGuqodN8RGB/yNw+/ZpzJjRVHjdfK49qhjrE6lMELgVFY/w6X7CTO4Y8LBV1LEvE+hoiggIXIpIwOaJ/F063LAe2BCtDSqIQBlJ+EHgSNwDLNrAJ2i54TWpMdoaU/KEnhBpELD1jAV3/PfH2DHNDGZNq0lDvJJV7jl7B918wwQV8TNnoknVqkpWRe6JgOIJXHnwAC1cXJCUnMycjxs3DkFBQYoXQh4lQYASgJLYJuWIfMD9MGnRAomJiUxAixYDYWOzXjliyCsRUCKBVasmYu9ef6agfKM66BfkrkQ10nN9aech7PddIgjnGoL0m0fdk6W3k+qlOPlVCuv6++I2f/S3jWEFWA1oqF4QJBJt4MbzOBz7gKmtVF6LHQUuVoTuTpPI9qmtTK7hB9f448dYPrYDRralCtasPBAtXbcg6ip/DYBtly5YMGxYVpbTXCKgEgQsFy7EhuP8HeW6urqs8UeFCvRhpUpsrhyCoASgHKCqksmlS5di7NixQkhcApBLBNIgAupC4NWrh7Cz00NychILuf2MMdAzo25zWd3/uDVhOLFko7DM0LIRuju3yaoZmk8EFEYg3O0gTm26wPyVKaEJ9wlG7AgwDfER4I4AuwbE4OlLviuoeQddTBulJz6hpIgIfCcwd8VlhETeFXj4DGgOe3MD4pNFAssOXsSYpQfYqmJaWrgwZw7KFy+eRSs0nQhIlwCX+OMSgD/GkiVLMGbMGOkGRMrlToASgHJHLH0HPXv2RHh4OAuEOwLMHQXmjgTTIALqQGDHjpnYsMGehfpX+TIYvG4O8hWkypLs7P1R/zU4szn9OGXbCUZoY22cHVO0hgjIlcDFPdexZfIewYftYH2YNiknV59kPGcEok4/gv/as4IRz4mN0c6EjgLnjCqtlgeBFVsTELzthmB6UrfGmDeklTxcqbzNlLRP0LNbi9tP/2Gx+g4ciBk9e6p83BQgEeAIcEd+uaO/3BFgbpiZmWHHjh0Ehwj8lgAlAOkB+SOBuLg4dhT406dPbC7XDGTQoNl/XEcTiIDUCXz9+gV2dg3w4MEVForRiD4wHtlX6mEpVf9e94W4FskfU+AGVwXIVQPSIAJiIfDuxXsEW27By3vfq35NdDG2H1WTiWV/fqdjyZaLOHCSv7akYllNBLmboPhf9IGNFPZOXTRyVX9c9d+PYdmiNtbZdFGX8OUSp+vWaHhsi2G261aowKoA8+TOLRdfZJQIiIkA1ykkJNwAACAASURBVPSDa/7BjXz58rGjvwYGVEkspj0SoxZKAIpxV0Soyc3NDe7u6feeuboeRr16rUWolCQRAdkROHp0DQIDhzKDefPnx+D1c1C0go7sHKippe0TvXAvjj9ayY1+87tBr0tNNaVBYYuNwA6XA4jfcpHJKl9aC+4TjPGXNiWRxLZP/6bnn7dpcA2IxsNn/EXoPdvrYvpoSt5KYe/UQePBk4/hvOCMEGrHBpUQ6dRLHUKXa4w3nySxKsAPHz8zP6utrDCkFVVUyhU6GVc6gSOXL6PNT+/NXcG9X6dBBP5EgBKAfyJE32cE0tLSWBVgfHw8+1pPrz2cnfcTHSKg0gQ8PNrj0qWDLMb6Pdqig336fZgqHbicg/v27RvWD5uO5wn8/Uf5CubFyPX9UL5+GTl7JvNE4PcELuy+jq1T0o/+ThnWGMaN6BiplJ6b6HOPMXdVepLF3VYfHZrT8W0p7aEqar126x+Md4vGh7QvLDz9yqUQP8sSuXPlUsVwFR7TqCX7EXzoEvPbrn59HHBxUbgGckgEFEmgg6cnDlzkP6xs2rQpq/4rUIA+rFTkHkjVFyUApbpzStAdFhYGCwsLwfOQIfPQrdskJSghl0RA/gQuXNgHL69OgqO+gW6ooF9X/o7VxMO7Zy+xcbQTkp/zHVaL6BSG9Y7BKPRXQTUhQGGKjcDb58lYPnALXt/n75LqbFoZI3vXE5tM0pMJAsEhlxERxX/AUEFHk3UFLlmMfrZkAh1NkQOBt8kfMXhqFJ69TGXWyxfXQrTXAFQoUVgO3tTT5NErD9DabasQfKSTEzo2aKCeMChqlScwf/duTF6zRogzNDQU5ubmKh83BSgbApQAlA1HtbEyevRoLF++nMWrrV0Snp7HUbYsHd1TmwdAjQINCBiEqKj1LOLKRo1gMc9BjaJXTKiPL93AVitXfPnEH9spW6cUrMIGKcY5eSECvxDY4bwf8Vv5ChLdstqs629hzfzESYIE3r3/yLoCJz5+y9SbtauIGWMoGSDBrVQJyUOmReHG3TcslgJ58+CIe18Y1aDKYllvbhefUESc4xP/lqamWDdhgqxdkD0ioHQCCY8fo4WzM1685f9/GzVqFJYtW6Z0XSRAOgQoASidvRKF0rt378LU1BQPHz5kelq2HAxr6/RPIEQhkkQQgRwSePw4Aba2tQQrXdxsULtjixxapeX/RuDG4RjscpwnfKuasS6GrepNsIiAQgmc33kN26buFXxOH9kUzfToSLpCN0HGzk5dfIpZwfy1Jdxws2mEji3Ky9gLmSMCvydg6xmLUxdfCJO2Tu6OPkY1CJscCGw4fg2WC9N/jl/390fNspRolQNqMqlEAkMWLcLaY8eYgvLlyyMqKgqVK1dWoiJyLTUClACU2o6JQG9QUBCsrKwEJZMmbYaxcT8RKCMJREA2BMLD/bB+/XRmrJhuOQzbvEA2hsnKvxI4s3kPjvqvFr6n17UW+s3rSrSIgEIIvHn6DssttyDpAV+h0711FQw1p+P+CoEvZyerw65g15E7zEu50oVYV+BSxekosJyxk/nvBFwWnMWBk48EHvOGtsKkro2JjxwJ1J64CtcfvWYeZllaYpqZmRy9kWkioFgCW6Kj8ff8+YLTwMBAjB8/XrEiyJvkCVACUPJbqJwAunXrhj17+IvSdXUbwNMzChoa2soRQ16JgIwJODk1R0LCSWa12WBztBg3QMYeyNyvBE4s2Yi4NWHCy4aWjdDduQ2BIgJyJxDmuB+nQ/ijv1UrFGFdfzUK5pW7X3IgfwKpHz6zrsC3fyR321SEwzg6Cix/8uRh7orLCInkj6Nyw97cAD4DmhMYORNw2HgcvmGnmBeTmjVxwstLzh7JPBFQDIG3qakwdXbGhcRE5rBr167YvXu3YpyTF5UiQAlAldpOxQVz8uRJdhT469evzKm5+QwMGOCrOAHkiQjIiQCX+OMSgD/GwBW+KFOnmpy8kdmMBPb7LsGlnYeElzpNNUWLkU0JEhGQG4Hz4VexbVqEYN9hTDM0rltabv7IsOIJnLnyDD5L+YQAN1wnNEInUzoKrPidUB+P68NvIXD9NSHgkW3rY/nYDuoDQImRnrr1FAb2GwQFXAKQSwTSIAJSJ2C/cSNmhvEflOfOnZsd/TUxMZF6WKRfCQQoAagE6Kri0snJCd7e3kI4Hh5RqF2b7klTlf1V1zi4o7/cEWBuVGxSH30CXNQVhVLiDp/uh1tR6fd2DVjYHXU70n1JStkMFXf6z5N3CB64BUmP+KO/PdtVw6AetVU8avUMb93Oa9hx8BYLvmwp7iiwMUqX0FBPGBS1XAkciX0Ch7mnBR9mTathxzQ6hipX6L8Yb+exDYcu3WevckeAuaPANIiAlAkcv3YNpi7p70ccHR3hRdWtUt5SpWqnBKBS8Uvb+fv371kV4NmzZ1kgjRp1goNDeiWFtKMj9epKgGv+wTUB4UbbKSPQsHcndUWhtLg3jXbC40v8HnDDescg6NQupTQ95Fg1CYQ67MOZ7ZdZcDUqFYXHBGPky5dbNYNV86g+ffoKl4Bo3LiXxEh0a10BjuMbqjkVCl/WBLhOv1zH3x/DuGZZnPTqL2s3ZO8PBAIjz8N6BX+agGsCwjUDoUEEpEygs48PIs+dYyHo6+uz6j9NTU0ph0TalUiAEoBKhK8KrkNCQtCnTx8hlKFD56Nr14mqEBrFoIYE4uN3ws+P/6Q+fyEN1vxDq2QxNSSh/JBX9rVB0oMnTEi+gnlhf3IcCmjlV74wUqASBM6FXUHIjEghFpfxhmhQq6RKxEZB/DuBC9dfwCMoVvims3VDdGlZgXARAZkQeJ/6Gd1G7ceHtC/MXnWdorixcLhMbJORrBF49DoZXDOQd6kf2cLwadPQoyldJ5I1ijRbLAQW7NmDSavTG+Vt27YNvXv3Fos80iFBApQAlOCmiU3y8OHDsWrVKiaLawTi5nYEVaroi00m6SECfySwePEIHD68ks2r07klOrtY/3ENTZAPgU8f0rC0+2ikJacwB0V0CmPa0dHycUZW1YrAP4/eYvmgLeD+5EbvjtXRv2sttWKgrsFu2nMdIftusvB1Smog0N0YOiULqSsOiluGBHqOO4hnL1P5/68KFcDjZWNQqEA+GXogU1khMGRRBNYeu8qWDG/TBivGjcvKcppLBERB4OydO2jt5gauAQg3hg0bhpUr+fcpNIhAdglQAjC75GidQCAxMRFt2rTBnTt32GuNG3fDjBm7iBARkBSBd+9ewsamJpKTXzPdZjOnolrLZpKKQdXEJt1/gpX9bISwytYpBauwQaoWJsWjYAKh9vtwJpQ/+lunanG4TzBC7ty5FKyC3CmDwNev3+AaEIOrt18x93QUWBm7oHo+uWO/3PHfHyNh4XDU0CmqeoFKKKKwU7dgMTucKS6mpYWEhQtRonBhCUVAUokA0H3mTOw+c4ahqFKlCg4fPgxdXV1CQwRyRIASgDnCR4t/EFi/fj0GDUp/Y25p6Qczs6kEiAhIhgBX+cdVALJfFnXLseO/NJRP4P6Zy9hm7S4IqWFaGUOWWyhfGCmQJIFLexOwedJuQbv7BGPUq15ckrGQ6OwRuHzzFVwDooXFnpMao51x2ewZo1VqT2CSTxxizz0XOBxy7YM29SqqPRcxAOCOAV9/xH+oy1UAcpWANIiAVAjMDg/HtPXrBbnr1q2DJTW0kcr2iVonJQBFvT3SEjdmzBgsW7aMic6fXwNubodRvbqhtIIgtWpLgLv7j7sDkBvNBpujxbgBastCbIFfjTiGCI9FgizDgQ3R3aWt2GSSHpET+PAuDcsHbsHThBdMqUX76hjYnY7+inzb5CJvw67rCD3AHwWupquNxR7G0CpExzXlAluFjc5ZcQnbI+8JEa617oxBLeuocMTSCs1h43H4hp1iork7ALm7AGkQASkQiL15E23c3JD6kb/HcvTo0Vi6dKkUpJNGCRCgBKAENkkqEp8+fcqOAl+7do1JbtCgI5yc0i9Zl0ocpFP9CHBdf7nuvz/GwBW+KFOnmvqBEHHEcWvDcGLxRkFhlxmtYDKssYgVkzSxEYicHYXjwfFMVqVy2vCaaAKNAnnFJpP0KIBAatpnOC04iXvf74Ec2KMqrAdR4kYB6FXGxabdd7BwzRUhHp8BzWFvbqAy8alCIKduPYWB/QYhFK4bMNcVmAYREDuBTl5e2HfhApNZu3ZtdvS3TJkyYpdN+iRCgBKAEtkoqcjkOhP17dtXkNu/vxcsLBylIp90qimB8HA/rF8/nUVfsUl99AlwUVMS4g770JxgnN++TxBpGWSG2m0pUSvuXROHutsx97Fy6DZBzJRhjWHciN4IimN3lKMi+txjzF3F363EjQAXIzSpX0I5YsirpAhExT/FdD/+wwRujO/YEIEjqSpdjJvYzmMbDl26z6TNsrTENDMzMcokTURAIOAdGgqnTZuEr7du3Yo+ffoQISIgMwKUAJQZSjL0g4CNjQ0CAgLYl7lz52VHgWvXbkGAiIBoCTg5NUdCwkmmr+2UEWjYu5Notaq7sB3T/HD7ePobL5tdQ1C6Br1pV/fn4k/xrxiyDXdi+TeBrQ0qwHpgwz8toe+rAYFFG87jSNwDFmnjeiWwyNVIDaKmEHNC4Pb9d7CcclQw0aNpVYRP65kTk7RWjgQCI8/DesUh5sGkZk2c8PKSozcyTQRyRuD4tWvs6O/nr1+ZoQkTJmDhwoU5M0qricAvBCgBSI+EzAkkJSWxo8Dnz59ntuvVaw1X18My90MGiYAsCHCJPy4ByI38hTRY8w+tksVkYZpsyInA+mHT8ew633WcG24XbJGvIB3llBNuyZvljv1yx3+5UaRwAXjZGqNsKS3Jx0UB5JzA4+fJcPKPxpt3acyYlWVtWJpRVXHOyaqmhQ9pX9Dacq8QXOMqpXF6lqVqBqsiUT16nQyuGci7VP4uNS4ByCUCaRABMRJo4+6OI5cvM2kNGzZkR3+LFqWO4mLcKylrogSglHdPxNp37twJswxl9n36uKJvXzcRKyZp6kqAO/rLHQHmRp3OLdHZxVpdUUgq7iXdRuH9q3+YZi75xyUBaRCBXwk8vf4CS/tvxscU/s3fMIu66NaqCoEiAgKB3UfvYFUof5ebpkZeLPE0YY1BaBCBXwlwyT8uCciNMn9p4snysQRJAgSGLIrA2mNXmVLuCDB3FJgGERAbAbetW+G+Lf2qkvDwcPTo0UNsMkmPChCgBKAKbKJYQ5g6dSrmzJkjyHN1PYR69dqIVS7pUlMCNjY18OQJ3w3SbOZUVGvZTE1JSC/seSb98O37MYlS1YrDds9Q6QVBiuVKYPPE3bgUkcB8NKhVEi7jqTO9XIFL1LhHUCwuXOe7Q7c1LguvSdRgSKJbKTfZAyYdxd2H75j9PLlz4fOWyXLzRYZlSyDs1C1YzA5nRmvo6CCBjlTKFjBZyzGBw5cvo627u2DHzs4Os2fPzrFdMkAE/o0AJQDpuZAbgZSUFHYUOC4ujvmoVas53NyOIE8eOqonN+hkOEsE4uN3ws+PvxC6mG45dvyXhnQIfHjzDoGdhguCqxpVxPDVdFGydHZQvkrPbL+MUIf0pjHuE4xRr3px+Tol65IkcPnmK7gGRAvaHcc1QLc2FSUZC4mWPYEJHjE4femlYPjlSisUL1xQ9o7IotwIcMeArz96zeyHT5uGHk2bys0XGSYCWSHw+csXtHZzw4nr19kyAwMDdvS3UKFCWTFDc4lApglQAjDTqGhidgjs27cPnTqlN1SwsHBA//7e2TFFa4iAzAksXjwChw+vZHabDTZHi3EDZO6DDMqXwItbiVg7yE5wUrNVFQxeai5fp2Rd9ATePkvGsv6bkPToLdPas21VDDKrI3rdJFB5BNaFX8WOQ7eZgLKlCrGjwCWLUZJHeTsiDs92M0/h5JlngpgLcwZDT7ekOMSRikwTcNh4HL5hp9j84W3aYMW4cZleSxOJgDwJOG7aBJ/QUMFFZGQkOnbsKE+XZFvNCVACUM0fAEWE7+TkBG/v9KSfo2MkGjakH2yKYE8+/pvAu3cvYWNTE8nJ/CfCA1f4okwduvxdis9MYvwlhNh4CNLrdayB/gu7SzEU0iwjAjvdDyFuI9+IqqJOYXhNNIGmRj4ZWSczqkjgfeonOC04iftP+GOevTpWgt3I+qoYKsWUSQIOc0/jSOwTYfYBl95oV183k6tpmpgInLr1FAb2G5ikYlpa7BhwicKFxSSRtKghgX3nz6PTT++RHeFFnarV8ElQbMiUAFQsb7X09uXLF3YUOCqK78JYvboB6wpcoACVNqvlAyGSoLnKP64CkCUImtRHnwAXkSgjGdkhcPt4PHZM45u5cKNhjzroM7tzdkzRGokTuHb4NtaP2yFEMXGIPlo0LifxqEi+IggcP/MIC9acFVz5TW+GFk1KK8I1+RAZAfeAc4iMeiioCp/WEz2aVhWZSpKTFQLtPLbh0KX7bAlXAchVAtIgAsoikJKWBq7rb9xN/h5yU1NTdvQ3T548ypJEftWEACUA1WSjlR3m0aNHWRLw27dvTEqPHnYYNIguN1X2vqizf+7uP+4OQG60nTICDXunH1VXZy5Sjv36gRPY4+IvhNCkb32Ye3aQckikPYsEvnz6guUDt+DBBb5qx7RpedgOapRFKzRdnQn4rzuHqHg+8VO3elEs9jBGvry51RmJ2sU+c8kFhB/iE0Xc2GjbFf2b11I7DqoWcGDkeVivOMS/D2nalN0FSIMIKIvA1HXrMGcn/z4kV65cLPnXqlUrZckhv2pEgBKAarTZyg7V09MTLi7pVVYzZuxE48Z0TE/Z+6KO/p89uw1ra/64b/5CGqz5h1bJYuqIQuVivrTzEPb7LhHiMhrUCN2c6FN+ldvo/wjo0MJoHA6MYd/V0swPL1tjVChDx7zUZf9lEeeDp+/g5B+N5PcfmbnhfWpgVN+asjBNNiRAYN7Ky9gWcVdQGjy2A0a0paPgEti6P0p89DoZXDOQd6n8v+1bixahammq8P0jOJogcwK7zpxBj5kzBbseHh5wdnaWuR8ySAT+jQAlAOm5UCiBDh064MCBA8xn5cqNWFfgQoWKKFQDOSMC+/cvxvLl4xmIWh2ao6u7LUFRIQJnt+7FkfmrhIhajGyKTlNNVShCCuXfCNw/9xjLB27G1y98pfmQnnXQow0d2aOnJesEdh6+jTU7rrKFeXLnwmIPE9SvWTTrhmiFpAgErr+K9eF8Ixhu+A9rDZsu+pKKgcT+nsAA/z3YdILvtho0ahTGdaBTAvTMKJbAm5QU1vX33F3+g4b27dtj//79ihVB3tSaACUA1Xr7FR98TEwMWrdujbS0NOa8a1dbDB26QPFCyKNaE5g92xynTvF3hHV0HI963VqrNQ9VDP7U2jAcX7xRCK2NlRHa2hirYqgU03cCa8eEIeHoHfZV/Rol4GZtRGyIQLYJuC2KwaUbL9l6Y/3SmGvfLNu2aKH4CSzfkoCVITcEoT4DWsDenPZc/DuXNYWrjlzG8KB9bFHPZs0QNnVq1gzQbCKQQwITV6+G/549zEqBAgVw5MgRGBnR7ys5xErLs0CAEoBZgEVTZUPAz88P06dPF4zZ2W2HgYGFbIyTFSLwBwJJSU9gbV0VHz+mInfevBgZsgiFSxcnbipI4OSyzYhdtV2IrMPkFmg5ht7QqeBWI2bdOez2OiyE5mplBL2aJVQxVIpJQQQuJryE+/fj5JzLycProU/nygryTm4USWBt2C0s3nhNcOnUyxCef5soUgL5UhCBB6/eoap1MD59/gqN/Plxe9Ei6BSl6l4F4Vd7N6Fxceg1Z47AYdasWZhGd1Gq/XOhaACUAFQ0cfLHCHTv3h27d+9mf69YsR5cXY9AW5verNHjIX8Cx46txaJFQ5ijykaNYDHPQf5OyYPSCBz1X4Mzm/mfNdzo4tAKJkMaK00POZY9gZf3krB8wGYkv0rh/39pXQVDzevK3hFZVDsCq8OuYNcRvqq02F8FsMTDBBV0NNWOgyoHvHnPHfivviKEOKlbY8wbQhfxq/Ked/UJxd5z/PHLNdbWGNyypSqHS7GJhMDLt2/R2t0dl+/zDYa6deuGXbt2iUQdyVAnApQAVKfdFlGsZ8+eZUeB3759y1R17DgeI0cGikghSVFVAgsXWuL48Q0svFa2Q9D4726qGirF9Z3AgVnLcHEHf/coN8zc26HZ3w2Ij4oQ2D4jEmfD+Dfw5UprwcvWBNpa+VUkOgpDmQTeJn+Ek/9JPHqWzGR0aVUBzlYNlSmJfMuQQNj+RPgtvyhYHNNeD0tGt5ehBzIlRgLzd5/B5DVHmbSBLVpgvY2NGGWSJhUjYBUcjKB9/PFzbW1tdvRXX5/uGFWxbZZEOJQAlMQ2qaZIf39/TJw4UQhu4sTNMDHpp5rBUlSiIJCS8hZWVpWRnPya6Rmyfi5KVK0oCm0kQr4EItwDcDUySnDSa2Yn6FOVmHyhK8D6xT3XsWUyf5cON2wsG6Fls/IK8Ewu1IXAsVMPsXD9OSFcj4n6aG9STl3CV9k49x59AM/A80J8lqZ1sG5CZ5WNlwJLJ3Dp/kvoTVnDXiiupYU7gYHQLlSIEBEBuRHYcvIk/l6Qfuf9ggULYGtLDQjlBpwM/5YAJQDpAVEqgd69e2P7dv6OrrJla8LN7TCKFi2rVE3k/H/snXdcj+0Xxz+2siMysrN39t4r5JEyUkZICNkrsgo/eyXJzC4kobKy90xG9sjITCopz+91Xbfu6rEa33Hf3+85/3jUfZ3zOe/rftD5nus6mkvg3DkvLFxoLrxvVcuj15rZmpssZfYTgX2TFiD0+Hnx6z0Xd0LVjuWJlEwJRH+KgbvlDrwOFQY1NK5VFA796NN0mW6npGUv3nAFp6684BpLG+biU4Fz58wiac0k7vcEDp8Jg+Piy+ID/9Qzwu6xXQiZFhFoNHUbztwN4xnvGjMG3evX16LsKVVVEgj78AEtnZxwN0x438zMzODl5aVKCRSLCCQjQAVAeiHUSuDWrVto2bIl3rx5w3W0ajUIQ4asUasmCq65BNzcBuPwYXeeYIMB5mg4yEJzk6XMfknAe9QcPD6fpOtjVVdUbFWGaMmQwMF5QTi17hJXrps9M2aPaoQSRXLLMBOSLHUCT8IiMHXJaUTFxHGpvTuXgb11JanLJn2/IHDy4iuMn39R/E67GiVxaIoZsdIyAtN3nsHMXWd51oNat8YaW1stI0DpqorA4NWr4X7kCA9XsGBBHD16FJUr0z3FquJPcX4mQAVAeivUTmD16tWws7MTddjbb0LTplZq10UCNItAfHwcP/777t1znljP1TNRtHpFzUqSskkRge1DHPHi+h3x2X4eZjBqXDJFa+khaRC4f+YJ1vdP/AS9T5eK+Kd1WWmIIxUaSWDP4fvw3Jc4KXapY33UraavkblqalLnr4dj1OxzYnqNKxTFyVk9NTVdyusPBE7dfoEm07bzJwzz5+fHgDNnykTMiIBCCWw+cQLWy5eLPl1dXTFkyBCFxiBnRCC1BKgAmFpi9LxSCFhaWmLr1q3cd8GCpflRYH39EkqJRU61k8DVqwfg7GzCk89fqhj6bV2snSAoa05gc7/xeHNXmALIbNCWHihZm+6Ok8vrsdZqJx5deMblViqbH7NGNJSLdNIpYwKOy84g5P47nkGtyvmx0oneO7ls57Xb72A37Ywot1apgrg8nz5slsv+KUNnZYcNCHku/P/sN3kyOtasqYww5FNLCTwJD+dHfx/+OOXWu3dvbNkiDCEkIwLqJEAFQHXSp9gigfv37/OjwM+eCT/QsQ5A1glIRgQURWDDhlHw81sq/OBm0REtHPoryjX5kSmB9T1H4v0T4U4WZnZelihW1UCm2WiP7BNrLsB/4Ukx4al29VCzYkHtAUCZqo3A1dtvMNs18R7RoZYVYdWVOk/VtiEpDBxy/yNsJiX+mVG+iB7uLKV/A6QQn8Y+NnL9MSw7cIXnN9LEBEv69dPYXCkx1RNgnX+sA5CZoaEhP/pbtiz9faH6naCI/yVABUB6JyRDYP369RgwYICop2/fRejUyUEy+kiIvAmMGlUJL14Ix7f++d9ElG5sLO+ESL1CCKwxHYLPb4QOAGYjfPuiULkCCvFNThRP4OXtN3zwx9cvsdy5SbNSGGBWRfGByCMR+A2Bdd7B8AsSuod1dTLDdWZDlCuZh3hJlMCDpxHoMyZIVGeYPxeerh4sUbUkS5UE9l9+iM5z9/CQFYsWRUiSKa2q1EGxNI/AQl9fjN2U2Miybt069O9PHzpo3k7LMyMqAMpz3zRWNbsLkN0JyCxTpsxwdAxE5crNNTZfSkw1BG7dCoKTk/Ae5dTXg43XCmTOShMcVUNf+lFWtuuPmIhIUejoABvkL5FX+sK1UKHX+IO46hPCMy+snwOzRzZC3tzZtJAEpawuAh8jvmLq0tN4Gf6FS+jQrBimDaejg+rajz/Fff7qC8ztj4qP6OXMjnfrh0lRKmlSA4GYb3EoM9wDYe+Fv/+POzmhGQ1nUMNOaFbIwzduoO3s2fj33395YuzOP3b3HxkRkAoBKgBKZSdIByfw+fNntGvXDmfPCpO5ypatg6lTA5AjB/0wTq9I2gls2zYFu3c7cweVOzZDe8fhaXdGKzWSwJJmvREf+03MbXzQYOQxyKWRuco1qbtBD7FpsNCtwcyuV3W0blBcrumQbhkTOHz2KVy3XRczWDipHhrWomPoUtrSN+9iYDokUJSULUsmxGwdJSWJpEUCBPqtOISNQbe4ksndumFOr14SUEUS5EogPCIC7WbPxtVHQpd4gwYN4O/vj1y56N+Tct1TTdRNBUBN3FWZ53Tq1CleBIyKiuKZtG49GLa2bjLPiuSrk8DEiXXw4MElLqHjdHtUbN9UnXIotkQJLGxgnkzZlHNDoZtPR6JqtU8Wm/rLpv8yq1ZeH9OH1dc+CJSxZAjMv/u9dwAAIABJREFUWHkON+6Gcz1sGjCbCkwmDQKfPsei/QD/ZGL+3TVGGuJIhaQIeJ64DavlB7im2mXK4OLcuZLSR2LkRaD/ypXYcPw4F62rq8uLf40bN5ZXEqRW4wlQAVDjt1ieCa5cuRLDhyd2aQ0atApt29rJMxlSrVYC9+9fxKRJdbmGLNmzwcZ7BXLoUUepWjdFosHjvsZiaXPLZOqmXxuBrDp0XFzdW3bJ6yb2TAkQZUy2rQvjyoXULYviazGBy7dew9ntQuI7aVcdnVtSR6q6X4nor/Fo2Uco6CRY9JaRyJ41s7qlUXwJEnj18QvKDvfAl6/CCYALLi6oQ4MaJLhT0pe0xM8PDhs2iEJXrFiBYcPoygHp75z2KaQCoPbtuWwyHjx4MNzd3bleHZ1ccHQMgJERfcIumw2UiNDdu+dg27apXE3ZpnVgOm+8RJSRDCkSiP70GavaJw4jYhpn3x6NDBkzSFGuVmiKjfqG1T224vW9tzzfZnWKYYQV3bmmFZsv8SSXbb6KoIvPucrSxXNh7ZzG0MlOhSZ1bdv37/+iUY/9ycK/XTcU+XNRJ7e69kQOcbvO94HPxftc6uxevTClWzc5yCaNEiJwLDiY3/sXFx/PVQ0aNAhr1qyRkEKSQgQSCVABkN4GyRL49OkT2rZtiwsXhE/YK1ZsyouAWbLQhe+S3TQJCps+vRlCQk5wZS3H2KBm9/YSVEmSpETg8+u3WNM1seM4Q4YMmH1ntJQkapWWY67ncHjJaZ5z5kwZ4TK6MUob0tRVrXoJJJrsw2efMGnRKcTFf+cKB/esgP5mRhJVq/myGlr44se9+zzZJ66DUbwA3b2l+TufvgxXHLoKew9hWEzTSpUQNGNG+hzSaq0i8D4yEm1nzcLlhw953nXr1kVAQADy5KF/p2jViyCjZKkAKKPN0kapQUFBvAgYGxvL0+/YcQT691+qjSgo5zQQePbsFkaPriKu7L99KfRKFEmDJ1qibQTeP3mB9T0TL4zPopMFTtdGaBsGtef77slH3v0X9SGaa+naqgysTCupXRcJIAIJBDb7hGDvkQf8t3lyZcVa58YoZpCDAKmYQIs+BxDzVei+YXZ7SX9UKKqnYhUUTo4E7oa9R4WR60XpwYsWobKhoRxTIc1qIDDQ1RUeR4UCctasWXnxr1mzZmpQQiGJQMoIUAEwZZzoKTUSWLZsGUaOHCkqGDZsPZo376dGRRRaLgT271+MjRuFzq1iNSuhxyr6VFcueycFna/vPIRn/wmiFN282THlPN3nosq98Z15BOe2XOMh9fPp8O6/fHmyq1ICxSICfyTw4VMM7wIM/1GkNmtfEmNtqhI1FRJo198fEZHCB8XMLs3rA+PSdEeoCrdA9qGaT9+BoBDhOP+ivn3h0KmT7HOiBJRPYPnBgxixbp0YaOnSpRgxgj4sVj55ipAeAlQATA89WqsyAjY2Nlj34w/Y3Ln14egYiJIlq6ssPgWSJwFn5w64evUQF9/Itifq9zOTZyKkWm0Enl+7jR1208T4uQvlxIQTtmrTo02BH196DnfLHWLK/f6pjM4tSmsTAspVJgR8jz3Ehj23RLWuMxuhRkXqPlPF9nWxDUT4+xgx1ImZPdCkYjFVhKYYGkRgtvc5OG4XrppoX7MmDk6erEHZUSrKIHAiJITf+/f1mzBAZsCAAfDw8FBGKPJJBBRKgAqACsVJzpRF4P379/wo8OXLl3mI6tXbYupUf2WFI78aQCA2NhqDBxfFly8feDa93OegSJVyGpAZpaBqAo/PXYO3wxwxrF7xvBgTaKNqGVoXb6v9PtwKCOV5G5XIx7v/MtAsFq17D+SQMLt3jnUBhj4R/r5pXq8wXMbWloN0WWs0tz+K56++iDkcnGKG9jVKyjonEq8eAmfvhaHhlG08eL4cOfBizRroZM2qHjEUVfIEPkVF8Xv/LtwXhscYGxvzo796evTBj+Q3jwSCCoD0EsiGwLFjx9CmTRvE/5iw1LXrBFhazpWNfhKqWgK3bgXByak5D5pTXw+2+9xUK4CiaRSB0OPnsW/SAjGnQkYFMGJ/X43KUUrJ3Dx4F9tHJU7zdOhXC41rFZWSRNJCBJIROHXlBRZvuCJ+bbaDMVo1pDtnlfWaWI4+jofPPovuvcZ2gVk9GsCiLN7a4LeorRvC3kfyVI87OaFZ5crakDblmAYCg93c4H74MF+ZKVMmBAYGokWLFmnwREuIgOoJUAFQ9cwpYjoILFmyBA4ODqKHUaO2o1GjHunwSEs1lcC+ff/D5s3jeXpGzeuhi8tYTU2V8lIRgZCDJ3Bw5nIxWtEqBhjqbami6NoVxq3nNjy9GsaTrlvNABMG1tEuAJStLAnMW3sRF2684tqrlsuHNXMayzIPqYseMPEkbj/4KMrcZN8BVk1pOJDU903q+swW7MPu80LX+XwrK4zr0kXqkkmfGgis8vfHsLVrxciLFy/GqFGJQ+PUIIlCEoFUEaACYKpw0cNSINCvXz9s3LiRSylQoDgcHQNQpEh5KUgjDRIisGiRBc6e3cUVNR3WB3X6mEpIHUmRK4HrewJweL67KL9k7aIYtKWnXNORpO4zm67Ab84xUdvMEQ1RuWx+SWolUUQgKYFb999h2rIz4pcc+leBRcdSBEmBBIZMO43rt9+LHl0HtcaQtnQntAIRa62r+T4XMcHzBM/fvEED7BwtDJEjIwIJBE7fucPv/Yv6+pV/qW/fvtiwYQMBIgKyIkAFQFltF4llBMLDw/l9gNeuCZMh69QxxfjxewkOEUhGYOjQkggPf8K/xqb/sinAZERAEQQubfNF0LJNoqviNYvAdnsvRbjWeh+Rb6OwusdWfHj+ibNo17gEBltU03ouBEA+BNbsvAH/U8LfPUUK6sJ9TmPo5c0mnwQkrHTwlFO4eU+4Z5HZQutmGN2Z7lqU8JbJStqJkOdoNl0YPFVCXx+PV62SlX4Sq1wCkTEx/N6/s/fu8UA1atTg9/7p6+srNzB5JwIKJkAFQAUDJXeqIXD48GFeBPyX3bzNPqkzd4KFxXTVBKcokifw5MkNjB0rdATo5M2NoQdpKpfkN01mAs+t98LpNYkTag0q6MPex1pmWUhPbsDCkwhac4ELy6mbhQ/+KFIwp/SEkiIi8BsCYW8i+UCQyChhMqR117Kws6xIvNJJwGpsEO4/iRC9zOzRCI7d66fTKy0nAskJFLRZhfCIaP7F6wsWoFqJEoSICHACdu7uWB0QwP87Q4YMvPjXunVrokMEZEeACoCy2zISnEBg4cKFGDs28V431gXIugHJiEBgoBvWrBnCQZRuZIx/FkwkKERA4QQubN6Lk6u2iH7zl8iL0QE0HTitoF/efoPVFlsRFxvPXfToWB4W7Wlyd1p50jr1Edh56B52HLjLBWTNkhFrnZvAqGRu9QmSeeT/Tvt1sWyCiV3ryjwrki9FAp3n7sH+yw+5tNWDB8O2TRspyiRNKiawOjAQdmvWiFEXLFiAMWPGqFgFhSMCiiFABUDFcCQvaiJgbW2NzZs38+jsHkB2HyC7F5BMuwm4ug7E0aNC118j256o389Mu4FQ9kojcHXXQRxdtE70n6tgDkw8KRSfyVJHwHviIVzZc4svKmaQi3f/6WbPnDon9DQRkACBqJg43gX4/JUwpbZjc0M4DqshAWXyk9B5cCDefogRhS8b0BL2HWrKLxFSLAsCc7zPYer201yrTcuWWGtnJwvdJFJ5BM7du8fv/fscLXSGWllZYdOmxGtglBeZPBMB5RCgAqByuJJXFRF49eoV2rRpg+DgYB6RTQRmk4HJtJvAmDHV8PTpTQ7BYqUTDGtV1m4glL1SCQT7HoW/s6sYI3uubHC8NFypMTXN+b0Tj7Bx0G4xrSE9q6FNQzp6pWn7rE35BJ55gtXbb4gpL5pcDw1qFtQmBOnOtU3fg4iMihP9rLVrB5uWVdLtlxwQgd8ROH7rGVo47eTfrlq8OG4sXEiwtJhAdGwsv/fv1J07nEKVKlUQGBgIAwMDLaZCqcudABUA5b6DpB/+/v5o3769SMLSci66dp1AZLSUwMePLzFoUBGefbacuhgeKEyMJiMCyiRwJ/A0/KYtEUNkzJwRM4MdkCGDMqNqju8NNt4IPfVY+KGrXAE4DW+gOclRJlpLwGnFWdy895bnX6+6PpZMpTvrUvIysOudm/Taj/h44Z5nZttGmaBnowopWU7PEIF0EcjbdwU+RQlTXsPc3VE4b950+aPF8iUw3MMDKw8dEhM4dOgQ2rVrJ9+ESDkRYHdY/pswRYFwEAEZE5g/fz4mTEgs+k2d6o/q1dvKOCOSnlYC5855Y+HC7nx5yXrVYbZkalpd0ToikCoCD05ewt7x85KtmX51BLLqZkmVH217+LJ3MHZP9hfTnjS4LmpXKaRtGChfDSRwKfg1XH4MtWHpTRlaA51aGGpgpopLKTomDi2tDiZz6DOhK7rULqO4IOSJCPyBQPvZ3vC/Lnwg5TVmDMzqU+FeG18Y98OHMdjNTUx93rx5GD9+vDaioJw1jAAVADVsQ7U5HUtLS2zdulUo/JSsDkfHQOTOTaPZte2d2LhxDPbvX8TTbjDQHA1tLLQNAeWrRgJPL93ELvuZyRRMOmOHnPl11ahKuqG/xcTxwR+v7oZzkU1rF8VI61rSFSxTZd/iviPk/jucuPQCt+6/Rfj7aD5luUJpPV5srV+9MHLlyCrT7KQte+mmK5w7s7IlcsN9TmNkz5ZJ2qLVpO7Dp6/oOFCYsplgh6eZo1VVuttZTVuilWFn7DwDp11nee6jO3XCwr59tZKDNid94f59tJs9Gx+/fOEYevfujS1bEoe+aTMbyl3+BKgAKP89pAx+EHjx4gXatm2LkJAQ/pXmzfth2LD1xEfLCDg6NsadO8IFznT/n5ZtvkTSDQu+h22DpiRTM/bIQOQrlkciCqUj4/jq8whcfIoLypQxAx/8UaY4HbdS5A69eB0JD+9gXL8jFFl/ZUUK5kTvThVQv7oBMtC5dUXix4OnH/lAkPjvwnHWIb0qoG83I4XG0ARnYW+iYDbsSLJUzszphQblhCs9yIiAqggkvQewUYUKODVrlqpCUxwJEIiNi+P3/gX9+HmyUqVKCAgIQNGiRSWgjiQQgfQToAJg+hmSBwkROHDgAExMTERF/fsvRceOIySkkKQok8D37/Ho3VsH8fHfkDl7Now85qnMcOSbCPyWQPj9J9hkNTbZ90fs74tCRgWI2g8C7599xGqLbfjyPop/pUvLMujbtRLxUSCB568jscLzGkKffPirV51smWHboxoaGxeluyv/Sit1D2zcG4J9Rx/wRflyZ4W7cxMULURdwQkUHz77DMvRx5NBvb7AGtVK0CmO1L1p9LSiCOTosxRRX+OQJVMmRG/dikwZMyrKNfmROIGR69dj2YEDoko/Pz907NhR4qpJHhFIOQEqAKacFT0pEwIuLi6YPHkyV5slSzY4OgagYsWmMlFPMtND4Pbtk5g2TdhrQ+MqsFgxPT3uaC0RSBeBj89fwcPcPpkPu12WKFaNpscxKPtnHcVZz6ucT/68Orz7L3/e7OliTosTCURGfYPbjhs4czUsxVj09XQwbkBt6sJMMbGUPfjuYwzvAnz3MZovMO9QCqMH0DRbxiLk/kfYTDqZDGTochuUNaBO4JS9XfSUMgi0nLETx4KfcdcnZs5Ek4oVlRGGfEqMwLqjR2Hj6iqqcnZ2xqRJkySmkuQQgfQRoAJg+vjRaokS6NmzJ3bs2MHVGRnV50VAHZ1cElVLshRFYO/eudiyRfiLmu7/UxRV8pMeAl/efsDqzoOTubDZZIHS9bR7EMCTKy+wptd2kQvr/GMdgGSKI3Du+kv8z+NSMof1qhnAyrQSDArkQPTXOPgee4CdB+8le8akWSn+TJbM1PGiuN0A7wBknYAJ5jarEapV0FNkCNn5unLrHYY5nUmmO2zNEBTOl0N2uZBgzSKQ9B5AF0tLTOzaVbMSpGx+InD54UO0mzUL7yIj+fd69OiB7dsT/51CyIiAphCgAqCm7CTlkYzA06dP+Zj2O3fu8K+3bWuHQYNWESUNJzBvXhdcuuTLs6T7/zR8s2WU3tcvUVjROvkl4tZu/6B889IyykKxUreN8EWwv1B4Kls8L+/+y5gxg2KDaLG3r7HxcN91E8fOCx0szEoWzY0x/Y3B7vtLsKiYOHh43cTxC8/FrxUrlBNjB9SGYWH60EyRr9D37//yLsD7Tz9yty3qF4bzmNqKDCErX6evvMZYlwvJNH/cOBx5dLPJKg8Sq5kEkt4D2Ll2beybMEEzE6WsOIG479958e9ocDD/fYUKFeDv74/ixWkAEb0imkeACoCat6eU0Q8Cvr6+6NKli8jD1tYNrVsn78QhWJpFYMCAAvj8+R0yZsoEh1P0qZ1m7a68s/keH4/FTXoB/wqDAJj1XNIJVTuUl3diaVB/59hDbB6yR1w5yroWmtSmy7XTgPK3S56ERfDuv5fhwgRDZp1blEafLhWROVPyzr5fdQqyScxsIjOZYgmcvPQCSzZdEZ0umFgXjYwLKTaIDLwdORuGqYsui0rZ3JnYbQ4/vZsySIUkajCBLD0XIy7+O/LnyoW369ZpcKaU2uiNG7F4/34RxL59+9C5c2cCQwQ0kgAVADVyWympBAKzZ8+Go6Mj/62ubh44OgaibNk6BEgDCbx4cQejRgl3tBjWqsw7AMmIgNQILGtphW/RMaIsM5f2qNWtstRkKlWPp91e3P4xEKF2lUKYNLiuUuNpo/OLN19hrvvFZKnb96mJ5nWL/YSDTQleuP4yWNEwwX5XLNRGlorO2WXNBVwKfs3dNqltgPkTtOvfJH7HnmH2qmsi1hzZsyByMw1rU/R7Rv7ST6CF006wTkBmt5csQQWaApt+qBL0sPH4cfRbuVJUNmvWLEydOlWCSkkSEVAMASoAKoYjeZEwAXNzc3h5eXGFlSs350XATJkyS1gxSUsLgaNH18HV1YYvpfv/0kKQ1qiKgGvHgYj68Cmx2DKtFepb1lBVeLXGuRv0CJsG7xY1sOIfKwKSKZbA7sBQbPEVrsBIsDmjGqFC6Z/vnIuIjMXijVdw4264+Kxx5UIYYVUTOXWzKFYYeePFP1YETLCFk+qhYa2CWkHG+9BjLPC4KeZaMI8uXq+104rcKUn5EUh6D6CHnR0GtGwpvyRI8R8JXHv8GG1nzUJ4hPABWPfu3bFr1y6iRgQ0mgAVADV6eyk5RuDRo0f8PsDQ0FAOpFMnB/Ttu4jgaBgBd/ehCAgQJnfR/X8atrkamM7absPw6eUbMbP245qiyUDN7wTaMswHIYfv87yp+085L/a3b9+xYe8tHDr5WAyQL3d2TLKtizKGeX4KyqYFL9t8FZdvCV1pzMqX0oND31pgU4HJFE8gaRdg07oGmDdO8//f9/R5gJWeiUNQShXMg4crByoeLnkkAgoikPQeQLu2bbFq0CAFeSY3UiDALmRh9/4F3rjB5RgZGfF7/0qVKiUFeaSBCCiNABUAlYaWHEuJwN69e/HPP/+IkuztN6FpUyspSSQt6STg6NgEd+6c4l7sDnhAN1/udHqk5URAuQQ2WI7Gu4eJQxpaDm+AVvYNlRtUjd7vnXyMjQO9RQXU/aeczYj9Fo/1u28h4PQTMcCvBoAkfDO1zytHtXZ5/W8X4OIp9VC/huZ2Aa7deRceuxKnTVc2zI/gRf20a9MpW9kRCI+IQkEb4YPlxhUq4OSsWbLLgQT/nsC4zZuxYN8+8YE9e/agK017pldGCwhQAVALNplSFAjMmDEDTk7CvXC6urkxefJBlC+vuT9sa9u+W1vnQXR0BC/8sQIgGRGQA4EtNpPwKkToiGPWxKY22o9vJgfpqda41X4fbgUIndjU/ZdqfCle8PlLLB80ce124pHe1BYAdbJlxrRh9VGuZL4Ux6UHU0cgaRdg83qF4TJWMycCr9gcgi37Hohw6pY1wHkXy9TBoqeJgJoIsAIgKwTm1tHBp02b1KSCwiqawJrDh2Hr5ia6ZT8fTp8+XdFhyB8RkCQBKgBKcltIlLIImJmZYfdu4f6pUqVqYtIkP+TLV1hZ4civigiEhz/B0KEleTQaAKIi6BRGYQR2DnPCsyu3RH/1etdAl+mtFOZfCo7un3qM9TbU/aeKvVBEAZDp/N2dgarIQRti/LcLcMnU+qhXXV+jUl+w9ia8/ROPojevbIhjThYalSMlo9kEkg4CebxqFUroa9b/o5q9e7/O7vDNmzBxdkZsXBx/oFu3bvD2Tvz3iTYyoZy1iwAVALVrv7U+27CwMJiYmODaNWECXb163TB2LP2hL/cX4/Ll/Zg7tzNPo4ZZO7QaS/cKyX1PtU3/njEueHjmiph2rX8qw2xue43BsG2EL4L9hSOA1P2n3G2lAqBy+SrSe9IuwBb1C8N5jOZ0Ac5aeQ0HjidecWBSqzT2T0q8ikWRHMkXEVAWgWFrj2CVv/Azg+/EiehkbKysUORXBQQevXmDjs7OuPPihfAzQ40a8PPzQ5EiRVQQnUIQAWkQoAKgNPaBVKiQwKlTp3gRMOLHxKfOncfA2nqBChVQKEUT2LPHBVu3TuZuWfGPFQHJiIDcCPhOWYR7R8+Ksqu0L4deS4XCtpztwZknWNdfmMTOjO7+U+5uUgFQuXwV6f2/XYDLHOujTjX5dxhNWXQZR8+GiajMG5TDztHy/7NMkXtPvuRBgBX/WBGQmXPv3piU5D5xeWRAKpMS6OTiAr8rwoetuXPn5sW/xo0bEyQioFUEqACoVdtNySYQ2LRpE/r27SsCsbFZjvbthxMgmRJYurQ3Tp3axtXTBGCZbiLJ5gQOzV6JW37HRRrlm5WC9ZpusqazfdR+3Dx4l+dA3X/K30pFFADpDkDl71NChKRdgK0aFsFsB3l3GI1xOY8zVxInnPdrXhnrh2lON7Pq3gyKJAUCSScB92rcGFtHjpSCLNKQBgIj1q3D8oMHxZUbN26EtbV1GjzREiIgbwJUAJT3/pH6dBBIOhSEuZk0aT9q1TJJh0daqi4Co0dXxbNnwTw8TQBW1y5QXEUROLJgLa55+4vuStU1xMDN8rw36+G5p/Dou0vMhbr/FPWW/N7P19h4rPMOxuGzT8WHUjsE5E/PKz8D7Yrw3y7AFdMbwLhKAVlCGOZ0BlduvRO1D21XAysHatZ9prLcGBKdZgJJJwFXMTTEzUWL0uyLFqqPwBI/Pzhs2CAKoKEf6tsLiqx+AlQAVP8ekAI1EmBdgKwbkJm+fklMnuyHYsUqqVERhU4tgX///Q4Li0x8GU0ATi09el6qBE6s2IyLW/aJ8opVNYCdl/wmZ+4Y7Ycbfnd4HtT9p5q3LfZbPNbvvoWA00/EgPlyZ8ck27ooY5jnJxG/6hgsX0oPDn1rQV9PRzWitTxK0i7ANo2KYuaoWrIjMmDiSdx+8FHUPbZLHfzPqqns8iDBROC/BBImAbOvx+/ciYwZMhAkGRHYd+kSTOfNExWzrj/W/UdGBLSVABUAtXXnKW9OgN0DyO4DZPcCMqtcuQUvAmbNSj/0yOUVefLkOsaOrcHl0gRguewa6UwJgTNrd+KsR2L3XMGy+THSr19KlkrimUcXnmGt1U5RC3X/qW5bdh26h+0HhGPXCfa7qb4RkbFYvPEKbtwNF581rlwII6xqIqduFtWJ1uJI/+0CXOnUELUq55cNkd4Ox/Ho+WdR73TzBnCyaCgb/SSUCPyJQNJJwNcWLED1EiUImEwI3Hr2jA/9ePr2LVfM7vtj9/6x+//IiIC2EqACoLbuPOUtEmATgTt06IBXr17xr7VoMQBDh3oQIZkQOHHCE8uXW3G1NAFYJptGMlNM4KKnD06s9BSfz1c0N8YeHZTi9ep8cOcYP1zfT91/6tiD01fCsGjD5WSh7fvURPO6xX6S8+J1JBauv4wnYRHi9zq3KI0+XSoic6aM6pCvlTGTdgG2bVwUM0bKowuw29AjeBkeJe7ZvD5NMd60jlbuISWtmQSSTgLebG+PPk2ps1UOOx0dGwsTZ2ccu3WLyzUwMMDBgwf55F8yIqDNBKgAqM27T7mLBHbv3g0zMzPx9z16zET37o5ESAYEPD0nwMdnPldKE4BlsGEkMdUErnkdwpGFiR9K5NDTxeSzdqn2o8oFjy8+h3ufHWJI6v5TJX3gwbNPcHG7gA8RMWJgk2alYGVaCVkyJy/qnbv+Ev/zuJRM4EjrWmhau6hqRWt5tP92AbrOaIgalaTdBdjRxh8fImLFnVth0wrD2tMP11r+Kmtc+kknAY83NcW8Pn00LkdNTGigqys8jh4VU/P29ka3bvIeqqaJ+0Q5qZ4AFQBVz5wiSpTAggULMG7cOFGdvf1mNG1Kf8lLdLtEWc7OHXH1qjDViyYAS323SF9aCQT7HYP/7FXi8qw6WTD92oi0ulP6ul3jDuDavts8Dt39p3TcPwWIjPqGVVuv4fwNobOdWbFCOTG6vzFKFEk8+hQVEwcPr5s4fuF5sufGDqgNw8K5VC9cyyMm7QJs37QYptvXlCyRFn0OIOZrvKhv3dB26N+iimT1kjAikFYCSScBd6hZEwcmT06rK1qnIgLOu3djyrZtYrT//e9/GDt2rIqiUxgiIG0CVACU9v6QOhUTGDp0KFxdXXlUXd08mDTJDxUqNFKxCgqXGgK2tsXw/v0LvoQmAKeGHD0rNwJ3j5zB/qmLk8medtke2XJmlVQqTy6/wJre20VN1P2nnu05cvYpVm27niw4u9uvf7fKMCiQA9Ff4+B77AF2HryX7JnfdQqqJwvtivrfLsDVsxqhegU9SUH4Eh2H1tbCh24JtsOhEywalpeUThJDBBRFIOkk4KJ6enju5qYo1+RHCQS2nz6NXkuWiJ7t7OywalXiB6hKCEkuiYCsCFABUFbbRWKVTSA+Pp4PBfH39+ehSpaswYuAenpFlB2a/KeBQGTke/TvLxwmtMQcAAAgAElEQVSRognAaQBIS2RH4OHpy9gzdm4y3WwwCBsQIhXzmnAQV/eGcDnU/ae+XWHDPVZvv56sC/Bvan7VJfi3NfR9xRJI2gXYoVkxTBsunS5ANuiDDfxIar4T/0En49KKhUDeiIDECCSdBPxu/Xro5cwpMYUkhxG4eP8+Orq44G2EcKdtu3bt+NCPTJkyESAiQAR+EKACIL0KROA/BEJDQ/lQkAcPHvDv1K3bFePG7SFOEiQQEhKE6dObc2U0AViCG0SSlELg2eVg7Bw+I5nv/h5mKNu4pFLipcbp06thcOuZeOyGuv9SQ0/xzz5/HYkVntcQ+uTDX53rZMsM2x7V0Ni4KDJk+Ovj9ICSCPy3C3DN7EaoWl79XYDnr4dj1OxzybI+Ot0CLaoYKokEuSUC0iGQdBLw8Rkz0KxSJemIIyWcwLvPn2Hi4oLzoaH892XKlOFDP4yMjIgQESACSQhQAZBeByLwCwKsA7Bjx474/v07/26nTg7o23cRsZIYgYMHV2DdOnuuiiYAS2xzSI5SCXx8/goe5sK7n2DdnNvB2Ey9d3B5TzyEK3uEiXvU/afUVyDFztmU300+IWCFpd9ZkYI50btTBdSvboAMVP1LMVtlPZi0C9CkuSGmDlPvYI39R59ijmvy4+T3l9ugjEFeZSEgv0RAUgSSTgJePmAAhnfoICl9JAbovXQptp06xVFkzJgRBw4c4B2AZESACCQnQAVAeiOIwG8IsLsA2Z2ACTZgwDJ06JD8B26Cp14Cbm62OHx4DRdBE4DVuxcUXfUE4mO/YVVHG8R+iRaDtxrREC2HNVC9GADPrr3E6h5bxdjU/aeWbfhl0G9x3xFy/x1OXn6Bu48+IOxNJFjHX4XSeqhX3QD1qxdGrhzSuktSOvRUr+S/XYDucxqjSrl8qhcCYJ3XPbjvuCvGzq2TFW88hiJbFjpSp5YNoaBqIZB0EvDg1q3hZmurFh0U9NcEpm7fjjne3uI32Z1/7O4/MiJABH4mQAVAeiuIwB8IsKnAbDpwgk2c6Atj407ETCIEpkxpgHv3hCNJNAFYIptCMlROYJPVWITffyLGrWNRDV1ntVG5jt2T/XHZO5jHpe4/leOngBpGIGkXYKeWxTHFrrrKM5zrdgM+hxP/bKlWQh/XF1irXAcFJALqJpB0EnD9cuVwds4cdUui+D8IrDt2DDZJhnywab9s6i8ZESACvyZABUB6M4jAXwiYmZlh9+7d/Cl9/RJ8KIihYWXiJgECVlY5ERPzhSuhCcAS2BCSoDYCe8fPx4OTF8X45ZqWQl/3birT8/zGK7iabxHjUfefytBTIA0l8N8uQA+XJqhUVnVHbkc7n8fZq29EuqZ1ymDv+K4aSpvSIgJ/JpB0EnCO7NkRuXkzIZMAgaCQEHR0dkbU169cTbdu3eCdpBNQAhJJAhGQHAEqAEpuS0iQ1AiEhYXx+wCvXxfuv6lcuRkvAmbLlkNqUrVKT1TUJ/TtK/wwlDlbVow8nlh80CoQlCwR+EHg2JINuLLDT+RhUK4Ahu21QsZMGZXOaM/UAFzadZPHoe4/peOmAFpCIGkXYJdWxTFpiPK7AOO//4u+407gwVNhiiazkSa1sKRfCy2hTmkSgV8TyGG5FFGxcfybHzduRB5dXUKlRgLP3r2DibMzbj59ylVUr16d3/tXpEgRNaqi0ERA+gSoACj9PSKFEiBw6tQpPhk4MjKSq2nevB+GDVsvAWXaK+HVqwewty/LAeQ20MegPau0FwZlTgR+EGAFQFYITDCdPNkx0q8fcukr7wOLF8GvscrMU4xJ3X/0OhIBxRD4bxfgurlNULGM8roA3334il6jj+Fz5DcxAVb4YwVAMiKg7QRKDnXHk3ChMH5/+XKUMTDQdiRqzb/r/PnwuSicfMiZMyef+Nu4cWO1aqLgREAOBKgAKIddIo2SILBp0yb07dtX1GJhMQPm5tMkoU0bRYSGnsfkyfV56oUqlEaf9fO0EQPlTAR+IsCOArMjwUnNfp81DMrrK4XW3mmBuLjjBvdN3X9KQUxOtZhA0i5A09YlMNG2mlJo3H8SAauxQcl8syO/7OgvGREgAkDtCZ64/FCYpn7O2Rn1jIwIi5oIjN64EYv37xejb9y4EdbWdD+pmraDwsqMABUAZbZhJFe9BGbMmAEnJydRxPDhm9CsmZV6RWlp9MuX/TB3rjCQpWT9GjBbPEVLSagn7XcPn2HflIV4//gFF6BvVBKdZjtArzgdvVDPjiSP+vJWKLYOnJzsiwM2mKNMg+IKlRf+8D2Wd9mE+G/x3C91/ykULzkjAkjaBZglc0ZsXtAMJYrmVCiZizffYsTMs8l8nnPujXpGhRUah5yljcDXb/E4cfs5tpy8DTaMgnWh6eXMjobli6Bz7TIwq2eE/Ll00uacVqWYQPs53vC/9pg/v3/iRJgYG6d4LT2oOAIrDh2CvYeH6JD9XDZ9+nTFBSBPREDDCVABUMM3mNJTPAHWBci6AZnp6OTGpEn7UbFiE8UHIo9/JHD8+AasXNmfP1OxfVN0nG5PxFRE4Ht8PM6478T5jcJwHGZUAFQR/FSE+fDsJdb3HIV/v38XV/VYZIJqJhVS4eXPjwYuOYXjruf5Q9XK62P6MKErl4wIEAHFEZix8hxu3A3nDvt1M4JtLwX+P3z6BaYtuSKKzZQxA24v6Q+jwvkUlwB5SjOBOy/eY+T6Ywi4LhSefmXli+hhdq9G6FbPCBkzZEhzLFr4ZwJWyw/A88Rt/tD6YcPQr3lzQqZiAgevXuVDPxKMdf2x7j8yIkAEUk6ACoApZ0VPEgFOICIiAiYmJmD3AjIrUaIaHwqSP38xIqRCAvv2LcDmzeN4ROOeJmg+sp8Ko2t3qOdXQ3Bw5gpEvBJ+IGVGBUBpvhMxnz5jy8DJ+Pj8lSiw09QWaGCV/ju9Yj5/5d1/H8OEO5GGW9ZAi3qG0gRBqoiAjAkcO/8MK7Zc4xkY6OvwLsCculnSndHOA4+weH2w6KeMQV6cd7ZE/lzZ0+2bHKSfwO3n79F/1SGcD335V2e5dLJi9eDW6NWoIqgG+FdcaXrAYcNxLPG7zNf+z8oKY7t0SZMfWpQ2AnfDwvjQjwevhWPY7L4/Pz8/5M6dO20OaRUR0FICVADU0o2ntNNH4Nq1a3woyKtXwg/VdeqYYvz4velzSqtTRWDLlonYu1e496+xbS/U69ctVevp4bQRePvwKQKcV4MdMU1qVABMG09VrfIaMRNPLgpTepk1HVQH7cY2TVf4c57X4DvrCPdRzCAXFk1sBtY9REYEiIBiCbDJvKPnBuH5q8/c8RibqujevmS6gqz0vA1Pn/uij9ZVSyBwWvd0+aTFiiPw4UsMbN0CsevsvRQ7LaGfG15juqB2mUIpXkMPppyA8+7zmLJN+PB/QteumGtpmfLF9GS6CHyLj+fFv8Abwn3DBgYGfOhHjRo10uWXFhMBbSRABUBt3HXKWSEEdu/eDTMzM9GXicko9Ou3WCG+ycnfCbi6DsTRo8IdIG0m2KJa19Z/X0RPpJ3Av//ixc27OLLAA+GhPx9FogJg2tGqamWAy2rc3CcU7JhV71wRFgs6pjn8aouteHZd6Ezp3akCzNrShehphkkLicBfCHgHhGLr/jv8qcpG+bDWOe3TLp2WXYH/SeH+VmYDW1WF+5C2tAcSIrD7fCjMFuxLpuifukaY16cJyhrkw+eYWCzyvYQZu5Lf3TiiYy3M79MU2bJkklA2miFlzeEbvCjLzKZlS6y1s9OMxGSQxZA1a+AWKLBn5u3tjW7d6IN/GWwdSZQgASoASnBTSJJ8CCxYsADjxgnHUJn1778UHTuOkE8CMlY6f35XXLzowzPo4jIWRs3ryTgbaUv/Fv0V13f74+w6L8RGRf9SLBUApb2HCerYvY2nVm8TxZaqUwyWK02hkyd1R/5u+Ydi6wjhh1Pd7JmxaGJz6OvRJfTyeAtIpRwJhL+Pxui5xxEVE8flO4+pjRb1UzekIyLyGyb+7yKuhrwTEczp1RiTu9Hfn1J6J758/Ybha49gw/FboqzqJfWxw6ET2H1/CRYRHQt7jyPYFBQifq1iUT3sGtMFlQ3zSykljdCStChrWqcO9o4frxF5ST2J+T4+mODpKcr83//+h7Fjx0pdNukjApIlQAVAyW4NCZMLgaFDh8LV1VWUO2GCD2rXpntBlL1/U6c2xt27p3mYHq4zUaxGRWWH1Dr/cV9j8fRSMM567MKr24lHxX4FggqA8nk9ru8JxOH5a0TBeoZ50df9HxQolfiD5d+y2TLMByGHhXeifZOSGGRe9W9L6PtEgAikk4D7rps4dFLowG5a1wDzxtVJscenYZEY7XweL15HiWvYnXG2baqn2Ac9qBoCN56Eo/tCX4S+/CAGdOhkjLmWTZA1c/LOvl91CnqO6AjLJvRvIkXv1snbz9F02g7utlH58jg1e7aiQ5C//xDwPncO3RcuFL9qZ2eHVatWESciQATSQYAKgOmAR0uJACMQz+6lMDGBv78/B1KggCEfClK8OP1ArMw3ZOTICggLu8tD9N+2BHoliyoznFb6vu1/Egeclv2Ue65C+cG6AmMiIsXvUQFQXq/IvaNn4TtlkSg6U5ZMsNlojhLGf///6OmVMLj1SuwidHZohPKpKB7KixSpJQLSIXD30XtMXix88MXMbXYjVCv/98L99TvvYT/jLL7FJU4E3zm6M8wblJNOcqREJLDv0gOYzkt+r/TG4R1g3azST5TYlGCLRb64+fSt+L3fFQsJcfoI3H7xHpVGredOyhcpgjtLl6bPIa3+I4Grjx7BxMUFLz8IhfB27drxoR+ZMtHxdnp1iEB6CFABMD30aC0R+EEgNDSUFwHZr8wqVWrKi4DZs+ckRkoi0L+/HiIjhX8UDD3oAZ28NAVM0aj/WwDMqquDGmbtULljMxxbshGPzwtTKZlRAVDR9JXv7+mlm9hlPzNZIMsVXVCpzZ/v8vNxOowL267zdXWqGmDioJR3ISk/K4pABDSbwFz3i7h4UxhA1q1tSYwb9OcPG4+ff4lJCy4lg3J4mjlaVS2u2aBknJ3LnvOYvFUYNpFgp2b1RKMKP39AEx4Rjd5L/XD4xhPxWZNapbF5RAfky5G6qx1kjEwl0t9GREPfRug+08uZE+/WC8VAMsUT+BQVxYt/p+8I954aGRnx4h/7lYwIEIH0EaACYPr40WoiIBJgHYCsCMg6Apk1b94Xw4ZtIEJKIPDvv99hYZH4CeCYs7uUEIVcJi0AGjWri3r9zVCoXClER0TiwPRlVADUgFfkzb3H8HaYjaj3n8RsTGe2Qd0e1X6Z3ftnn7C880bERn/j3x/T3xgNaxbRABKUAhGQB4EzV8OwcP1lLlYneyZ4LmiOIoV0fyl+b+ATzFsjTM1kViiPLg5NNUONkgXlkawWqoz5FocxG4Owyj/xA7bC+XLAd+I/MC7983RfNi3YatlB+F15KNJqWL4Ito40AZsKTKZYAhnME4+jxu/ciYwZaPK9YgkL3qxXrMDmoCD+36zjjxX/WAcgGREgAuknQAXA9DMkD0RAJMDuAmR3AiaYubkTLCymEyEFE/j06Q0GDhT+Icw6/1gHIJniCbBjom9CH6NCm0bIX9IQGTIK/9CN/vSZCoCKx602jxGv38Jv6mKEBd8TNbQe1Qgt7Or/pOnoyrM4suwM/3qZ4nkxf2wTtemmwERAWwmMX3ASD55+5OkP6lEeA7r/fJR3vXco1mwXumeYNShXBNsdTFC8ABWFpPzeRMfGwWHDMbgFJhZufzUAJCGH1D4v5dzloI11ALJOQGav165FwTx55CBbVhpn7NwJp12JH+yzO//Y3X9kRIAIKIYAFQAVw5G8EAGRAJsKzKYDJ5iNzXK0bz+cCCmQwPPnIXBwqMw9srv/2B2AZKojQAVA1bFWVaRv0THwn7MKd4+cFUM2sKqFTlNbiL//FhPHu//e/Sg89O9WGZ2al1aVRIpDBIjADwL7jz/E+t3ChNhiBjngubAZsmVN7IpfvD4YOw88EnlZNCgPj6HtkDN7FmIocQLvPkfDctkB+F8Thr0wS20BMJdOVgRM7Y765VI3JVriaCQhj90ByO4CZHZr8WJUKlZMEro0RcSKQ4dg75H4oT6b9sum/pIRASKgOAJUAFQcS/JEBEQC3bt3h7e3t/j7UaO2oVGjnkRIQQRCQk5g+vRmwg8/NSryKcBkqiNABUDVsVZ1pMPz3XF9T4AYtppJBfwzpy2y6mTBxZ03sNcxkH8vX+7sWDSxGXLnzKpqiRSPCGg9gYjIWIyeG4QPETGcxUTbajBtXQIxX+Ph7HodgadfiIyGtK0O10GttZ6ZXAAoogDIcv3dnYFy4SBVnWwKMJsGzCxoxgw0rfTzYBapape6ru2nT6PXksQP9M3MzODl5SV12aSPCMiOABUAZbdlJFgOBD5+/AhTU1OcOHGCy82WTRfjx+9FtWpt5CBf8hrPn9+NBQvMuE6j5vXQxWWs5DVrkkAqAGrSbv6cy6nV23B+427xG2UaFMc/c9rBa/xBPL4k/OBj2rIMrLvSDz6a/SZQdlImsGlvCHyOPuASa1TMj2n2NeDieh0XbyZOg53crR7m9Gos5TRI238IUAFQ2q+E2YJ92H1eGPjnPXYsutWrJ23BMlEXeOMGus6fj6ivX7nipk2bwsfHB3nz5pVJBiSTCMiHABUA5bNXpFRmBNhEYFYEvH37NldeoIAhxo/3QalSNWWWifTkBgauwZo1tlxYta6t0WaC8N9kqiFABUDVcFZnlEvbfBG0bJMoIV/RPPjwInFQyMIJzVCyKN0lps49otjaTeDxiwiMmSdcks+ssL4uXoZHib9faN0MozvX1m5IMsyeCoDS3jRbt0CsOSzcz+g2eDAGt6EP9tO7Y1cfPYLp/Pl49lb48KJixYq8+EcTf9NLltYTgV8ToAIgvRlEQIkEzpw5w4uAb3/8pcaKf1OmHESePD9PclOiDI1zvXu3M7Ztm8LzqtevGxrb9tK4HKWcEBUApbw7itN2y+84Ds1e+ZPDxsZF4dC3luICkSciQATSRGDxxis4dTnxuG+Ck/XD2qNfc+GeXDJ5EVBEAZDuAFTenk/ZdgrOu8/zAHN69cLkbt2UF0wLPL/+9Akd5swBKwIyK1CgAC/+NWzYUAuypxSJgHoIUAFQPdwpqhYRYH+Rde3aVcyYHQN2dEy8Y0uLUCgs1Z07Z2DXLifur8FAczS0sVCYb3L0dwJUAPw7I0154sHJS/CbtgTfYoRjOczY4A82AISMCBAB9RJgg0DYQJAEy5EtC7aOMkGX2mXUK4yip5lA1NdvGLn+GNYeuSn6SO0QkD89n2ZhtJATmLHzDJx2CcOynMzNMd2C/v2Znlej7axZYMd/E2zv3r28cYKMCBAB5RGgAqDy2JJnIiASWLt2LQYNGiT+ng0EYYNByNJGgAqAaeOmqFVUAFQUSXn48Z2yCPeOJk4HZqqtTSvBtBUVGeSxg6RSEwn4HHmATT4hyVIzb1AOO0d31sR0tSan6Ng4OGw4BrfAxKJI4Xw54DvxHxiX/vn0yK86BhuWL4KtI01QQp+uaVD0i0MFQMURZQM/2OCPBHN3d8fAgQMVF4A8EQEi8EsCVACkF4MIqIiAi4sLJk+eLEZr3344bGyWqyi6ZoWhAqB695MKgOrlr8rokW/eYaPVWMRERP4U1qRZKQwwq6JKORSLCBABAOu8g+EXJByZS2p6ObPj+oK+KJY/J3GSMYFZXucwbUdiYYSl8rupvuER0ei91A+HbzwRMzapVRqbR3RAvhzZZUxBmtKpAKiYfbH38MCKQ4dEZ87Ozpg0aZJinJMXIkAE/kiACoD0ghABFRIYPXo0Fi9eLEY0N3eChcV0FSrQjFBUAFTvPlIBUL38VRn9wqa9OOm6hYcskC8PChfQw83QxMJD7SqFMLB7Vejr6ahSFsUiAlpJIPx9NNZ63cSl4Ndi/k2MSuJh+Ae8+CgM6XGxbIKJXetqJR9NSXrHmbvouXh/snQ2Du8A62Y/T16/8+I9LBb54ubTxOnPDp2MMdeyCbJmzqQpSCSTBxUA078VM3buhNOuXaIjBwcHLFq0KP2OyQMRIAIpIkAFwBRhooeIgOIIWFlZwdPTU3TIugBZNyBZyglQATDlrJTxJBUAlUFVej7//f6dd/+9e/iMi+vasgG6tKiPjT6HEXQp8X4qQ4NcGGheBVWMCkgvCVJEBDSEQHDoW6zdFYxnrz6LGXWvXRUzTFvD9dg5rPhxTL+yYX7eBZgpYwYNyVz70rj88DU6z92Dlx++iMmP6FgL8/s0RbYsyYt6u8+HwmzBvmSQPEd0hGWTitoHTgUZUwEwfZBZ1x/r/kuwPn36YPPmzelzSquJABFIFQEqAKYKFz1MBBRDoH379vD39xedsfsA2b2AZCkjQAXAlHFS1lNUAFQWWWn5vXXgOA7NEqYAZ8mcGbNHWMMgfz7+e9/j5+EVeEoUnDVLJgzsXgWtGhSXVhKkhghoAIEjZ59irVcwYr/Fi9k4tGmMIc3r8d8/fvcBXZZtwte4OP77DcPaoy9NAZbtzn/4EgObVQHYcyFUzKFiUT1sd+iEaiX0xa9FRMfC3uMINgUl3gXJnts1pgtYIZhM8QSoAJh2puy+P3bvX4K1a9cOh5IcA067Z1pJBIhAaghQATA1tOhZIqAgAt+/f0edOnVw5coV7jFbNl04OR1H2bJ1FBRBs91QAVC9+0sFQPXyV1X0XSNm4ulFodOvWe2qGPBP22Shz9+4g82+R/E5Klr8ullbI/TuVEFVEikOEdB4Alv334F3QGIhKJ+uDhw7t4RJteT/n03dE4BdPzpzW1ctjsBp5hrPRpMT9Dh6EwNdA5KlyO72W9yvOcoa5MPnmFgs8r2EGT8m0iY8+LtOQU1mpcrcqACYNtoX799HcycnRH39yh3UqlULFy9eRMaMGdPmkFYRASKQZgJUAEwzOlpIBNJH4NmzZ2jYsCGeP3/OHRUoYIj//e8acubUS59jLVhNBUD1bjIVANXLXxXRH5+/Du9Rs8VQE20sULG04U+hHz5/hc2+R8B+TbDGtYryI8G5cmRVhVSKQQQ0ksDnL7H8yO+pKy/E/KoVM4Bj51Zgv/7Xzj98BmuPneKXD001Q7vqJTWSjTYkxYZ72LoFJusC/Fvev+oS/Nsa+n7qCFABMHW82NPvIyNRY9w4PHsr3FNZrFgxnDlzBoaGP/+bIvXeaQURIAKpJUAFwNQSo+eJgAIJnD17Fi1atMDXH5+IlSpVE/PnC12BZL8nQAVA9b4dVABUL39VRD84YzlCDp3goaqVK4Uxfbv9NizrAGSdgKwjMMGMSuSFTfeqYL+SEQEikDoCoU8+wsPrJtivCcY6/ljnH+sA/J0N2rgbJ+4JQ3r6NK2EzfYdUheYnpYUgdvP36P/qkM4H/ryr7py6WTF6sGt0atRRWSg6x//yiutD1ABMPXkao0fj6uPhD+XsmXLhmPHjqFBgwapd0QriAARUAgBKgAqBCM5IQJpJ7Br1y5YWFiIDqpVawNHx+THPtLuXTNXUgFQvftKBUD18ld29PdPwrC+50gxjK15RzSs8fcL5dmdgOxuwARjHYCsE5B1BJIRASKQMgKs4491/rEOwARjd/2xO//+Zvuu3ca4XQfEx+4s7Y/yRehUwd+4Sfn7bMrvuM1B2H/54W9lsj2e3asRutUzQkaq/il1O6kAmDq8bWfNQuCNG+KinTt3wtycridIHUV6mggolgAVABXLk7wRgTQRWLx4MUaPHi2uZQNB2GAQsl8ToAKget8MKgCql7+yo1/09MGJlcKk8sL6epg7qn+KQ7LpwOxI8Le4xGEF7E5AdjcgGREgAn8mwO76Y3f+JVi2zJkwrXMrsGm/KbUOS9bjYfh7/vi8Pk0x3pTuFk4pO6k+9/VbPE7cfo6tJ2/j7L2XuBv2Hqzjr1H5IvinnhHM6hkhf67fd4ZKNS856qICYMp3jQ38YIM/EmzRokVwcHBIuQN6kggQAaUQoAKgUrCSUyKQegKTJ0+Gi4uLuLB9++GwsVmeekdasIIKgFqwyZSi2ghst52KFzfu8vidmtWFedsmqdJy++EzXgR88eaduI5NB2ZTgtm0YDIiQASSE2DTfdmUXzbtN8HKFszPi3/1fnH35p/4LQo4CbegC/yRRuWL4tTsnoSbCBABBRGgAmDKQNp7eGBFkgm/kyZNgrOzc8oW01NEgAgolQAVAJWKl5wTgdQRGDRoENauXSsu6tNnHkxNx6fOiRY8TQVALdhkSlEtBFjhjxUAE2y6nSVK/2LgwN/Evf0YwYuA1+4kHlurYlSAHwk2NMj1t+X0fSKgNQSevfrMj/wGhwoX5DNrUaE0H/ZRNG/uVHO48fwVzF23iOtYAZAVAsmIABFIPwEqAP6d4XwfH0zwFE4RMBs4cCDc3d3/vpCeIAJEQCUEqACoEswUhAiknEDXrl3h4+MjLhgzxgv165ul3IEWPEkFQC3YZEpRLQTY0V92BJhZpTLFMWFA+u7q2eJ3DAFnEgcb6evpYGD3qqhdpZBa8qOgREBKBC4Fv8Zar5sIfx8tyrJuWAtTTFqkS2a/dbtw9oHQTciOALOjwGREgAiknwAVAP/M0PvcOXRfuFB8yNTUFHv37k0/ePJABIiAwghQAVBhKMkREVAcgUaNGuHMmTOiQzYZmE0IJhMIUAGQ3gQioBwCbPgHGwLCzKpzK7SuXyPdgVgBkBUCk9oAsyowaVYq3b7JARGQKwG/oEdY5x2cTD4r/LECYHpty7lrmOl7hLthAyLYMBAyIkAE0k+ACoC/Z8gm/bKJvwnWsGFDnE5yB2D66ZMHIkAEFEGACoCKoEg+iIASCJQrVw6hoaHcc7ZsunB3fwkdndQfB1KCNLW7pAKg2reABGgggQcnL2Lv+Pk8s+zZsvLhH/ly51RIphGhUlYAACAASURBVNfuPMCmfUfw7tNn0R8rALJCIBkR0DYCrPDHCoAJVjhPLkzv0gotKpRRCIrXEZFgw0C+fBUmCfuM74oudRTjWyECyQkRkCkBKgD+euMioqNReNAgRH39yh8wMjLCvXv3ZLrLJJsIaDYBKgBq9v5SdjImEBUVhSJFiuDTp088iwIFDOHqmnhBuIxTS7d0KgCmGyE5IAI/EfB3dkWw71H+9UY1K2Fw9w4KpcSGgrB7AdmQkARjR4HZkWB2NJiMCGg6AXbUlx35ZUd/E4wN+WDDPtjQD0XaBK+D2Hs1hLsc0LIKPOzaKdI9+SICWkmACoC/3vbidnZ49la4xzRPnjwICwuDrq6uVr4jlDQRkDoBKgBKfYdIn1YTYJ+elS9fXmTAjgGz48DablQA1PY3gPJXNIHoT5+xzmIEYiIiuesRlqYwrlRW0WHwLS4Om32PIujSTdE3GwrChoOwISFkREBTCbAhH2zYBxv6kWDda1fFtM4tkS1zZoWnHRhyH8O3CPd55s+ZHXeWDUCBXFRoVzhocqhVBKgA+PN2s2O/7Phvgt29exfsFBMZESAC0iRABUBp7gupIgIigaNHj6JVq1bi72vWbI/Jkw9qNaEDB5Zh/fqRnIFxTxM0H9lPq3lQ8kQgvQRY5x/rAGRWWF+PH/9VpvkePw+vwFNiiKxZMmFg9ypo1aC4MsOSbyKgFgJHzj7FWq9gxH6LF+M7tGmMIc3rKVUPOwb8MPw9j8E6AFknIBkRIAJpJ+Cw4TiW+F3mDpb2748RHTum3ZkGrOzg7IxDV6+KmRw5cgQtW7bUgMwoBSKguQSoAKi5e0uZaRCBzZs3w9raWsyoffthsLFZoUEZpi6VM2d2YvHiHnxRpfZN0WG6feoc0NNEgAgkI8Du/mN3ADLr1KwuzNs2UTqh8zfu8HsBI6NjxFhmbY3Qu1MFpcemAERAVQS27r8D7wDhPl9meXSy8/v+TKop/z1fFHASbkEXeFx2ByC7C5CMCBCBtBOwWn4QnieEo/U7HBxg0bBh2p3JfOVwDw+sPHRIzGLTpk2wsrKSeVYknwhoPgEqAGr+HlOGGkLAxcUFkydPFrPp23cROnVy0JDsUpdGSEgQpk9vzheVrF8DZounpM4BPU0EiIBIgE39ZdN/E2y6nSVKFzNQCaGHz1/xewHZrwnWuFZRfiQ4V46sKtFAQYiAMgh8/hLLj/yeuvJCdF+tmAEcO7cC+1UVduP5K5i7bhFDsWnAbCowGREgAmkj0GGONw5de8wXH58xA80qVUqbI5mvWrx/P0Zv3Chm4ezsjEmTJsk8K5JPBLSDABUAtWOfKUsNITBs2DCsWrVKzGb8+L2oU8dUQ7JLeRphYXcxcqTQPVGoQhn0WT835YvpSSJABJIRuOjpgxMrPfnXKpUpjgkDzFVK6HNUNL8XkHUEJphRibyw6V4V7FcyIiA3AqFPPsLD6ybYrwnGOv4cO7dEPl3V3sPXb90unH0gDBCb16cpxpvWkRtO0ksEJEOgzkRPXHogDPG5s3QpyhcpIhltqhLic/Eius6fL4YbOnQoVq5cqarwFIcIEIF0EqACYDoB0nIioGoCpqam2Ldvnxh24cKbKF5cu+71+fLlI/r1y8cZ5DbQx6A9iUVRVe8HxSMCciew3XYqXty4y9Ow6twKrevXUEtK7E5AdjdggrEOQNYJyDoCyYiAXAiwjj/W+cc6ABOM3fXH7vxTh205dw0zfY/w0I3KF8Wp2T3VIYNiEgGNIFByqDuehEfwXD5s2IC8OXJoRF4pTSL46VNUHTNGfLxLly7w8RGGDZERASIgDwJUAJTHPpFKIpCMQO3atXH5snAJMTNPzy/Ilk1Xqyj16pUNcXGxyKKTDSOOCt1LZESACKSOACv8sQIgs+zZsvLhH/ly50ydEwU+zaYDsyPB3+IShyWwOwHZ3YBkREDqBNhdf+zOvwTLljkTpnVuBTbtV132OiISbBjIl69CQZIVAFkhkIwIEIHUE8jZZxm+fP3GJ3fHbNuWegcyXhH19Sty9OkjZmBsbIxLly7JOCOSTgS0kwAVALVz3ylrDSBQuHBhvHol3JvFin+sCKhNZmtbDO/fC3crjTy+BZmz0X1h2rT/lKtiCLCjv+wIMLNGNSthcPcOinGcDi+3Hz7jRcAXb96JXth0YDYlmE0LJiMCUiPApvuyKb9s2m+ClS2Ynxf/6pU2VLvcCV4HsfeqMLiAHQFmR4HJiAARSB2B6Ng46Fou5YuK6enhmZtb6hzI/GlW/GNFQGYGBgZ4+fKlzDMi+URAOwlQAVA7952y1hACmTNnRny80ClTrFglLF58S0My+3saEybUxsOHQhfk4L2uyFWowN8X0RNEgAgkI7DOYgQ+PBP+ET/C0hTGlcpKgtDbjxG8CHjtzkNRTxWjAvxIsKFBLkloJBFEgBF49uozP/IbHPpWBNKiQmk+7KNo3tySgBQYch/DtwiF/nJF8uHu0gGS0EUiiICcCDx7+xnF7dZwyXVKl8aFefPkJD9dWis7OCDk+XPuI1OmTIiLi0uXP1pMBIiA+ghQAVB97CkyEUg3gXfv3qFAgcTCV9WqrTBt2uF0+5WDg/nzTXHxonAXotWG+ShYvpQcZJNGIiAZAg9OXsTe8cJF3oX19fjxX6nZFr9jCDhzRZSlr6eDgd2ronaVQlKTSnq0kMCl4NdY63UT4e+jxeytG9bCFJMWkqPBjgE/DH/PdfmM74oudcpITiMJIgJSJnDl0RsYj9/MJXapUwc+48dLWa7CtLWeORNHbt4U/b19+xb58+dXmH9yRASIgGoJUAFQtbwpGhFQOIEbN26gevXqol9jYxNMnLhf4XGk5tDNzRaHDwufxHZfOhUl6iYykJpW0kMEpEjA39kVwb5HubROzerCvG0TKcrkBUBWCExqA8yqwKQZFf0luWFaIsov6BHWeQcny5YV/lgBUIq2KOAk3IIucGkDWlaBh107KcokTURAsgQCrj9Bu9leXN/g1q3hZmsrWa2KEtZp7lz4Jblz/Pr166hWrZqi3JMfIkAE1ECACoBqgE4hiYCiCRw+fBht2rQR3dav3x1jxuxSdBhJ+duxYzq8vGZyTR1njETFtuqZsCgpKCSGCKSQQPSnz2DHf2MiIvmK6XaWKF3MIIWrVf/YtTsPsNn3KNjR4ARr26gErEwrQTd7ZtULoohaSyAqJg6bfUIQcPqJyIAd9XXs3BItKki3q+7G81cwd93CNefPmR13lg1AgVw6WruPlDgRSC2Braduw3LpAb5sWvfumNGjR2pdyOp584UL4XXunKg5MDAQrVu3llUOJJYIEIGfCVABkN4KIqAhBPbt2wdTU1Mxm6ZN+8DeXjiqoInm778Ka9cO46m1cOiPWhYdNTFNyokIKIUA6/xjHYDMKpUpjgkDzJUSR5FO2VAQdi8gGxKSYEYl8vIiYOWydBxJkazJ168J3Lr/jhf/Qp98FB9gQz7YsA829EPq1m/dLpx9IAwqYR2ArBOQjAgQgZQRWHbgCkauF7rRVw4ciKHtNLeL1mr5cnieOCGC8fHxQZcuXVIGip4iAkRA0gSoACjp7SFxRCB1BLZt24bevXuLi1q1GoQhQ4Rjsppm58/vxoIFZjyt+v3N0GhwT01LkfIhAkojwO7+Y3cAMrPq3Aqt69dQWixFOv4WF4etB47j6PnrotvMmTLCyrQiOjUvrchQ5IsIJCOw//hDbPa5jbj47+LXe9WrjkkdmyNbZnl0oW45dw0zfY9w/ewOQHYXIBkRIAIpI+C4/TRmewsdcd5jx6JbvXopWyizpwavXg33I8KfE8y2bt2KXr16ySwLkksEiMDvCFABkN4NIqBhBDw8PDBw4EAxqw4d7DFgwDINyxK4e/c0pk4Vjv1W/6ctWo8fpHE5UkJEQBkEPr54DY/uw7nr7Nmy8uEf+XLnVEYopfk8fvEGdhw6gaiYr2KM5nUNeSEwb65sSotLjrWPwMfPX3nh7/iFxM7TXNmzYXz7prCoI6+7sF5HRIINA/nyNZZv5P0VNihTKK/2bSplTATSQMDO/TBWBwgfPp2aPRuNypdPgxdpLxmxbh2WHzwoily7di1sbGykLZrUEQEikCoCVABMFS56mAjIg8CyZcswcuRIUayp6Tj06SNM+9QUe/XqAezty/J0yrWsj85zxmhKapQHEVAqgeu7A3D4f+48Rv3qFWBnYaLUeMpy/vD5K14EvPMosTBTokhuXgSsWbGgssKSXy0icPX2G178exKWePdk3VKGvPhXVcJ3Zv5pi8bs9MP+63f4I6sGtYZdWxqgpUWvNKWaDgLmC33hde4e93B/+XKUMZDuvblpSXO8pyf+5+MjLl26dClGjBiRFle0hggQAQkToAKghDeHpBGB9BBwcXHB5MmTRRfdu09Djx4z0uNSUmtjYiJhZZWLazKsVRkWK50kpY/EEAGpEvCZ+D/c/zENdGC3dmhiLN97wOLjv2OH/wn4n76cDLdl54ro1kb4gICMCKSFwO7A+9jiezvZ0n6NjDGuXVOwY+dyNe/LwZi825/L71q3LPaMS7w7WK45kW4ioAoCLZx24vgt4QOnz5s3I2f27KoIq5IY03fswEwvYcIxM2dnZ0yaNEklsSkIESACqiVABUDV8qZoREClBBwdHTF79mwxZu/ezvjnH835C33gwEL49OkNsurqwP7IJpWypWBEQI4Evrz7gLVmwxH3NRaZMmXEgjEDoZdHKKTL2U5dvYUdB4MQ8SVaTKNhzSKwNq0IfT1dOadG2lVMIPx9FDb53MaZq2FiZL0cOpjQoRm61qysYjWKD/fy02e0XriW32WomzUz7q8YiML5cig+EHkkAhpGILf1cnyOjkWhPHnwau1ajcnOZc8eTN66Vcxn6tSpmDVrlsbkR4kQASKQnAAVAOmNIAIaTmD06NFYvHixmGW/fothYjJKI7KeNastbtwI5LkM2LEU+YoX0Yi8KAkioCwCtw4E4dCsFdx9tXKlMKZvN2WFUrnfZ6/C+ZHgm6GPxdiF9XPA2rQS6lbTrKNaKoerJQEv3HiFTT4heBn+Rcy4sVFJfuS3vIG+xlAYvHE3gu494vlsHN4e1s3kX9jUmM2hRCRJ4F7YB5QfuY5ra1OtGgIcHSWpM7Wilvj5wWHDBnGZg4MDFi1alFo39DwRIAIyIkAFQBltFkklAmklMGTIELi5uYnLBw1yRdu2Q9LqTjLrNm0aC1/fhVyPyYyRqNBWGApCRgSIwK8JHHBahtv+J/k3e3dsjnaNjDUO1U7/k/A7cSFZXhbty6FHR827sF3jNk+NCe04cBc7Dwn3eyXY4KZ1MaZdEzWqUk7oDacvw+XAce7csklFeI7oqJxA5JUIaAiBbafuoPdSP57NmM6dscDaWvaZrQ4IgJ27cB8wM1tbW6xevVr2eVECRIAI/JkAFQDpDSECWkLAysoKnp6eYrbDhm1A8+Z9ZZ19UNAmrFgh5FC7d2c0s5f/P8hkvSEkXtIEYr9Ewb3bMMRERHKdc0b0RbFCBSStOa3izt+4i20Hj+FDRGInV+0qhXg3YNFC8pp4nFYGtC5lBF68juRdf5eCX4sLCuXKgYn/Z+9MwGrcujj+RxooQ2SIhEoqCiGJjBlChmvILPN4zS6513Q/ca955pL5Eu41y5CZpAhFJRUqCilDpUHle9599Na5hYYzvOectZ+nx/eds/da//Xbb91aZ++1HNvB0VI5k8ZPXr9Fj/V7WLyVdDTxdOMYlCujXjBgNIsIqCCBWXuvYdWpuyzyPZMnY1ibNgpNYc/VqxixaRMfw5AhQ7Bv3z6FjonEEwEiUDAClAAsGCeaRQSUgkCfPn1w7NgxPpbp0z3QsuUAhY3t+fMHmD27MdNPjUAUdhtJuIwIPLl8G6fmi07MmtTSx6/jBsrIs3zcxL5NYFeC74dE8AIqVdBidQFbWdeQjyjyKigCN/1fsnp/8e9zake2NzNiV37rVNYVlFZJi3HedhD3o0R1Do/M7IG+LepJ2gXZIwJKQyB3A5D7K1agUe3aChvboVu34JyrNFDv3r1x9OhRhY2HhBMBIlA4ApQALBwvmk0EFJ5Aly5dcP68qAMgN+bMOY5mzRSzC+CXL1no378Ui4MagSj8o0kBSJmA1/JtCDxxkXnp1d4WvTu0lLJHYZg/dukWjl/2ERPTq4MRhvY0F4ZAUiEXAvtOBOP4pZzkMCdicntbTFGR74v1l25h09fvizEdLfHXOAe57AM5JQKKQCC7AQinNfPwYZQsUUIRZOfReOLOHfT680/+9c6dO+PcuXMKGQuJJgJEoGgEKAFYNG60iggoNIHWrVvj5s2bfAy//noeVladFDKm6dPN8eJFCNNOjUAUcgtJtAwIZGVmYkefSUh8E8+8zR/jjHq1VecUnH9wODzOXsGbhI88bStTPQztaYY6NcvLYAfIhVAIPHvxAftOhCAgNI6XZFChHOZ2a4eO5sZCkSl1Hf7PX2LQdg/mp1ZlHURsHA21UiWl7pccEAFFI5C7AYh5zZoIynV6TpFiuRAQgM7/+x8vuVWrVrhxQ1QTmAYRIAKqQ4ASgKqz1xQpERAjYG1tjXv37vGvLVlyDWZm9gpHad26wbh58wDTTY1AFG77SLCMCDy7dR9HZ7oxbzWqVILb1BEy8iwcN2/ffcShc9fg9yin0UO5sursJGD7FgbCEUpKpEbg8u1ocCf/Pian8z66NqiH2V3aoEbFclLzK1TD3dbtRvjXDwXOuPaBY+M6QpVKuoiA3AjkbgAyqFUr/D11qty0FNXx9ZAQtFmwgF/epEkT+Pv7F9UcrSMCRECBCVACUIE3j6QTgeISqF+/PkJDQ3kzy5b5wdi4WXHNynT98eN/4O+/5zKf1AhEpujJmQIRuLJ2N+4dEnUw7NSyCQZ3a6dA6iUr9dQ1X/xzIecENGfd0b4OOw2oXlpUUoCGchFI/5zJTv15Xn8mFtiMTq0wro2NcgVbiGiWnrmCvbdEHwRO7dYEa0eo7s+FQmCjqSpGIHcDkOWDB+OXXr0UisCd8HA0nzeP12xqaorHjx8rVAwklggQAckRoASg5FiSJSKgkARq1aqF6OhoXvuqVYGoVauhwsRy//5ZuLk5Mr3UCERhto2EypjAroHTkPD8JfM6fWhvNKpfV8YKhOUu8MkzHPS8gpi4d7wws7q67DSgaZ2KwhJLaopFIPTZO3bqL+RpAm/HqHJFduXXvp5qn3i78vgpxu8TNQYzq6mL4DUuxWJNi4mAMhLI3QDE09UVXRuLms8pwngYFQXLmTN5qQYGBoiKilIE6aSRCBABKRGgBKCUwJJZIqBIBCpVqoSEhJw/jjZsCEO1aopRCykh4SXGjavJcFMjEEV66kirrAhE3wvC4UmLmLuK5bSxYuYolFZTk5V7wfp5n5jMugTfehDMa9TUKIWhTubo0lpxOzwKFrgchJ278Rz7TgYjNS2T996zkTlmd7GHnk5ZOSgSlsu0jAx0XOWONx+TmLCri/qjjQVdhxfWLpEaeRPI3QDkxbZtqKGrGB3Cw1+9gsmUKTw+XV1dxMeL6gDTIAJEQHUJUAJQdfeeIicCYgQ0NTWRlpbGv7Z1azQqVRIl1oQ+XFwqISlJlMCkRiBC3y3SJ2sCN7cehO+eo8xtq8YWGNO3i6wlCNrfuZt3WSIw68sXXmdH21rsNKB2mdKC1k7i8ieQ9OkzO/V30SfnpAvXtXNOF3u4tGpK2HIRmPvPORy7H8Rece1jg6UDWxEfIkAEvhLI3QBEV1sb8bt2KQSbF/HxMBg/nteqoaGB1NRUhdBOIokAEZAuAUoASpcvWScCCkWgRIkSYnp37nwLHZ1Kgo9h0aL2CAq6wnRSIxDBbxcJlDGB/S5z8fpxBPM6rp8jWjYyk7EC4bsLfhoFD8+riIzN6QxrVKsChjqZoWG9ysIPgBTyBB4+eYt9J0MQEfWef828uh5+cWyLFnVrEan/EDj5IASzj3iyV5saVcWd5UOIEREgAl8J5G4A0s7CApcXiU7TC3nEJyai8siRYhK/5PqAS8jaSRsRIALSJ0AJQOkzJg9EQGEIcJ8Oamlpiendvz8JGhrCviq1a9c0eHquE/0BM6gH2kwZpjDMSSgRkCaBVyHh+HukqPi3RunSWDFrFMprC/v7WZo8vmc7OSWVnQS8dvchP61kyRIsCejU3khesshvIQicvBzBkn9ZWTmnOfs1bciu/JbX0iyEJdWZ+jYpGR1XuiPl82cWtN+ywWhmXE11AFCkROA7BHI3AJnq6Ii1LsKuk5mclgbtIeJJ/JSUFHC3fGgQASJABDgClACk54AIEAExAlx9kMqVxU+8HDqUgZIlhdsd8/LlndiyZRSLgxqB0ANNBHII+O4+ipvbDrIXmpgZY+qQnoTnBwQu3n6AQ+euguscmz3sm9bEsJ5mqFie/ogS4gP07kMq9p4IwfW7L3h5Gmql8EvXthjcopEQJQtK08T9J3ApJJxp+t/AVpjfR3U7IwtqY0iM3AnkbgDiPmECRrZvL3dN3xKQmZUFtQEDxN5++/YtuDrfNIgAESAC2QQoAUjPAhEgAnkIcB3CDA0N+ddLlCiJw4dz/hgWGrKoqIeYOdOSlzX12gGoqVPtLqHtE+mRPYFDExbixdcmF0N7tEfHForTvVD2tHI8hkW+ZKcBw6Ji+BcNquuwBiHWFlXkKY18/4eAf9Ab1ugjOjaRf6dJLX126q+JYQ3iVQAC+2/fx++nLrOZ9uY1cW2xeBKhACZoChFQOgKpnzOgNUh0u4QbgatWoWEt4ZYRKNW/v1gt28jISNQSsF6le2AoICKgIAQoAaggG0UyiYCsCTx+/BhmZjm1wjQ0ymD//mRZyyiwv4kTayMuLpLN77XiFxhRofcCs6OJykkg/lk0dg+awQe3fJoLquspRvdCIexIWvpnHDp/HZduPxCTM7BbffTtbCIEiSqv4Z/zYTh45rEYB+7E3+zO9tCiD4EK/Hw8jUtA17U5zQ0erR4BCwM6NVRggDRRKQmcuhsBpz+Os9gM9fTwfPNmwcZZdsgQfMrVyC8kJAT169cXrF4SRgSIgPwIUAJQfuzJMxEQPAF/f380bZrTMVFbWxe7dsULUre7+2ScO7eJaWvctwvazxRdCaZBBFSVgL/HaVxdt4eFX79OTcwbTad6ivIscDUBPc5ew6fUnC7pLRpVxzAnc1StXKYoJmlNMQm8fvsJe08G4/aDWN6SjqYGfunaBlzNPxqFJzB0xyH4PRNdoV49vC2md7cuvBFaQQSUiMAU98vYeO4+i2hSly7YOEqYv1dWcnFBQlIST/7u3buwtqbvXyV6FCkUIiBRApQAlChOMkYElI/AjRs3YG9vzwemq1sD27bl1FkSSsQPHpzD0qVdmZyKBtUx8vB6oUgjHURALgSOznDDMx/RHy8/OdjBqW0LuehQBqfPXr7GoXPXEPI0mg+nSqUycHY0RZtmNZUhRIWJ4dqdF/DwDMWb+E+85hZ1DTC7Sxs0qFFVYeIQmtAtV29jrZc3k9WlcR2cde0jNImkhwjIlEC9n3ciLPYd83l2/nx0aSS8eqI1x43Dy4QEnsv169fRunVrmXIiZ0SACCgWAUoAKtZ+kVoiIBcC586dQ9euouQaN6pVM8KGDaKC4UIZGRnpGDKkLDIzM5gkF4+10KX6T0LZHtIhYwIZaenY1mMsUhNF1/Z/GzcQxrX0ZaxCudxlZWWxuoDnvP3FAutkZ8gSgeV1NJQrYIFF8yExjSX+LniLSj1kDxc7a1bvr1TJkgJTrFhyHkTFYMDXhkEVy2ri5V/joKWuplhBkFoiICECj18mwGya6Fq8WqlSSN6/H+pqwvp+MJ4yBRGvXvERnz17Fl26dJEQATJDBIiAshKgBKCy7izFRQQkTODff/9F3759easGBg2wevVDCXspnrkVK/rAz+8YM9JxzlhY9XYonkFaTQQUlED0/SAcnriIqa9YThtrfxmnoJEIT7b3/WD8e/Em4t/nNJ3gGoQMdDSFjVV14QlWAkW+AbE46Bkq1uijegUdTO/YCj0bmytBhMIIofUf2/Dmo+gq4dVF/dHGwkAYwkgFEZAxga1eAZjw10XmtXfz5jg6e7aMFXzfXcMZM/AoOudE+j///IOffvpJUBpJDBEgAsIkQAlAYe4LqSICgiSwb98+DBs2jNdmZNQUy5ffEYzWS5d2YOvWMUyPSRsbOC2fJRhtJIQIyJLAnb9P4vrGfcxlUwsTTBnkJEv3Su/rTcJ7HL3oDZ8A8QYUPdrVhbNjfWhqlFJ6BrIIMDUtEx6ej3HqylMxd92t6mNqRzvU0q0gCxkq42PKgZO4EBTG4v1zqD1mOzVTmdgpUCKQm0CflSdxzFf0vbB9/HiM7tBBMICazZ2LuxERvJ69e/di6NChgtFHQogAERA2AUoACnt/SB0REByBrVu3YsKECbwuM7PWWLLkuiB0vnoVjilTRN05S2tpYOK5XVCjTpCC2BsSIVsCp+avxpPLPszpgC72cGxNf8hLYwcu+T5gicCkT6m8eWPDCuw0YCOzKtJwqTI2H4S8Yaf+wiPf8zFX0NLEVAc7DLIRXi0uZdiYHTfuYMU50X/P+9nWw+EZPZQhLIqBCBSKQOrnDFR22YzktM9sXdiGDTCuVq1QNqQ12X7BAtwICeHNb9myBePHj5eWO7JLBIiAEhKgBKASbiqFRASkTWD16tWYOXMm76ZePVssXXpL2m4LZH/ePBuEh/uxuT+tmY/aLegPxQKBo0lKRWB774n4+CqOxeQ6egBM61CjCmltcPSrOBy9eAv3QsTrovbtbMJOA5YoIS3Pymn3yxewU3//nBedvskeHcyMMbVjS5hW01POwAUQ1Z1nLzBkxyGmxFCvHJ5vFp2op0EEVInAuQfP0XXpvyzk5sbG8F22TBDht5w/Hz5PnvBaVq1ahRkzZghCG4kgAkRAcQhQX9AFGQAAIABJREFUAlBx9oqUEgFBEfj999+xYMECXpOhoRVWrnwgd42HDi3AP//8LvrFbWgvtJ44WO6aSAARkCWBuPBI7B0quv6uU1YLG10nytK9yvo6e+Muqw34OSOTZ9DApBJLApoZ6aosl8IEHhKRwJJ/j8Li+WUaaqUwtWMrjGrdtDCmaG4RCdi6bUZCcgpbHbByGCwNKeFaRJS0TEEJzPv7BpYfF32Q/FvfvlgyYIDcI2k0axYCInMaIC1ZsgS//fab3HWRACJABBSPACUAFW/PSDEREAyB5cuXY968ebyeatWMsWGD+KkNWYt99OgyFi8W1WqpbmGCQTvcZC2B/BEBuRIIPO4Frz/+Yhoa1a+L6UN7y1WPKjkPj45lV4KDwnP+UCtVqgRLAvZxMFYlFIWO9ahXOEv+ZWZ+4de2NDZktf4aGVBzlUIDLeKC8fuO4cpjUc3FrWMdMM7BsoiWaBkRUEwCLVwPwDcslom/tHAh2jdoINdATKZMQXiubr/Lli3D3Llz5aqJnBMBIqC4BCgBqLh7R8qJgCAIbNiwAT///DOvpWLF6vjrrxi5afvyJQvjx9dCQsJLpsHFYy10DWvITQ85JgKyJnDebQsenbrM3P7kYAenti1kLUHl/R2/7INjl8TLIlhbVIWzoynqGpRXeT65ATyN/gAPz1D4B70W4zKlQ0tMbm9LrGRMYMvV21jr5c28jmrfADsmdJaxAnJHBORH4PHLBJhN28UE1NDVRdTWrSgpxzoO+mPHIvbdOx7I+vXrMWXKFPkBIs9EgAgoPAFKACr8FlIARED+BNzd3TF69GheSJky5bFnT07hdlkr3LhxOK5d28vcdpwzFla9HWQtgfwRAbkR2DNkJt5GRDH/80b3R/06BnLTosqOgyOi2GnAsKicD0TKaJVmScBubeqoMho+9jPXnrHk36cUUbF9bjSupc9O/dka1SJGciDg9ywaQ3ccZp4b1qqMwFXD5aCCXBIB+RDY6hWACX9dZM6HtWmDPZMny0cIgArDh+PDp0+8/x07dmDUqFFy00OOiQARUA4ClABUjn2kKIiA3Al4eHhg4MCBvI5SpdRw8GA6Ssjhk9MrV3Zj82YXpqV+Rzt0+32a3PmQACIgCwLJ8e+xtbuocH8ZTQ1s+U1+f7zIIl6h+8jIyMS/F73heeOOmNSWjfVZIrBGVW2hhyAVfS9fJ7HE36374qfFR7duxpJ/6mqlpOKXjBaMQNPfNyIxNY1Njtk+HtUrlC3YQppFBBScwMC1Z+Dh/ZhFsWviRIxo107mEX358gXqAwciIzOnnuzBgwfh7Owscy3kkAgQAeUjQAlA5dtTiogIyI3AyZMn0bNnTzH/+/YlQlNTtn/kvnnzHJMmiU7YlCqthuH7V6FiLX25cSHHREBWBMKu3MZJ11XMXUOT2pg14idZuSY/3yFw/3EEOw0YFSvqzMyNiuU1MdDRFB1sVeuk2yWfKBz0DMW7D6k8i/rV9DDVwQ7t6xvRcyQAAqN2/4ubYc+Zkn9mOuGnFiYCUEUSiIB0CYTGvIPlzD1I/9rI6dmmTahdpYp0nf7HelJqKnSGDhV79cSJE3BycpKpDnJGBIiA8hKgBKDy7i1FRgTkQuDSpUvo2LGjmO8dO16jfHnZ/hK1du1AeHt7MB22I/ui5Rj5d3GTy4aQU5UicHX9HvgfPM1i7t3BFr3at1Sp+IUcbHJKKksCXrwt3i29nY0BOw1YuaKWkOUXW9vbdyns1N8V32gxW4NbNGKn/spraRbbBxmQDIGNl29hwyUfZmxGd2usGt5WMobJChEQMIGFh25hyT+i597Zzg4Hp8n29sibDx9QNVc5HU7HxYsX0aGDqLEdDSJABIiAJAhQAlASFMkGESACYgR8fHzQsqV44mHTpqeoUkV2da/u3DmBP//sxXRVqFEVw/avQmlNDdopIqDUBDzG/YaXgaLrS1T/T5hbfTvwMUsEvo7PqZNaTa8sOw3Yylo5Gxbd9H/JTv29ikvmN8VQtwI79dfNsr4wN0qFVeWuA2hXvwZu/k5XD1X4cVCJ0JPTPsNq5l5EvBb9XD4+Zw56Nmsms9ifvXmDupMmifm7desWbG2pEZLMNoEcEQEVIUAJQBXZaAqTCMiaQGBgIKysrMTcrl79CAYGFjKTMm+eDcLD/Zg/h7njYNlT/GSizISQIyIgAwJfsrKwts0gZGVkQr20GrYvmioDr+SiKAQSPiTi6MVbuHHvkdjyLq1rs9OAOmXVi2JWcGsSk9PZqb9zN0TXSbNHnyYNMLVjS1QrryM4zSRIRMBq0Tqkfs5A6VIlkXJgGkqVLEFoiIDSEvjrYiDGbfNi8TU3NobvsmUyizUoOhoNZswQ8xcQEABLS0uZaSBHRIAIqA4BSgCqzl5TpERA5gTCw8NhYiJeO2jZMl8YGzeXiZbTp9dgzx7RL1U1G5tjwObFMvFLToiAPAi8eBCCQxMWMNdmdQ0wd1R/ecjI1yfXDOPx8xfwCQjB46fRePv+I8pqacLEUB+N6xuhqYUJtMso9xXY/MBc93+Ef71u4n1izsm42jXKsSRgs4bVBLN/RRFy5+Erlvx7/vIjv7yKTllMdWiFvtYNimJSYdfEJ3/CxeBwXA19isexcYh5L2Jirl8FjQz00cHMCE1r14RmaTXBxDjM/TB8n4qua19fMgCtzWoKRhsJIQKSJtBm4SFcD37BzK4ePhzTu3eXtIt87fmFh8Nm3jyx98LCwmBsbCwT/+SECBAB1SNACUDV23OKmAjIlEBsbCz09cUbcCxadBkWFtLvrPbuXSxmzGiApKQEFnOfVfNQp2UTmcZPzoiArAj47T2OG1v+Zu6EVP8vNi4B+89cwaOvTQXy41G9si5+crBjiUB5dA6X1R7l5+fV23esU7Dfw1Cxt3t2MMJAx/ooXbqkPOUV2vfnz1k46PkYJy5FiK3t2tCU1fqrU7lioW0q6oLktHT8dd0P+3zug/vf3xsNa1bD/G7tWEKwhAAO2+WuA7hscGvM7SWbD+4Uda9Jt+IS8Lz3DN2WHWUB6Gpr49Hq1aheUfo/p64EBaH9okVi4GJiYlC9enXFhUnKiQAREDwBSgAKfotIIBFQfAIfPnxAhQoVxAKZN+80mjTpJvXg3N0n49y5TcyPWadWcFxM1yKlDp0cyIXA8dl/IOLmXeZbKPX/YuISsOPfc4iIjv0hE00NdYzo2REtLM0EkQD5oWAJT/Dyuc9qA35KTeMtm9apCGfH+rA0rSxhb9IxFxj6Fh6ejxH67B3vQEdTgyX+hto2lo5TgVp9m/QJv5+6hHOPnhRYoX6Fcpjn2BYO5lwivMDLpDIxdx3AHk2NcPIXUU1dGkRA2QgMXueJAzdDWFiTunTBxlGjpB7imXv30P0/14zfv3+P8uXLS903OSACREC1CVACULX3n6InAjIjkJGRAXV1dXz58oX3OWPGIdjaSvea4uPH3vjtt1a8z2H7VkLP2FBmcZMjIiArApu7jETKh0SUKlkSO3+fLiu33/TDdb3dfdwLfoVIgFSuUA6TBzmhTo2qctcvDwGRMW9YEvBB6FMx9wO61kMfBxOoqQnzNGBGRhaOeoXh0FnxZFdb07os+cdddVWlkZmVhfWXbmHrVd9Ch12/uh5WD+gOIz3dQq+V9AKL39YgIysLlXS08HbnREmbJ3tEQO4EAiPjYDVrL6/j5u+/w66+dBsTHfbxwYDVq3mf3Kn39PR0qKkJpwSA3DeGBBABIiA1ApQAlBpaMkwEiEB+BLS1tZGcnFPvauLEXWjXboRUYbm5OeL+/bPMR7MhPWE/aYhU/ZFxIiBrAgmRL7HLeRpzW7+OATsBKO9xNygMGw6cFJNhbW6CAV1ao4puRaSmp+Pczbs4ftlHbI6DbRM4d7GHmlopeYcgN/+nr/uxRGBmZhavwcSwAksCNrcUVm1Av8BXLPkXFpnT1VitVEmW+Btrr5rXRkNi32Di/hN8rT9uE8tqqGOQTSN2ErKKjjYysjJxOyIaKy9cZ3UBc4+J7VpgcvuWcm+8MXTHYXAnAbkRstYF9WvIPykpt29KcqyUBH7Zfx1/nrjDYuvauDE8XV2lGufuK1fgsnkz76Ns2bJISkqSqk8yTgSIABHITYASgPQ8EAEiIHMCVatWxZs3b3i/o0ZtRJcuk6Sm49q1vdi4cTizr62ni+H7VkKTuk9KjTcZlj2BR6cu47zbFuZYCPX/0tI/Y9+pS7hxL4iHUau6HiY6dwdX7y97pKSls3ne94P51/T1dNkpwBpVKskepIA8Pol8yZKAIV8bMWRLc2hpiD6djFFFt4xc1b5J+ISjF8LhdStSTIdNXQOW/LM2rCFXffJ0vtvbH8s8r4pJGNmqKaY7tIL6fxLbd56/wHSP04jL1QimeR0DrOrviCrltOUZBnLXAXSf0Bkj26tW8xa5wifnUicQn5gKq1l78DJBlIDbM3kyhrVpIzW/m86dw2R3d95+lSpV8Pr1a6n5I8NEgAgQgfwIUAKQngsiQATkQqBu3bp49uwZ73vIkD/Rs+dsqWjJyEjHzJkNERMjup7WfroLGvd3lIovMkoE5EHg4ortCDh6gbkWQv2/6Fdx2HDgFF7H59SC62xnjf6dW0OtlPjJvvxOCo7v7whbKzN5oBScz9PX/MCdCEzJVRuwUgUtlgTs0qq2XPSeu/mcJf/i36fw/rU1NTDOvjnGtlHNU3/ZIFI/Z2CZ5xV4+AWK7c1Ol76wy6f8RGJqGuYfu4Dzua7K6+mUxbahvWEh56vwuesATuhkhc1jOsrleSOnREAaBNZ73sfUXZeZ6Xr6+ni4ahXUpXQNd8WJE5izfz8fRp06dfD0qXipB2nESDaJABEgAv8lQAlAeiaIABGQG4EGDRogKCjnhFC/fgvRv794RzRJiTt8eBGOHFnMzFU3N8Yg92WSMk12iIDcCXiM/w0vAx4zHRtdJ0CnrHxPh90PicDa/cfFuIzt2xV2jc3zsOK6BG88eAovXr/l3/tWslDuoOUkgEuocknA21/3OFtG0wZV2bVgrlmILAbX3IO77nv3kfiple5W9dl1X9NqerKQIWgfn9I/4+SDYCQkpyAo5jW4BB/32op+XVEn1+nX7CC+lTA8ONYZTeR8ijIh+RNsv54sblW/Bm787ixo9iSOCBSGgM28A/ALFzWoWtivHxb1l07pjEWHD2PxkSO8NAsLCzx69KgwUmkuESACREBiBCgBKDGUZIgIEIGiELCxsYGfnx+/1MlpFoYOXVEUU99d8/LlY8yY0QBZWZlsntOyWTBpayNxP2SQCMiDwIaOw5CenMISf1wCUN7j9DVfHLlwU0zGr2OdYZJPQiMxOQVbDp1BUETOVVIr07oY168rymppyjsUQfn3CQgBdyIwd7K0ZMkS6ONgzBKBGurSqZuYlp7JEn9HvcKRlZXTyMmkamWMa9McPei0ZpGfk+S0dCw+dQkncl2DF8oJQC4oLgHIJQLLaanjw94pRY6TFhIBIRE46huGn1aKatSqlSyJh6tXo34NyZctmL1vH1aezKmF27x5c/j6Fr45kJDYkRYiQAQUmwAlABV7/0g9EVAKAu3atcPVqzn1kjp3nojRozdJPLYNG4bi+nXRFYw6to3RZ7V0iz1LPAAySATyIfDxVRy29xZ16BRCA5DPGRk46HkNl3wf8Gor6JTF9KG9UTufK41ct+BtR84iIFfnW5Na+hg/oBu4rsA0xAl8SknD6eu+OHNdVLg+e9Q1KM+SgLaNqksUmc+DWJb8exr9QczuGPtmGGtvg3JaGhL1p2rGwt7EY+qBk4iIS+BDF0oNQE5Q7kYgzzePgaEefU+q2jOqjPE6uh3F2fuiMjRD7O2xb4rkk9uTduzA5vPneXxt27bFlStXlBEnxUQEiIACEaAEoAJtFkklAspMoHv37jhz5kyuX5SGY9Kk3RIN+d69M1i2rDtvs9viqajfqZVEfZAxIiBrAk+9/XFs1nLmtoNNIwxz6iBrCWL+0j9n4IDnFVzJVQMtvwYg2YsKO1+uwQnIeejzF+w0YOCTnFqq7BloUYvVB6xWuWyx1L56m8zq/F26HSVmx75eHVbnr1ntmsWyT4uBzKwsbLvmh3UXvcVwDLNtgtld7PM0DJEHs8UnL+HA12T+qbm90d26rjxkkE8iIDECB28+xqB1Ob9vnp43D92aNJGYfc7QiE2bsCfXB9vdunXD6dOnJeqDjBEBIkAEikKAEoBFoUZriAARkAqB/v3740iuOim2tv0wY8Zhifpau9YZ3t6HmE39hvUw8K+lErVPxoiArAn47j2Gm1sOMLdc8o9LAspzJH1KwdbDnngY9pyXUdgEoKaGOua49IWRgWRPs8mTi7R8X7z9AKev3ca7j8m8i4rlNNCnkwkc7esUya3n9Wc4eiEM7z6m8eur6JTF+LYtMLiFfJ+vIgUk0EV+z17gl3/OIub9R15hWQ11bBrcE7ZGtQShmkv+cUlAbrgNaoV5val0hiA2hkQUmUDL+Qfh8ySGrR9gZwePadOKbCu/hf1Xr8YRHx/+rX79+uHwYcn+LitRwWSMCBABlSJACUCV2m4KlggIn4CLiwt27845+dekiSPmzcv5pLa4EYSG3sKvv9rxZjrMHo1GfToX1yytJwJyI3BmwTo89hLV2xNCB2BJJAC5WL5VM1BuoAXsOO7dB3Ya8Ood8c6zjc2qsNOA5kaVCqQ+OCKenfq7H/JGbP6AZpbs1F/NiuULZIcm/ZhAfsk/bpVzc0vMc2wHzdJqPzYigxm5OwEPbFUfB6Z2k4FXckEEpENgy/kHmLhDlNDmhvf//oeWpqYSc9Zt2TJ43rvH2xsxYgR27dolMftkiAgQASJQXAKUACwuQVpPBIiAxAlMmjQJmzdv5u1aWLTBokU5NQKL69DdfTLOnRPVGKxUuyYGubtBvYxWcc3SeiIgFwJ7Bs/A26fRzLcQOgBTAlAujwFzynVf5hqwhEeLOltmj+wmIVqa+SeVUlIz+CYfudc1MqiOsW1s0MHMSH5BKaHn+1ExWHTyIh7HxolFZ2VQHct+6gIjPV3BRJ27E3ADg8p4uHq4YLSRECJQGAKJKemwcT2AkBfxbNmkLl2wcdSowpj47ty2ixbhWlAQP2fixInYtEny9awlJpgMEQEioJIEKAGokttOQRMB4ROYPXs2Vq5cyQs1MmqG5ctzugUXJ4KYmCeYN685Pn0SFbVvNX4QbIb3Lo5JWksE5ELgy5cvWN2yP/MtlA7AlACUy6PAO83KymKnAU9d8wVXXzF71K5RjjUJsWuiLybQ+14MS/49f5lzDZU7fTa+jQ079VeqZEn5BqRk3u88f4Hfjnnh2ducph9ciPoVyuH3Xg5oZVJbcBFndwLmhGUenoGSJUoITiMJIgI/IrDsmC9cD4hOy5cvUwZ+y5ahnr74z8Mf2fjW+83nzsWdiAj+7VmzZmHFihVFNUfriAARIAJSI0AJQKmhJcNEgAgUl8CiRYuwePFi3kzNmuZYsybn09Xi2D98eBGOHBHZLlu5IgbvcINO1crFMUlriYDMCcSFRWLvsFnMrxA6AHM6JJEApBqAxX+UImPe4PR1P/g9DBUz1ra5AbgTgdw46hWOq36i06PZo2tDU4y1bw5z/SrFF0EWeAJfvgB3nkdjwfGL+Sb/5jm2hYO5CYSYW8vdCfjBymGwMtSjnSUCCkUg+m0ibFz/Ruw7Ua3Uhf36YVF/0YdnxR0W06cj+MUL3szChQvB/f5KgwgQASIgRAKUABTirpAmIkAEeAJ//vknfvnlF/7/6+nVxubN4l0vi4IrMTEerq42ePVK9IltsyE9YT9pSFFM0RoiIDcCIeeuw3PxBuZfCB2AOR3pnz9j/+kruHb3Ic+lsE1AvjdfbrAV1PHN+0E4fdUXsW/f8RFoapQCUAKpaTknBOtUrohxbW3Qu7GFgkYqXNlc8s/3WRTm/XterOEHp7hOZV0s6dURzWobCDL5x2nM3Ql43xRHDLE3Ey5sUkYE8iEwZ/91rDhxh71jXK0abru5oZKOTrFZ1Zk4Ec/jcq7y//HHH5gzZ06x7ZIBIkAEiIC0CFACUFpkyS4RIAISI8DVUJk8eTJvr1w5Pbi7ixepL4qzs2c3YOfOn9lSNQ11DHZfhsoC6bxYlHhojeoRuL5pP+7sP8ECF0IHYE4Hd+30gOcVXPHLaUhRQacspg/tjdo1qubZpPxODJrU0sf4Ad1QuUI51dtUKUSc+CmFXQs+d/NuvtZHtmrKrvtWpFqoUqAPfKvhRxPDGvi1eztY6Of9vpCKkCIazd0JeE7PZvhjiH0RLdEyIiB7Ag+j3sJm3t9ISRd94LF+5EhM6dq12EKqjBqFuI85pRM2btwIroY1DSJABIiAkAlQAlDIu0PaiAAR4AlwXdRGjhzJ/38NjbLYvz+p2IRcXW0RFnab2bHs2REOc8cV2yYZIAKyInB0hhue+dxn7oTQATg77hNXbuPoRW8xDN/q6puYnIIth84gKCKSn29lWhfj+nVFWS1NWaFUaj/JKaksAeh5Q3QC5r9jVOtmGNemOcoTb4k/B99K/nVpUA+u3dqhajltifuUtMHcnYC7Nq4DT9c+knZB9oiA1AiM3eaF7RdFH0i1MDGBj5tbsX1pDxmC5LQ03s7OnTvh4uJSbLtkgAgQASIgbQKUAJQ2YbJPBIiAxAgcPnwYAwYMELO3d+8HaGkV/ZTQzZsHsW7dIN7mgC1LULMRXW+S2KaRIakS2OY0DklxomYCQugAnB2s78NQbPY4LRb72L5dYdfYPA+P2LgEbDx4Ci9ev+Xf62xnjf6dW0OtFHdVlUZxCPgEhODUVV+8fCPqfMmNMuqixOqn9FT+NZMqldgV4B5W9POvOLxzr42IS8C8f88h4D9dmYfaNsZ0h1Yoq6EuKVdStZO7E3ANXW282EYflEkVOBmXGIEbIS9gv+AQb+/A1KkY2KpVke1/TElB+WHDxNYfOnQI/SVUT7DIwmghESACRKCABCgBWEBQNI0IEAFhEDh9+jR69OghJoZrDMI1CCnqWL68B/z9RcmKeh1s0eN/M4pqitYRAZkRSP2YhE2dRScOhNIBODv45y9fY82+Y3ifKCq4zg0H2yZw7mIPNTXxpN7doDBsOHBSjNv4/o6wpURUsZ6l8KgYnPP2x51HT8Ts9GjQHsNsRF3P9/oew6lHl8Xe506mjbCzRuNakumOWawgFHhxQnIKFhz3gldwmFgUg2waYU4Xe2ipl1ao6HJ3Ao7fNQm62nQ6V6E2UEXF9l99Ckd8RD8Du1tb49TcuUUmwTX64Bp+5B6nTp1C9+7di2yTFhIBIkAEZE2AEoCyJk7+iAARKDaBK1euoH379mJ2fv31PKysOhXJdkDABfzvf535tT2Xz4Zxm+ZFskWLiICsCLy4H4xDExcyd0LpAJwdO3fl1P3oBfjnSn7o6+lionN3GFTL6SCakpaOfacuwft+MI+Nmzd5kBNqVKkkK5RK5eft+4847+2PC7fuicVlVs0Iw5r3RlsTG7HXr4b5Yq/fMYR8bYiU/ebwlk1YIlCf6jAW+vnIzPqCXd53seLcdbG1HcyMsaSXAyprlym0TXkvyN0J+OriAWhjXlPeksg/EfgugWN+4eizQlQjlxvnf/0VnaysikTtQkAAOv/vf2JrL1++jHbt2hXJHi0iAkSACMiLACUA5UWe/BIBIlAsAhERETA2NhazMWGCO9q3z6kTWBgHmzaNwNWre9gS3Vr66Lt+AXSqUgKiMAxprmwJ3P/nLC6v2smcCqUDcG4CXBfgnccuiEHhavsN7tYWVXQrIjU9nTWlOH7ZR2zOt04Kypau4nnLzMpiiT/uK/fJS22NMnBu0g1DbXpDvVT+p87SMz9jn+8xeNw7g6S0T3zwVXTKYridNUsEqpUsqXhQ5KQ47E08ph44Ce4KcFHHwbHO4JqECGXk7gS8YWR7TO7aWCjSSAcRyEMgOj4RDkv+QWiM6HtweNu22F3EBh07L1/GqC1bxHyEh4fDyMiIyBMBIkAEFI4AJQAVbstIMBEgAtkE0tLSUKVKFXzM1YVtwIDF6Nt3QaEhRUYGYMkSB3z8GMfWmnVuDcdFog7BNIiAEAl4Ld+GwBMXmTShdADOzYlr7rHruJfYKcAfcczvlOCP1tD7AFfnj0v8PXv5WgxHL0sHOFt3g6FuwRJJkQkv4eF/BscDvcTsNKhRlSUBqT7gj5827vTfxsu3sPmKqLlUUYfQEoC5OwGP7WiJbeMcihoarSMCUicwZL0n/r4RwvzolSsHrwULYGVoWGi/S/75BwsP5dQQLFeuHN68eQMNDY1C26IFRIAIEAEhEKAEoBB2gTQQASJQLAJWVlYIDBR1eONGx45jMG7cX4W2efmyO7ZsGc2vazt1BKyduxXaDi0gArIgcGDMfMR+re8mpA7AuWOPiUvAjn/PIeI/TRDy46OpoY4RPTuihaUZSpSQBUHF9/H4WTTOe9/DvZBwsWBaGzXFAOtusDZoUKQg/aMf4ZD/GdyIuCu2nrvCOsKuCZrXMSiSXVVYFJeYjDlHzuJWrq7WRYlbaAnA3J2AW9SrDp+lOc2zihIfrSEC0iKw5ow/Zuy+ypvfMWECRv2nbExBfI/dtg3bL4o+ZOOGpaUlAgICCrKU5hABIkAEBEuAEoCC3RoSRgSIQGEI9OrVCydO5NR6ady4K1xdPQtjgs3dvn0iLlwQXfUoVbo0+m34DTWoGUGhOdIC6RNY334oPqeIurgKqQPwfyPnuvx6nLuGB4+ffhNK9cq6+MnBDk0tTFCCsn8/fHhex79jib9Lvg/E5nJ1/pytu6NT/aJ3ucxt8MLjm/DwP52nPiDXyIJLBBpWqvhDrao24UF0LEbu+gfJaenFCl1oCcDcnYDLapZG0j46IV+sDabFUiFwI+QlHH4/grTPmcz+hE6dsHnMmEL7cnRzw9n79/l1PXv2xPHjxwvlC9gNAAAgAElEQVRthxYQASJABIRGgBKAQtsR0kMEiECRCUybNg3r1q3j19eq1RArVtxDyZJqBbb56dMHdhU4IuIOW1PD0pTVA1TTUC+wDZpIBKRNIC3pEzY6DGdu1EurYfuiqdJ2WSz7GRmZePz8BW4HhCA8KhaxbxPAnfgzMdRHU3MTlvjTLqNVLB+qsDj982eW+OO6+yZ9SuFD1itbAQObOrFTfyVLSLZWX9aXLHYa8ODdk4hLfs/7rFhGi10LHm7XBFqlFaujrTSflVMBIZh1uPAfPv1Xk9ASgJw+q0XrkPo5g0l9v2cyypeha5DSfJbIduEIpKRnsLp/3qEv2cJmRkbs6m/5MgVvupORlYUms2fjYVQU73zq1KlYu3Zt4cTQbCJABIiAQAlQAlCgG0OyiAARKBoBLgHIJQKzh7Z2RaxeHYSKFasX2ODDh5fw++8O+PLlC1vTpL8j2k13KfB6mkgEpE3g/ctXcO87hbmpVKEcVs8u/AkHaWsk+5IlcONeEKvzF/1KVKeUG6VKlGQn/rjEn562rmQd/sdaXFICSwRyJwIzv2Tx75pW02OJwD5NLKTqn4zLn0C7FdsR8/4jExK+YRSMqlWQvyhSQAS+Epi26wrWeYq6n3Mnyb1++w0dGjYsMJ/Yd+9gMWMG3iUl8Wu4xB+XAKRBBIgAEVAWApQAVJadpDiIABHgCXBXgbkrwbnHypUBMDS0LDClEyf+wP79c/n5XRdOgXkX+wKvp4lEQJoEYoPCcGC0K3NRu0ZVLJ44RJruyLYcCTwKj2SJv8Anz8RUdDZrzRp81K8q206Uj19HsEYh50NuiOmxr1eHJQLtjAtfaF+OeMl1IQj02bwfQV8bzdx2GwQbk4J/sFYINzSVCBSawL7rwRi24Sy/bvmQIfilZ88C2wmMjITVrFli87krv9zVXxpEgAgQAWUiQAlAZdpNioUIEAGegK+vL1q0aCFGZMGCi2jYsEOBKa1e3R8+PkfYfG09XfRbvwC6tQvWTbPATmgiESgCgafe/jg2azlb2dCkNmaN+KkIVmiJkAm8fBPPEn/X7j4Uk8k19nBu2h2t6lrLVf7Np/7wuHsaXMOQ3KNf04YsEWhcpZJc9ZFzyRMYvftf3Ah7zgyfntsb3azrSt4JWSQChSQQ8jIBDkuO4GWC6OReP1tbHJ4xo8BWLj18iI5LlojNv337NmxsbApsgyYSASJABBSFACUAFWWnSCcRIAKFJhAWFgYzMzNkZoqKQXNj2rQDsLMbWCBbr19HsHqAb96ITt4YtW6GXn/OKdBamkQEpEkg6MxVnPvfJuaiZSMzjOvnKE13ZFuGBD6lprHEH/eVkquRRK0K1TCoWU/0tOwoQzU/dnUi8CIO3DmBqPev+MnaXEdnO2v2paNJdeJ+TFExZsw+4omTD0KY2F2TumBEW7r2rRg7p9wqe/15HCfuRLAg61Spwur+GVWtWqCgD3p7Y1Cu+n6lSpVCSEgITExMCrSeJhEBIkAEFI0AJQAVbcdILxEgAoUiEB8fzz7FjYgQ/XLIDReXdXB0LFgHw1u3DmHNGmd+rd1YZ7RwodNWhdoEmixxAncPnMS1DfuY3c521hjk2FbiPsig7AlcvRPIEn8xcQm8c211Lb7BR1l1YTZKSU5P4RuFJKXnNCcx0tPFcDtrDGhW8PILsqdOHgtKwM3zKvZ4+7PpK4a2wSynpgVdSvOIgFQI/P7vbSzw8OZte0yfjgEtWxbI13pPT0zdtYufa2RkBO72SKVKdHq5QABpEhEgAgpJgBKACrltJJoIEIHCEnBwcMDFixf5ZT17zsGQIX8UyMy+fXNw8uQKfm6f1a6oY9u4QGtpEhGQBoEbm/+G377jzHRfh1bo0ZauKkmDs6xsBoQ+ZYm/oIiczpOc7z5WnViDj1oV9WUlpVh+ot7FsETg0YALYnZsjWqx04BtTenKaLEAy3nx1qu+WON1k6n4pVdzLB/cWs6KyL0qEzh7/xkc3Y7yCGY7OeHPoUMLhOSX/fvx54kT/NyOHTvCy8urQGtpEhEgAkRAkQlQAlCRd4+0EwEiUCgCY8aMwY4dO/g1rVsPws8///1DG1lZmewqcFDQFTa3cl0DOC2fjYoGVAD9h/BoglQIXHDbgoenLjPbLr0c0JZOWEmFs7SNRsW+wTlvf3jfDxZz1ca4OUv8Na5pLm0JUrF//0UwSwReC/cTs9+rsTlLBJpVryIVv2RUugQO3QnEguOiJMmo9g2xY0In6Tok60TgGwTCYt+hz4qTeBT9ls1oZ2HBrv6WKlnyh8wGr1+PAzdymhiNHj0a27dv/+E6mkAEiAARUAYClABUhl2kGIgAESgwATc3N8yfP5+fb25uj9mzj0FbW/e7NsLCfPH77w5ISUlk86pbmKD3yrnQqlCuwL5pIhGQFIETv/yJ8Ot3mLkpg5zQ1ILqFUmKrSzsvE9MgpfPfXbq73NGTo1Si+omcG7SDR3r28lChtR9XHzsDY97ZxAUG8b7UlcrBRc7awyxbYwqOtpS10AOJEfAKygMkw+cZAZ7NjPG8TnUIVVydMlSQQm8/ZiCHsuP4XZYLFuio6UFr99+g80P6vYlJCWh94oVuB6c84HL0qVL4erqWlDXNI8IEAEioPAEKAGo8FtIARABIlBYAtu2bcP48eP5ZVWr1oWrqyf09U2/a+ratX3YuHEYP8ewWUP0Xb+gsO5pPhEoNoGD435FTGAos+M6ZgBMa9cstk0yIH0CCR8Tce3OQ1zxC8SHpOScn0E6leBs3QPO1t2kL0IOHjz8z8DD/xReJ8bz3vW0y6J/c0v0b9YQ1crpyEEVuSwsgbvPX2Dw9kNsmZ2pPm7+r2ANtQrrh+YTge8RcFjyDy4+jOSn7J08GUPbtPkutNCYGDi6ueHp69f8vK1bt2LcuHEEmwgQASKgUgQoAahS203BEgEikE3gyJEj6N+/Pw9ETU0dCxdeQv36rb4L6fTpNdizZwY/x9i+OXr+MZvAEgGZEtg5YCreRcUwn8umuUBf7/snWGUqjpzlIRD/PhFX7waCa/LxMelTzs+dkmos6cdd961ctqJSk3ub/I5dC+aSgRlZGXyslbTLsCYh/ZtaonoFSgQK+SGIiEuA41pR0wRT/Yp4vG6kkOWSNiUk0HvFCRz3C+cjWz18OKZ37/7dSG8+fowOixcjPSPn587hw4fRr18/JSREIREBIkAEvk+AEoD0hBABIqCyBC5dugSu8HPuMWvWUdjY9P4ukwMHXHHs2DJ+jnkXe3RdOEVlOVLgsiewqZMLUhOTmOONrhOhU1aY3WFlT0ZYHt+++8gn/hKTc7rjcip7WnZEb6tOMK1SR1iipawm9M0zHAu4gBOBOU2ZOJe6ZbXQ/2sisEZFKq0g5W0okvl3ySlo4baZrdXV1kT8rklFskOLiEBRCAzdcBb7r+dc353XuzfcBg36rqljvr7os3Kl2ByuIVyHDh2KIoHWEAEiQAQUngAlABV+CykAIkAEikPgwYMH6NKlC17nuhYyduxWODh8/1rItm1jcfFiTtFoq96d0HHOmOJIobVEoEAEvnz5gtUtc06v7lk6s0DraJLsCMQlfPia+HuIpE/iiT+nhh3Qy9IBZtWMZCdIgJ5CXkXgeKAXTj68JKauQhkuEdiQnQg00C0vQOWqLcl0/ioeQObhGShZooRqA6HoZUJgwvaL2HohgPc1pmNH/PWD67vbvLww/q+/+DVVq1bFuXPn0KhRI5loJidEgAgQASESoASgEHeFNBEBIiBTAlFRUXB2doaPjw/v19n5d/z006/f1bFyZR/4+h7j59gM741W47//abRMAyNnSkng07sP2OI4msXGnfzjTgDSEAaB1/HvcY1d9X2I5JRUMVHdG7RjiT+u0QeNHAJcgxAuEXj6kajLevYop6XJEoEDmlqiVqUKhEwgBLgTgNxJQG683jEBVcqXEYgykqGsBFwP3MSyY758eL1tbHB01qzvhvu/f//Fbx4e/BxbW1t4eHigVq1ayoqJ4iICRIAIFIgAJQALhIkmEQEioOwEkpKSMGrUKHB1YbKHo+PPcHFZ993QFyywR0jIDX6Owy9jYdnLQdlxUXxyJBD/7AV2D5rOFHC1/7gagDTkS+DV23f8ib+U1DQxMY4WbdHb0gEN9OvJV6TAvT+KeYJjgV7wDLoqplRHU4M/EVi7snLXSRT4FjF5XA1ArhYgN4LWjIB5zUqKIJs0KiiBv7wCMe4vL159azMzXF+y5LvRTN21C+s9Pfk5XL1nd3d3aGtT13EFfQxINhEgAhIkQAlACcIkU0SACCg+gQkTJoDrDJc97OwGYsKE7dDQKPvN4KZPN8eLFyH8+z+tnY/aNnTFRPGfBmFG8OJBMA5NWMjEcd1/uS7ANORDIDYugU/8paali4noat6GnfizrPH97uLyUS5cr4EvQ9mJwLPB18REltVQ5xOBdanpjdw2kOsCzHUD5sa1xQNgb04dyOW2GUru+PyD5+iy9F8+SrOaNRG8Zs03o05OS8OYLVtw0NubnzN+/Hhs2bJFyUlReESACBCBghOgBGDBWdFMIkAEVITA/Pnz4ebmxkfbsGEHTJiwA3p6tb9JYNSoKvj4MY5/38VjHXQN9VWEGIUpSwJhV31xcp6oqHlTCxNMGeQkS/fkC0DMm3h2zZfr7JuW/lmMSWez1uht5QCrGmbEqhgEAl6G4FiAF87nOmHNmdNSL83qAw5o1hBGVej0WTEQF2np5AMn4RUUxtb+O8sJfWzoSnuRQNKi7xIIjUlA/amijtPc0CtXDm/c3b+55nlcHEZv2YJLDx/yc1xdXbF06VIiTQSIABEgArkIUAKQHgciQASIQD4EVq9ejZkzc5orGBpaYvz4HTA2bpYvr+Tkd3BxqQSuQUP2mHrtANTUSxNfIiBRAoHHveD1h6iwedtmlnChK+cS5fs9Yy9ev8W1r4m/9M8ZYlM71W+FXlYOaFzTXGZ6VMHR/RfBOB7ghQuPb4qFq1lajSUCuTqBJlUrqwIKQcS44LgXDt0JZFq2jXXAWAdLQegiEcpDIPVzBrQG5ZRfKVGiBOJ37ULFsvnfxLgTHo7RW7ciMDKSh7Bq1SrMmDFDeaBQJESACBABCRGgBKCEQJIZIkAElI/A7t274eKSU1+tQoVqmDDBHU2aOOYb7OvXEZg82Vjsvclee6ChTUXSle/pkF9EvruP4ua2g0xAj7Y26OvQSn5iVMRz9Ks4/sRfRkamWNQdTe1Y4s/awEJFaMgnTP/oIJYIvBiac72PU6KuVopPBJpW05OPOBXyusbrJrZeFTVkWDqwFVz72KhQ9BSqtAl8+JSGCsM3irkJ37gRRlWr5uva8949jNqyBa/ev+ff37VrF0aMGCFtqWSfCBABIqCQBCgBqJDbRqKJABGQFYGTJ09iyJAhSExM5F1OmrQLbdvm/8tlRMQdzJ3bXEzeqCMbUKFmNVlJJj9KTuCW+2H47DjCouzdwRa92rdU8ojlF15ULJf4C2RXfTMzs8SEdDC1ZTX+mtZqKD+BKuj5btRDViPwUmhO13YOg1qpkl8TgZYwq06JQGk9Ghsv38KGSyL2i/rZYmF/+vkjLdaqZjf81XuYTBG/5uu3fDmaGRnli2L31atw2bSJf09HRwf79++HkxOVxVC1Z4fiJQJEoOAEKAFYcFY0kwgQARUlcPPmTdYh+MmTJzyBoUP/hJPT7HyJRETcxdy54leFB25fCv0G1AVURR8hiYZNCUCJ4szXWGTMGz7xl5WVc62fm9yuXguW+GtuSFcfpb8T3/bgFxnIEoFXntwWm1SqZAk+EWiuX0WeEpXSNyUAlXJb5R6Uz5MYtJwvOtmePe4sX46m30j+rTh5EnP27ePn1qtXj3X6bdWKTsTLfTNJABEgAoImQAlAQW8PiSMCREAoBEJCQjBy5Ejcvp3zx6aj41S4uKzNV+K7dzEYO7aG2Hu9VvwCo1ZNhRIS6VBQApQAlN7GhUW+hPf9YHbiL1c5T+awrYkNS/zZ1LaSngCyXGgCvs8DWCLwapjoWmr2KFECLBHYq7E5mhiK/ywutBNawBOgBCA9DJImcOpuBJz+OC5m9uVff0G/YsV8XU3btQvrPD3591q0aIGdO3fCzIwaL0l6b8geESACykeAEoDKt6cUEREgAlIi8Pr1a5YE9Mz1i6e1dQ+MGrUBenqGebympHzEzz+b4v37V/x7nedPQIPu7aWkkMyqAgFKAEp+l/0ehuJWQAjuh0TkMW5v3Iwl/mzrNJa8Y7IoMQI+z+6zROD18Dt5bLY3M4KTlRm6NjSVmD9VNUQJQFXdeenEvfPyI4zacp43Xq1CBYSuX49yWlp5HEbGxWGKuztO+fvz7zk6OrLkX9Vv1AiUjmqySgSIABFQXAKUAFTcvSPlRIAIyIHA58+fMWHCBHbVJHsYGFhg5MgNaNCgXR5FX75kYf78lgjLdTrFftIQNBvSUw7qyaUyEKAEoGR28WPyJ/g8CMGtByF4HvM6j9HWRk1Z4q9l3SaScUhWZELg1tN7LBF4I+JuHn8W+lXh1MgMPRqZoVJZas5UlA2hBGBRqNGa/Aj8eeIOftl/nX/LxsQEt5YuRUnu+O5/xpVHjzBl504ERUfz73ClWbZs2YLSpUsTYCJABIgAESggAUoAFhAUTSMCRIAI5Cbg5uaG+fPn8y+pq2uxJGCHDqPyBbVmzQDcunWYf6/pYCe0mTyUoBKBQhOgBGChkYktiIx9wyf+PiQl5zHmUN8Onc3sYUeJv+KBlvNq76f3cD7kOrwei3cN5mRV1i7LEoHcl1l1qhNYmK2iBGBhaNHcbxGYve8aVp7MSdL3b9kSh6ZPz3e6+6VLLPmXkp7Ov7906VK4uroSYCJABIgAESgkAUoAFhIYTScCRIAIZBPw8PDAlClT8PbtWx5Knz6uGDhwab6Q9u6dhVOnVvHvWXRri86uE1CiZEmCSgQKTIASgAVGJTbxQehTlvi7Hfg4jwHdMuXRxbwNOpu1Rr0qtYvmgFYJksCTN89xPuQGzgVfQ8KnD3k0drOszxKBbU3rClK/0ERRAlBoO6JYejKzvmD0lvPYfTWIFz6zRw+sHDYs30DmHzwIt6NH+fcqV66MDRs2wNnZWbECJ7VEgAgQAYEQoASgQDaCZBABIqCYBPz8/FgSkPs3e9jZObO6gDo6lfMEdfjwIhw5sph/va5dE3RynYCyuhUUEwCpljkBSgAWHHla+md2xdcnIAShz1/kWVi/al122o9L/FUsU67ghmmmwhF49+kjSwRypwIfv36aR3/T2jVZnUDuenAZdbpS+K0NpgSgwj36ghH86n0yRm+5gDP3cr7/Fvbrh0X9++fR+DYxkdX78/DOOcHbvHlzlvzj/qVBBIgAESACRSNACcCicaNVRIAIEAGeAHcCkEsCcicCs4excXOWBOT+/e84eXIF9u2bw79c3cIEDr+MhZ4JnTyix+rHBCgB+GNGr96++5r4C8abhLynvrj6flzir4Op7Y+N0QylI3Ap1IclAvOrE2igWx5OVuYsEVincv5dSJUOSCECogRgIWDRVJ5AwPM4jP3LC35hsfxrfw4ditlOTnko+YWHs+Qf92/24E78cck/7gQgDSJABIgAESg6AUoAFp0drSQCRIAIiBHgagJytQGzB3cCkEsCcicC/zsuXNiC7dsn8i9rldeB3biBsOrtQFSJwHcJUALw23hCnkbj1oNgduLvc0am2MQypTVF13zNW8NSn7rB0rcZEBgTivPBouvBnz6niiFRVyv19USgOVrUNSBcXwlQApAehcIS2OYVgPkHvRGfmMIv3TxmDCZ06pTHFHfij0v+cScAswdX64+r+UeDCBABIkAEik+AEoDFZ0gWiAARIAI8Aa478KRJk5CWlsa/xtUE5GoD/ndcv74PGzaI172xcGyLVuMHQltPl6gSgXwJUAJQHMuXL4BPQDA78fcw7HkeZoYVq6OLRVt2zbd6OT16qohAHgKxH+NEdQKDriLyXc4JpeyJrU1qsxOB3MnAfBqUqhRRSgCq1HYXK9iXCUmYf/Am9uSq98cZ3DtlCoba2+exzdX642r+ZQ8NDQ1s2rQJXLdfGkSACBABIiAZApQAlAxHskIEiAAR4AlcuXIFkydPRnBwMP8a1x2Y6xLMdQvOPR4+vISDB+cjLMyXf1nXUJ+dBqzXrgVRJQJ5CFACUIQk4UMiO+nHJf5evM5pxJMNrJmhJUv6cV9qJUvRk0QEfkggIyvza53AG7gTGZhnfr2qlVnDkB5WZqhWXueH9pRxAiUAlXFXJR/Tv7efsFN/oTEJvHEbExMsHTgQHRo2FHPIdffluvxy3X6zh7m5OTZu3Ih27dpJXhxZJAJEgAioMAFKAKrw5lPoRIAISI9AZGQkqwt46tQp3kmDBu1YEtDAwELMcWpqEksCenquF3u96aAe7DRgqdJUkF56O6V4llU9ARgRHcsn/pJTxK9tlixREl3MRU09mhtaKt7mkmLBEPCLDPzaPfg6sr5kiekqr6XJJwKtDKoLRrMshFACUBaUFddH2udMdupv1am7YkH87OjIkn/amppirwdFR7Pk35VHj/jXe/Tower9GRoaKi4IUk4EiAARECgBSgAKdGNIFhEgAspBYNq0aVi3bh0fjJ6eIUaN2ghr6+55Arxx4wD+/vsXxMfndCutYVkfduMHwqCxuXIAoSiKTUAVE4AZmZnwDw6H38NQ3A0Ky8Owqk4lUX0/s9aoU6lmsRmTASKQTeBZ/IuvicBreJ0YnwdMJwsTdG1oCgdzY5QupfwnTSkBSN8b3yJwLTianfrzfvySn2JQqRKWDx6MQa1b51l22t8fk93dERkXx783depUrF27liATASJABIiAlAhQAlBKYMksESACRCCbwPr168H9Upt7uLisg6Pjz3kgvXoVgYMHXXHr1mH+vRIlS7KTgM2H9iKoRACqlAAMj4qBf3AY7gaF403C+zy731DflL/mq61Rhp4OIiA1Aklpn/jrwQ9jQvP4qaVbAQ4WxnAwN0HjWvpS0yFvw5QAlPcOCNP/H8f92Mm/zKwvvMD+LVvCbeBAGFWrlkf0ek9PTN21S+x17sPSn3/O+3uRMCMmVUSACBABxSRACUDF3DdSTQSIgIIROH36NCZMmIAXL3JO9zk6ToWLS/6fdJ8+vRp//z0PGRnpfKTG9s3QatxAVKKOlAq2+5KVq+wJwISPifAPCmeJP66rb36jfT1blvizN24mWbhkjQgUgMD18DssGXj5iU++s23qGrBEIJcQrFZOuWoFUgKwAA+ICk0Jio5nib8Td8L5qNXV1LBs8GDM6J73pgM3adquXVjn6cnPr1mzJrZs2YLu35ivQjgpVCJABIiA1AlQAlDqiMkBESACREBEICgoiNUF5JqEZA9r6x4YNWoDuKvB/x2hod44cMAVwcHX+bfK6JZnScCGTh0Iq4oSUNYE4L2QcPgHheFucDhS03IS39nbbKhbA22Mm6OtiQ3Mqhmp6O5T2EIiEPIqAlfDfHEt3A+RCTnXHrM1ltVQZ1eDHSxM0NHMWEjSi6yFEoBFRqd0C90vPWTJv9cfPvGxtTE3x9JBg2BnaponXu6q7xR3d5zy9+ff45p8cPX+LCzEayMrHSwKiAgQASIgEAKUABTIRpAMIkAEVINASkoKSwK6u7vzAXNNQbjmIFyTkP+OzMwM1iDkxIk/xd6q194W1gO7Q79BPdUAR1HyBJQpAfg85jWr7ccl/l6+yVtfrUxpTbQxsUEbk+Ys+UeDCAiVAJcEvBbGffni02fx5jScZuMqlVgisJO5Mcz1qwo1jB/qogTgDxEp/QSfJzFYc9ofR3yeiMU6p2dP1uhDLZ9amFyTD67ZB9f0I3uMGjWKJf+0tLSUnhkFSASIABEQCgFKAAplJ0gHESACKkXAzc0N8+fP52NWV9diScAOHUbly8HX9yg7DRjzn9pT1s7dWSJQp0olleKnysHeO+yJK2tEtZM621ljkGNbhcKRmJzCrvdyX4FPnuervWmthnzST09bV6HiI7GqTSAuKYGdCOSSgXejHuYLo3W92ujEXRE2N0HFsoqV/FjmeRW7vUUnuNa5tMPPjk1Ue8NVKPoX8YlYfdqfJf9yD1N9fbgNGoQ+Njb50nC/dIkl/1LSc052L126FK6uripEj0IlAkSACAiDACUAhbEPpIIIEAEVJODh4YGJEyfi3bt3fPR9+rhi4MCl+dJISHiJw4cX4tKlnNOD3EQu+cclAblkIA3lJxB66RZO/7qGBdqykTnG9euqEEE/fPKMXe/lEn9cEvC/w7CiPn/az7yaclyXVIiNIZFSIxD8Kpw/FRj5LiaPHy75xyUBuVOBrevVkZoOSRqefeQsTj4IZiYPTe+O/i3zXvWUpD+yJQwCXNKPS/5xScDcY1SHDljcvz9q6Ob/Qc38gwfhdvQov6RixYrYvHkznJ2dhREYqSACRIAIqBgBSgCq2IZTuESACAiLgJ+fHyZPnow7d+7wwuzsnFldQB2dyvmKDQi4gNOn1+DBg3Ni73PXgblEIHc9mIbyEnhxPxiHJi5kATY0qY1ZI34SbLDctV7uei93zZe77vvfQVd8Bbt1JEzCBH50RZi7FswlArlrwtx1YaGO0bv/xY0w0cndq4sHoI15TaFKJV0SIMBd8+WSf9y139yjS6NGmN69OzpZWeXr5W1iIqv35+Htzb/frFkzbNy4Ec2bUzkHCWwNmSACRIAIFIkAJQCLhI0WEQEiQAQkR+Dt27esLiB3IjB7GBs3Z0lA7t9vjStXduHkyRV48SJEbArVB5Tc3gjRUkJkDHY5T2XS6tSoikUThwhKJne6L/DJU9wNCgfX2CO/QVd8BbVlJEaGBApyRZhrGMJ1ELavVxe6Arsi/NPm/Xj0UpTMf7zOBab6dEVfho+PzFx9q86fec2amOXkBJd2eWsWZ4vzCw9nyT/u35A/YoIAACAASURBVOzBnfjj6v1Vrpz/B5syC4wcEQEiQARUnAAlAFX8AaDwiQAREA4BriYgVxswe3AnALkkIHci8FsjNTWJnQY8eXIlUlI+ik2j+oDC2VtJKklLSsZGhxHMZOUK5bBq9hhJmi+Srdfx7xAUHoVHEZEICnuO1PTPeexkd/HlGnrQFd8iYaZFSkaAvyL8rS7C6qXR0qQ27IwM0dK4FgwrVZQ7gfYrtuPle9F/a97tnowKZTXkrokESI7At+r8ldfSwkwnJ3bqT1tT85sOuRN/XPKPOwGYPbhaf1zNPxpEgAgQASIgfwKUAJT/HpACIkAEiABPgOsOPGnSJKSlpfGvcTUBudqA3xtccxAuEejltU1sGtUHVM6Ha639QGR+zoCGemn8tfBnuQT57OUrBIVH4lF4FEKeRuWroYy6FuveS1185bJF5FSBCPBXhMP98Ck9b41MLpQWdWuxRGBLY0M0rFFNLtE1WrweKemfoaFWCqkHp8lFAzmVDoFv1fkb5+DAEn9cs4/vDa7WH1fzL3toaGhg06ZN4Lr90iACRIAIEAFhEKAEoDD2gVQQASJABHgCV65cYVeCg4KC+Ne47sBcl2CuW/D3xqNHl1ki0N//tNi0SnUNYNqhJfvSNfz+L/G0FcInsM1pHJLiEpjQ7YumQr20mkxEcwm/IO6UX3hUvjX9OBEaaupoZtgQNrUbseQfdfGVydaQEyUhkH1F2Pf5A9yJfIi0jJzOqblDtNCvKkoGstOBhjKJPvVzBqwWrWO+DCppI2rrOJn4JSfSIxAak4BDt0Jx+FYogqLjxRx1t7Zmib/2DRp8VwDX3Zfr8st1+80eFhYW7Mpvu+9cFZZeVGSZCBABIkAEvkWAEoD0bBABIkAEBEggMjKSJQFPnTrFq2vQoB1LAhoYWPxQ8bVr+3DmzBo8e3ZfbG7JUqVEicCOtjBq3eyHdmiCMAnsd/kFrx8/ZeJWzxmLSuV1pCL0U2oaO+WXnfh7k/AhXz9ckq+ZoSWa1WrIkn+Vysr/qqJUgJBRIiBDAvHJ71gS8E7UQ9yJDASXHMxvGOiW5xOBdsaG0NGUzrXc2A+JaPvnX0xCM6Oq8FsurPqjMtwahXd18k4EDvmIEn8ZmVli8TSuUwfTu3XD0DZtfhhnUHQ0S/5defSIn9ujRw+W/DM0lE1i+ociaQIRIAJEgAjwBCgBSA8DESACREDABKZNm4Z160QnLrihp2eIUaM2wtq6+w9Vf/6cyl8LjouLzDO/av26X5OBLVGumt4P7dEE4RA4PudPRNwQdY5eMmkoDPWrSEzc2/cfxZJ+SZ9S87VtrGcIrpkHl/BrVssSpUvJ5hSixAIlQ0RAgQh8zszAnahAlhC8G/UQ4fn8TOfCqVBGk08GcicDa1QoJ7Eog2PeoPemfcyeUzMjnJjTS2K2yZD0CUTGfeRP+/k/zduV3VBPD9nXfTVLl/6hoNP+/pjs7o7IuDh+7tSpU7F27dofrqUJRIAIEAEiIB8ClACUD3fySgSIABEoMIH169eD+6U693BxWQdHx4LVfuMahdy6dZh9BQScz+O3tJYmTDuKrgfXtrEqsC6aKD8CXn9sQ+Dxi0zAbJe+aFDMK4BRsXFfr/aKTvtlffmSb3BNDCzYKb+mhg3RoHo9+QEgz0RAxQk8in2Cu19PB96LzikXkRtLyRIl2PVg7lQgd1W4fvXifdDjHR6Jkbv+YS7GdrTEtnEOKr4LihH++YDn7KQf95WUmrdBU2crK/Rv2ZJ9fa/BR+5o13t6YuquXWIAuA8rf/65YL+XKAY5UkkEiAARUD4ClABUvj2liIgAEVBCAqdPn8bkyZPBXQ3OHg4O4zBkyJ8oU6bgJzxCQ71ZIvDmzYP4+DHnU/tsmzUsTVGPXRFuibK6FZSQpHKEdGv7IfjsFP0hPr6/I2ytzAoVWOzbBDx78RrPXrxCxItYRETH5ru+jLommhtafb3aawmDitUL5YcmEwEiIH0C0e9i2RVh7qqwX2QAPqXnf2rXyqA6rGpWR8Oa1dCwZlXUqaxbKHGnAkIw67AnW7Ogry0WD2hZqPU0WXYEXr1P/pr0ewLv0Jd5HFcpVw7OrVqxpJ+dqWmBhX389Alz9u/HNi8vfg131Xfjxo3o3v3HNxMK7IgmEgEiQASIgFQIUAJQKljJKBEgAkRA8gS4piBcXUCuSUj2MDFpzpKA5uY/rtWTW1Fi4lv+VGBw8LU8YrXK67AkYG2bRjBsbgk1DXXJB0QWi0zgwb/ncWnlDrZ+cLd26NSyyXdtcR17w6Niwf3LJf1ivjYQyW9R9fJV+IQfd9qvvJZ06gsWOXhaSASIwDcJfEhJ5GsGcgnB2A9vvjm3rp4uSwZa1qgGq1rVf9hZeO+te1h6RvTfn02jO2Bi50a0EwIikJKeAa/ASJx/IDrx9zYxbzfpNubm/Gm/yjqF+9l+LTiYJf/8wsL4qLkmH1y9P67pBw0iQASIABEQPgFKAAp/j0ghESACRIAnkJKSgpkzZ2LLli38a2pq6hgy5P/snQd4FNXXxg8lQCAQSOgh9NB7J/QmIEhTOsgfUVARBQQElGahNwUbinz0pnQEpPfeQid0CKEGEjoE+J5zl53MbmY3O7Ozyezue58nD5rcufec371b5p1zzxlDTZr01kTq2LGNQgzcuXMBPXkSE2+MtJkyUO7yJSm4QgnKV7Uspc8aqGkeXKQfgfAte2nFoPFiwOZ1qlCr+tWkwV++ekVnL0XQ2cvX6MKbKL/oh4/sTl4kW/43+fxMhTySJUumn7EYCQRAIEkIvH79WhIDOW/g6ZumwkG2Wma/dFJ0YPk8uahC3iBKmTy51P3HDTvpl817xP//068ZtaockiR+YdI4AtfuPqA1hy/SpuNXaeOxK3Q75nE8PP6+vtS2WjUh/NUrWVITvsmrV9NXc+bQ89hY6fpPPvmEJkyYQL6+vprGxEUgAAIgAAKJTwACYOIzx4wgAAIg4DSBadOm0YABAyg6Oq4qa61aXahz5zHk759N0/hRURG0a9dCIQaGh++1OUZwueKUu0IJUUU4i5O55zQZiosoIuwMLejxjSBRo3wJKl+0IJ25fI3OX4mkCxE3KDb2pV1KBTLnFjn8iucMEf/mC8wFqiAAAh5O4OLda8S5A09cDxf/nr9zxa7HqVKmEFGBZXLnoAp5ctGGk+fon0Omaq87vm9H1QoHeTgxY7oXdvk2Ld9/njYdv0JbTly1aWTlkBAh+rUNDaWgAHXHvc2D3oyOpq9mz6aZW+NOCvj7+9PYsWOpe/fuxgQEq0AABEAABGwSgACIzQECIAACbkpg//79QgTcsmWL5EGePKVENGCZMo2c8urw4bUUFvYfHT36H121kWCeJwjIGySOCResUYGCy5dwak5c7BiBmBt3KHzzHtry00zHLiCikCx5qUTOQlQiRwiVzFkYufwcJoeOIOC5BDh34LHrZ+h4ZDgdv36Wwm9fctjZiV1q07tVQih3Zsdz0Do8ODrGI7D5+FVafuAc/XfkEp2KiLJJqHhwML1VujS9VaoUNSpb1imSa48cEVF/YbLcw7Vr1xbiX8WKFZ0aGxeDAAiAAAgkDQEIgEnDHbOCAAiAgC4EXrx4IUTAyZMnW4zXocMoatlyoC5znDq1ncLC1gsx0F5kYJoMfpQ/tBwVqFmRchQPwVFhJ+k/vhdDdy9epbsXr1n8y79PqBXOll+IfaWCilCZXEUpqx+ObSfEDH8HAW8ncOvhXTpy7RSFRZwWouCZBI4MM68sGdJS8eBAKpYr0OJf/j2adgJX7z6gfeGRItJv9aELFPVQubALz8CRfiz6NShVimoUVVcQypaFo5cupUHz5ln8uXfv3kL88/Hx0e4YrgQBEAABEEhSAhAAkxQ/JgcBEAABfQjMmjVL5Aa8c+eONGBoaBsRDZglS159JiGiiIjTdODACiEGcu5Ae40FwSwheShLwbzSv1lD8lAyWU4p3Qxz44GcEfrMbhfLXpBKvxH7yuQqRhnS+LkxEZgOAiBgBAIxTx/SkWsnhSh4NOI0nbxxzmGzIAw6hurlq9d09PItOnrpNvHRXv736OXbdgU/Hplz+bHo16xCBSoSpN9R7Eu3b4uov0W7dkkOZM6cWeT6e//99x1zCr1AAARAAAQMSwACoGGXBoaBAAiAgDoCYWFhIhpw3bp10oU5coSIKsGVKrVQN5gDvR8+jBJi4P79K+jIkbX0/Hn8ioNKw2TOHywTBfNQlpC8lC4wowMzuncXPYQ+M4GiRWvQ3bvX6Nati+JXCz/4kXJnyunegGA9CICAYQlcuXed2v71hbAvX9aslCswkLafOqXaXm8WBm/cfyQJfCzyhV26Tcevxj20swfTN1UqalSmDDWrWFGIfgF++j/kWbZvn6jyGx4ZKZnSsGFDEfVXqlQp1WuNC0AABEAABIxHAAKg8dYEFoEACICAUwQGDhxIY8aMsRijdeuh1KbNCKfGTejiQ4dW04EDK+nUqW107Zq6G8O0mfylKMEM2TJT2sCMQhRMF2D6N1U6A1cZfP2aHkXdp0d3o8W/j+/yf99/87v79DjqvjjC68jRXTnj5MlTUK5cxcRPcLDpX/MP95s1qx+tXDlBXDKiyRf0VpHqCS0R/g4CIAACmgj8d3oHDVv9o7j2y3feofFvosFOXrtG0s/Vq9J/czVyNc0sDGbPmJayZUxH2aWftOK/s/mbfmfkAuUxT54Ti3xxP4/p6p0YSfS7FR2/Qq89RkVz5aKaRYvSOxUqUJNy5dTgVN132KJF9O3ixRbXffXVVzR69GjVY+ECEAABEAAB4xKAAGjctYFlIAACIKCZwMKFC6lPnz4UKXuSX6HCOyIaMCioiOZxHb3w5ctYunLlGF25EkaXL/O/x+jy5TC6f/+Go0NY9EuZJrUkBpqFQWuRkH+fNiAjpfBJqWkO64uexjyUhDwh6gmRzyToCYHvze8eR8VVYtYyccqUqRRFvpw5C9sdbuvWWTR1ahfRp0OFd6hXLRzP0sIf14AACCRMYMrWWTTvwErRceZnn9H7tWrZvejM9etxwiCLhG/EweexsQlPZqdHNn+TIChEQfFv3P/LxcMAvzROzWO++HnsS7px/7GVsPeIbir87vEzbb5lz5iRSuXJQyVz56aSefJQKf43d25KmSKFLj7YG+R0RISI+lt54IDULUeOHDRp0iRq27aty+fHBCAAAiAAAolLAAJg4vLGbCAAAiCQaATOnDkjjgSvWLFCmjMwMFjkBaxevX2i2SGfKCbm9hthkAXBOIHwxQvbCc6TxFAXTJoqlS8FBxe3iOTLlasoZc9eUNNsly4dof79TVUeywUXp5/bDNc0Di4CARAAgYQI9Fw0nA69qQh/eNw4KpNXW27Zczdu0Cl51OC1a3Ti6lV68vx5Qia4/d/T+PjECXxmwS93bsqSIWkqKc/fsUPk+7t6967EtlmzZuLIb+HC9h9Auf1iwAEQAAEQ8FICEAC9dOHhNgiAgPcQGDZsGH377bcWDjdv3l9EAxqlRUaGv4kSPCaiBON+IsV/v3jxzCimKtqRPn0gZcqUgzJmzE7+/tnEvxkzmv7l/8+RoxBlzarthtmW469fv6I2bUwRImlT+dLGXrMMzQjGgQAIuC+BelPep8dv8ry+XLSIkut8FvfSrVt0NjKSbkZH04379+nm/fumf9/8/4179+jOgweGBpjax4c4mi9HxoziX/MPR/VxRF9IjhyGsZ+j/sYtX25hz9ChQ2nECNemCjEMABgCAiAAAl5KAAKgly483AYBEPAuAsuWLaPevXvT5cuXJcdLlWogogHz5TNFkRm5PXp030oYZJHwpsLvtB0xVvLdzy9AiHj+/nFinvL/ZyPO15cUrU+fYlK+RRQCSYoVwJwg4PkE5AVAiuXKRScmTUoSpzmvIAuCkjjIIqGN/496+FA3G+Vinvm/s1mJfPz7jOnS6TanqwY6fPGiiPpbHxYmTZEnTx6aPHkytWihf7EwV/mBcUEABEAABLQRgACojRuuAgEQAAG3I3Dp0iVxJHixLNF3+vSZqXPnsVSnTle38wcGE/34Y0fasWOeQIFCINgRIAACriAgLwDSoXp1mvuFqRowmnsRmLF5Mw2YPdsikrJ169biyG9ejUe63YsArAUBEAABEIAAiD0AAiAAAl5GYNSoUTR48GALrxs37iWiATlPHZr7EFi2bAzNnTtQGIxCIO6zbrAUBNyJgLwAyOiOHekrRIq50/KJ/Ioc9TdlzRoLu0eOHEmDBg1yK19gLAiAAAiAgHMEIAA6xw9XgwAIgIBbElizZo04Enz27FnJ/iJFqotowEKFqrqlT95o9OHDa2jkyLeF6ygE4o07AD6DgOsJyAuA/Dt4MDUua/y0Ea6n4h4z7D57VkT97Th9WjK4UKFC4shv48aN3cMJWAkCIAACIKAbAQiAuqHEQCAAAiDgXgQiIyPFkeA5c+ZIhqdJk04UB2nY8FP3csZLrY2KiqAePXIJ71EIxEs3AdwGARcTkBcAufb77xQUEODiGTG8HgR+WbeOuNjHo6dPpeE6deokjvzmMFBBEj18xRggAAIgAAKOEYAA6Bgn9AIBEAABjyUwceJE6t+/P7169UrysV69D4UQ6OeXyWP99hTHunYNpIcPo4Q7KATiKasKP0DAGATkBUAC/Pzo7owZxjAMVtgkcO/hQyH8/blxo9QnefLkNG7cOOrbty/IgQAIgAAIeDEBCIBevPhwHQRAAATMBDZt2iRuDI4ePSpBKVCggsgLWKJEXYAyMIHhw+vSiRObhYUoBGLghYJpIOCGBOQFQOoUL06bhg93Qy+8x+RNx4+LfH8Hzp+XnC5dujTxg766dfFZ7j07AZ6CAAiAgDIBCIDYGSAAAiAAAoJAVFSUOBI8ffp0iUjy5CmECPjOO1+CkkEJzJjRm/7990dhHQqBGHSRYBYIuCkBeQGQL95+myZ3RcV4oy7lhJUrhfj3UhbN361bN3HkNwDHto26bLALBEAABBKVAATARMWNyUAABEDA+AR+/vln6tevHz2V5Q2qUaMTde48hjJlyml8B7zMwk2b/qJff+0mvEYhEC9bfI3uXrh7lb5eMYEuRUWIEUKy5KXvm/ah3AF4fWtE6rGXyQuATP/kE/oAUWSGW+vr9+7RV7Nn05zt2yXb0qRJQ+PHj6eePXsazl4YBAIgAAIgkHQEIAAmHXvMDAIgAAKGJbBz504RDbhr1y7JxuDg4iIvYLlypqqzaMYgcOXKMfryy1KSMVu/mEepUvoYwzhYYTgCL1+9pD92LaKZe5dItkEANNwyGcKg57EvqNaPHSRbwiZMoJK5cxvCNhhhIvDvoUMi39+Jq1clJKGhoSLqr1q1asAEAiAAAiAAAhYEIABiQ4AACIAACCgSePToEX311VfEEYHy1q7d9/Tuu1+DmoEIfPppXrp9+7KwaFyLr6h6gQoGsg6mGInA4Wsn6ds1U+lGzG0IgEZaGAPasuP8Aeq/bIywLE+WLHTpl18MaKX3mvTDP//QNwsWWADgiL8xY8ZQunTpvBcMPAcBEAABELBJAAIgNgcIgAAIgIBdAn/++ac4EhwdHS31q1LlXRENmC1bftAzAIHp0z+jtWtNQu17ZRvRl3VNR4LRQEBO4MKdKzTyv9/oRGS4BRhEAGKfKBGYsGk6/X14rfhTz0aNaGo3vK8YYadcuHlTRP39s2ePZI6/v7848vvhhx8awUTYAAIgAAIgYFACEAANujAwCwRAAASMRODAgQPiSPDmzaZqs9yyZs1Hbdt+SzVrdjKSqV5py5Eja+mHHxoL34Mz5aBFH/zklRzgtDKB1/SajkWcofEbp1P47UvxOkEAxM5RItDmr8/p6r1I8ac1X39NjcqUAagkJjBn2zYaunAhXbx1S7KkTp064shvhQqI/E7i5cH0IAACIGB4AhAADb9EMBAEQAAEjEEgNjZWHAmeOHGihUENGvQQQqC/f1ZjGOqFVsTGPqdOndLRy5exwvsFXSdTnoAgLyQBl60JPHnxjJYcXUd/7f6bHj9/oggIAiD2jTWBy1ER1G5Gb/HrlClS0KM5cyhVypQAlUQEbkVHC+Hv9/XrLSzo27evOPKbEmuTRCuDaUEABEDAvQhAAHSv9YK1IAACIJDkBGbPnk3ffPMNXblyRbKFC4SwCFi5cqskt89bDRg3rhXt27dUuD+gfndqWbqBt6KA30T0LPY5HbhynKbvXkynbpyzywQCILaMNYGlR9fT2A3TxK9bVqpES/r3B6QkIrBk714h/skLfeTOnZu+//576ty5cxJZhWlBAARAAATckQAEQHdcNdgMAiAAAklM4Pz58zR06FCaN2+ehSVNm/ahtm2/ozRpkIA8sZdo48Y/6bffPhLT1gqpTKOb9UtsEzCfgQisO7Wdhv8b/yh4tvSBxFGBMU8fStZCADTQwhnElIErxtPW8L3Cmj8+/pg+rFfPIJZ5jxmPnj6lIQsX0qRVqyyc7tChA3377bdUoEAB74EBT0EABEAABHQhAAFQF4wYBARAAAS8k8Avv/xCQ4YMoaioKAlAwYKVRDRgmTINvRNKEnl948Y56tUrRMzu65Oa1n46g1Kl9EkiazBtUhOwFgDTpvKld8s0pLeL16LJm2fS3ktHIAAm9SIZdP7nsS+o0S9dhVDMLXzKFCqYPbtBrfVMs9YdOSKi/vadi4veDQgIoO+++44+/fRTz3QaXoEACIAACLicAARAlyPGBCAAAiDg2QTCwsJENODy5cstHH333W+EEJgsWTLPBmAg7wYNqkznzu0TFk1692uqkhdJ+w20PIlqilwArBVSibpWfpcKZctHMU8e0rB/f4IAmKir4V6T7bl0hPr884MwulLBgrR31Cj3csCNrX39+rUQ/r7/5x8LL5o3by6i/kqVKuXG3sF0EAABEACBpCYAATCpVwDzgwAIgICHEBg/frzIDfjsmSlqhFvx4rWFCFi0aA0P8dLYbixcOJT+/vs7YWTnSi3o0xodjW0wrHMZgU1nd1P4rUvUoEg1yhsYTMnfCPHRTx5AAHQZdc8Y+Jftc2n2vmXCmSHvvUfftm3rGY4Z3Ivtp04J8W/LiROSpalTpxa5/vr1Q0oHgy8fzAMBEAABtyAAAdAtlglGggAIgIB7ENizZ4+IBlwvq1SYIkVKkRewZcuB7uGEG1t5/PgmGjHClKureI4Q+rPDSDf2Bqa7ggAEQFdQ9awxP5w3mE5EhgunNg4bRnVLlPAsBw3ozeilS0W+v9iXLyXrGjRoIKL+qlSpYkCLYRIIgAAIgIA7EoAA6I6rBptBAARAwOAERowYQcOHD7ewsly5JiIaMH/+cga33n3Ne/36FX38cW6KiooQTizoOpnyBAS5r0OwXHcCEAB1R+pRA16OiqB2M3oLn4ICAujKb79J0aMe5ahBnDl04YKI+lt96JCFRfz5OWzYMINYCTNAAARAAAQ8hQAEQE9ZSfgBAiAAAgYjsHHjRhENuGvXLsmytGn9hQj49tufG8xazzFn6tQutHXrLOHQgPrdqWXpBp7jHDxxmgAEQKcRevQAS4+up7Ebpgkf369Vi2Z+9plH+5uUzv30779C/It+/FgyIzQ0VET91UPV5aRcGswNAiAAAh5LAAKgxy4tHAMBEACBpCfA+QBZBBw7dqyFMVWrthZCYFBQkaQ30sMs2Lz5/+iXX7oKr+oXqUbfNTFF86CBABOAAIh9YI/AkNWTacPpnaLLjE8/pf/VqQNgOhM4HREhhL/Fu3dbjDxgwAAh/nHePzQQAAEQAAEQcAUBCICuoIoxQQAEQAAELAisXLmShgwZQkePHpV+nylTTiEC1qvXDbR0JHDr1iXq2TOfGNEnRUqa02UC5c6UU8cZMJQ7E4AA6M6r51rbr9y7Tp1mfkkvXsaKiS7+/DPlzZrVtZN62ejTOTJ+4UK6fu+e5Hnp0qXpu+++o3feecfLaMBdEAABEACBxCYAATCxiWM+EAABEPBSAlFRUSIa8Oeff7YgULv2/6hdu28pMDDYS8no7/bkye1p584FYuAPqr5HH4Wiiqf+lN1zRAiA7rluiWH1H7sW0l+7/xZTtatWjeb3RvSwXtyv3r1LQxcsoP/bssViyJ49e4qov4CAAL2mwjggAAIgAAIgYJMABEBsDhAAARAAgUQlsGDBAvrmm2/o/Pnz0rzZsxcU0YDVq7dPVFs8dbL9+5fT2LEthHtBGbPRnPcnUBofHCvz1PVW4xcEQDW0vKfv0xfPqNOsLyni/k3h9LIBA6h5xYreA8CFns7fsUNE/Z27cUOapUCBAvT9999Tu3btXDgzhgYBEAABEAABSwIQALEjQAAEQAAEEp3AtWvXRDTgjBkzLOZu2PBTatfuO/LzQzSEs4syaFBlOndunxhmYIMe1LxUfWeHxPUeQAACoAcsogtcWB62gUav/12MXKlgQdo7apQLZvGuIaMePqQhCxbQL+vWWTjetWtXEfWXK1cu7wICb0EABEAABJKcAATAJF8CGAACIAAC3kvgr7/+EtGAkZGREoQ8eUqLI8EVKjTzXjA6eL5q1SSaObOvGKlsrmL0S9sROoyKIdydAARAd19B19j/6cJhdPjaSTH4xC5dqE/Tpq6ZyEtGXXHggDjye/TyZcnjHDlyiKi/Dz74wEsowE0QAAEQAAGjEYAAaLQVgT0gAAIg4GUEzpw5I6IBFy1aZOF5s2b9hRDo45PGy4jo4+69e5HUt28JevgwSgw4odUgCs1XTp/BMYrbEoAA6LZL5zLDd108RF8uMUX8Bfj50fGJEylHpkwum8+TB3764oUQ/satWGHhZps2bUTUX+HChT3ZffgGAiAAAiBgcAIQAA2+QDAPBEAABLyFwJQpU0Sl4OjoaMnlQoWqChGwZEkcX9WyD6ZP/4zWrjUVXXmraHUa8fYXWobBNR5EAAKgBy2mTq4M+/dH+u/UDjFaveDuEwAAIABJREFUz0aNaGo3VGbXgnbDsWNC/Nt99qx0ub+/v6jw26tXLy1D4hoQAAEQAAEQ0JUABEBdcWIwEAABEAABZwgcPnxYRAOuWrXKYpjWrYdTq1aDKGXKVM4M73XXnj69k4YMqS75Pfv98VQwSx6v4wCH4whAAMRukBM4d/sydZ7VT/rVju++o2pFigCSCgLPY2Np1JIlNHzxYourmjZtKqL+ypYtq2I0dAUBEAABEAAB1xGAAOg6thgZBEAABEBAI4HRo0cLIfDFixfSCAULVqKWLQdRpUqm6rZojhEYOfJtOnx4jejcqWJz6lmzk2MXopdHEoAA6JHLqtmpn7fNoTn7l4vrG5ctS/8OHqx5LG+8cNm+fTRq6VLad+6c5L6Pj48Q/gYOHOiNSOAzCIAACICAgQlAADTw4sA0EAABEPBmAjt27BAi4ObNmy0w1K/fXQiBWbPm9WY8Dvu+dessmjq1i+ifxS+AZncZT/5p0jt8PTp6FgEIgJ61ns54E/30AXWe2Y9uv8kTOvOzz+j9WrWcGdJrrr1065YQ/qZt2GDhc506dYT4V716XOS110CBoyAAAiAAAoYnAAHQ8EsEA0EABEDAuwlwNCD/yHMDBgbmopYtB1PDhp94NxwHvI+NfU5fflmSrl835aXqU7crtSn7tgNXoosnEoAA6Imrqs2nRYf/pUmbZoiLC+XMSccmTKBUKVNqG8yLrvp13ToauXQpXbt7V/Kac/1xxB+i/rxoI8BVEAABEHBDAhAA3XDRYDIIgAAIeBuBsLAwIQLOnz/fwvXy5ZuKaMDChUO9DYkqfxctGk6LF48Q1xTLUZCmdzBV/ETzPgIQAL1vzW153G3eIDoZaTq6Oqx1axrepg3g2CGw68wZEfW36uBBi17t27cXwl+pUqXADwRAAARAAAQMTQACoKGXB8aBAAiAAAjICcydO1cIgcePH5d+nTx5CiEC8k/q1GkBTIFARMRp6tu3BL169VL8dVSzflQ7pDJYgQAIeCmBLeF7adCK8cL7lMmT07GJE6lIUJCX0rDv9uNnz4Twxz8vX72SOpcoUUIIfx07dgQ3EAABEAABEHALAhAA3WKZYCQIgAAIgICZwP3792nUqFE0duxYCyj585cTx4KrVHkXsBQITJnSmbZtmyP+UjVfWZrYCsn+sVFAwFsJ9F0yknZfPCzc71SzJs3u1ctbUdj1+589e8Rx30MXLlj0GzBgAA0aNIgyZswIbiAAAiAAAiDgNgQgALrNUsFQEAABEAABOYFt27aJaMA1a0wVbs2tbt0PRDRg9uwFAUxG4NCh1TRqVFPpNyOafEFvFUGiemwSEPA2Av+d3kHDVv8oub1q0CBqUq6ct2Gw6++5GzdExN9fmzZZ9GvcuLGI+qtZsyZ4gQAIgAAIgIDbEYAA6HZLBoNBAARAAATkBH7++Wf64YcfKDIyUvp1pkw5hAjYuDGiWuSsJk9uRzt3LhS/KpmzEE1r/wM2EwiAgJcR6D7/azr2pihQ22rVaEHv3l5GwL67U9asEeJf5L17UsccOXLQ119/TT179gQrEAABEAABEHBbAhAA3XbpYDgIgAAIgICZwMWLF0U04LRp0yyglC3bSBwLLlq0BmAR0Zkzu+ibb6pJLPrX+5BalWkINiAAAl5CYMmRdTRu45+Stzu//55CCxf2Eu/tu7n91Clx3HftYdPRaHPr3r27iPrLly8fOIEACIAACICAWxOAAOjWywfjQQAEQAAE5ARWrFgh8gPu2bPHAkzLlgNFRKCvbwavBzZ9+me0du3PgkPewFw0vcNISpvK1+u5AAAIeDqBx8+fULd5g+nS3WvC1Z6NGtHUbt083e0E/Yt58kRE/I1eutSib5UqVUSev2bNmiU4BjqAAAiAAAiAgDsQgADoDqsEG0EABEAABBwmEBsbK6IBR44cSU+ePJGuy5OnNLVqNYhCQ9s6PJYndrx+/SwNGlSJHj+OFu59XL0Ddanc0hNdhU8gAAIyAjP3LqXfdswTv/FPm5b2jRpFhXLm9GpGC3ftolFLltDRy5clDr6+vjR48GAR9ZcyZUqv5gPnQQAEQAAEPIsABEDPWk94AwIgAAIg8IbA4cOHhRC4aNEiCya1ar1PrVoNppw5vffY26JFw2nx4hGCS+Z0mejPjiMpW/rM2DsgAAIeSuDmgzv04dzBdOeRKa/dsNataXibNh7qbcJunbl+nUYuWUKztm616NymTRsh/JUtWzbhQdADBEAABEAABNyMAARAN1swmAsCIAACIKCOwMyZM8Wx4DNnzkgXZsiQRRwJbtq0j7rBPKT3gwd3afDgynTjxnnhUaeKzalnzU4e4h3cAAEQsCbw87Y5NGf/cvHrgtmz056RIykwfXqvBDVp1Spx5Pd2TIzkf+HChcVx3y5dunglEzgNAiAAAiDgHQQgAHrHOsNLEAABEPBqAnfu3BHRgBMmTLDgUKpUAyEElihRx+v4rFkzhf7663Phd+qUqWh6x1FUIHNur+MAh0HA0wmcv3OFus0dRM9inwtXf/rgA+rVuLGnux3Pv83Hjwvhb31YmMXfvvzySxH1lzkzoqC9blPAYRAAARDwMgIQAL1sweEuCIAACHgzgU2bNgkhcP369RYYmjXrJ6oF+/ll8io8gwdXpfBwU8GU5qXq08AGPbzKfzgLAt5AYPT632l52AbhapWQENo9cqQ3uC35eO/hQ1Hdd/yKFRZ+N2jQQAh/devW9SoecBYEQAAEQMB7CUAA9N61h+cgAAIg4LUEfvzxR1Ek5NatWxKD4ODiIhqwRo2OXsNlx4759OOPHSR/f237LZXJVdRr/IejIODpBI5cO0WfLBwquTnviy+offXqnu625N/c7dtF1N+Jq1el32XNmlUU+fjiiy+8hgMcBQEQAAEQAAEmAAEQ+wAEQAAEQMArCZw7d07kBvzrr78s/K9atTU1adKbChcO9Qouo0e/QwcPrhK+1itUlb5/p69X+A0nQcAbCHyzciJtPLtbuNq0fHlaOXCgN7hNu86cocmrV9Pi3Sbfze2DDz4Quf4KFizoFRzgJAiAAAiAAAjICUAAxH4AARAAARDwagJLliwRx4L3799vwaFJky+oSZM+lCVLHo/mc/Tof/T99w0lH0c370+1ClbyaJ/hHAh4A4Gt5/bRwOXjJFfXffMNvVW6tEe7fvn2bZq0ejX9uHq1hZ8VK1YUx31btWrl0f7DORAAARAAARCwRwACIPYHCIAACICA1xN49uyZEAEnTZpE0dHREo9MmXKISsEsBKZIkdJjOf388/9oy5aZwr/cATnpp/eGUrb0gR7rLxwDAU8ncPPBXfr872/pStR14WqX2rXp/3r29Fi3Y1++FMIfV/iNvHdP8tPf35/69OkjxL/UqVN7rP9wDARAAARAAAQcIQAB0BFK6AMCIAACIOAVBE6fPk2TJ0+m33//3cLfAgUqCBGwRo24fHmeBOTy5aP07bcNKCbmtnCrYdEaNPxtU4VgNBAAAfcjMPzfn2jdqe3C8CwZMtD6oUOpdB7PjGaet327EP8OnD9vsVA9evSg3r17U5EiRdxvAWExCIAACIAACLiAAARAF0DFkCAAAiAAAu5NYPPmzUIIXGFVNbJixeYiP2Dx4rXd20EF6zdtmk6//vqh9Jcvav+P2pVv4nF+wiEQ8HQCCw6uph+3/J/k5p+ffELdPLDS7ZYTJ0Sev+VW6RuaNWsmhL86dep4+lLDPxAAARAAARBQRQACoCpc6AwCIAACIOBNBObNmyeEQOv8gA0bfiqEwBw5QjwKxx9/fEr//fer8MknhQ9NaT2ESgehKrBHLTKc8WgCRyNOUa/F39GLly+En5+89Rb98tFHHuVzeGSkEP5+WbfOwi/O88fCX4cOnhmp7VGLCGdAAARAAASShAAEwCTBjklBAARAAATchcCrV6+ECDhu3Di6ceOGZHb69JmpadPe4mhw6tRp3cUdu3Y+fhwtjgKfP28qiFIqqLDIB5g6ZSqP8A9OgIAnE3gW+1zk/QuLOCPcrFiggDj665/WQ96fnj0TR30nr1pFdx48kJYye/bs1L9/fyH+JU+e3JOXGL6BAAiAAAiAgFMEIAA6hQ8XgwAIgAAIeAuBiIgIIQRyoZCXL19KbufJU0oUCqld+38egeLYsY303XcN6PXr18KfNuXepj51unqEb3ACBDyZwKTNM2jRoX+Fi8mSJaP1Q4ZQvZIlPcLl/9uyRRT4CLt8WfInRYoUosAHC39BQUEe4SecAAEQAAEQAAFXEoAA6Eq6GBsEQAAEQMDjCBw4cEAIgXPnzrXwrWzZxkIILFWqgdv7vHz5GJozZ6Dkx7DGvahRsZpu7xccAAFPJbD25DYasWaK5N7oTp3oq+bN3d7d9WFhQvhbc/iwhS8dO3YUwl+FChXc3kc4AAIgAAIgAAKJRQACYGKRxjwgAAIgAAIeRWDVqlU0ceJE4oIh8lav3ociP2BwcHG39nfixDa0e/di4UMWvwD6qfVQyhuAKBu3XlQY75EELkVF0OeLv6XbD6OEf62rVqVFffu6ta8nrl4Vef7+3LjRwg8u7NG3b19q2rSpW/sH40EABEAABEAgKQhAAEwK6pgTBEAABEDAYwj88ccfIj9geHi45JOvbwYRDchCYLp0Gd3S15s3z4t8gLduXRT21yhQkca2GOCWvsBoEPBkAgOWjaXtb/J25suaVeT9K5Atm1u6fP/RIyH8cdRfzJMnkg8hISEiz99HHlbQxC0XCUaDAAiAAAi4LQEIgG67dDAcBEAABEDAKARiYmLEseDx48fTA1ly+qCgoqJQSP363Y1iqio7du1aSJMmtZOu6V6tHXWt8q6qMdAZBEDAdQRm7PmHpu1cIE2woE8fahsa6roJXTjytA0bRIGPUxER0izp06enfv36ieO+GTJkcOHsGBoEQAAEQAAEPJ8ABEDPX2N4CAIgAAIgkEgEzp49K4TAX3/91WLGkiXriYjAcuWaJJIl+k0ze/YAWrFinDTgxFaDqWq+svpNgJFAAAQ0Edh98TD1XTJSurZ/s2Y0tnNnTWMl5UWrDx0SEX8bjx2zMOOTTz4Rwl+hQoWS0jzMDQIgAAIgAAIeQwACoMcsJRwBARAAARAwCoGtW7cKIXDZsmUWJtWq9b4QAvPmLWMUUxO049Wrl+Io8IkTplyH+TMH0+hm/Sk4U44Er0UHEAAB1xC4ei+SBq4YRxfuXBUT1CleXBz9TZE8uWsmdMGoRy5dEsLfrK1bLUZv0aKFEP5q1arlglkxJAiAAAiAAAh4LwEIgN679vAcBEAABEDAxQQWLFgghMC9e/dKM/n4pKamTftS48afUaZMOV1sgT7Dh4fvpe++a0BPnjwQAxbPEULjWw6kjL44kqcPYYwCAo4TuP8khvotHU0nIk15R9P7+tL6IUOockiI44MkYc/r9+7R1DVraOKqVfTsxQvJksqVKwvhr127uLQDSWgmpgYBEAABEAABjyMAAdDjlhQOgQAIgAAIGI0Ai4BcMfjqVVO0DreMGbNTgwbdqV69jygwMJfRTI5nz9ats2nq1Pel31fMU5J+em+o4e2GgSDgaQQ+//tb2n857rjsrM8+o85uEC137e5d+mPjRpq2fj3duH9fWpbg4GBR2ZfFPzQQAAEQAAEQAAHXEYAA6Dq2GBkEQAAEQAAEJAKRkZEiGnDSpEn0Qhb14u+fjerX/0j8ZM6c29DEVq2aRDNn9pVsrFmwEo1p3t/QNsM4EPAkAl8tH0fbzu2TXJrYpQv1adrU0C5euXOH/tiwQfzcjI6WbPXx8aE+ffoI4S9HDqQUMPQiwjgQAAEQAAGPIAAB0COWEU6AAAiAAAi4C4FDhw7Rb7/9Rn/88YeFyRkyZJGEwCxZ8hrWnXnzBtPSpaMk+xoVq0nDGvcyrL0wDAQ8hcCINVNo7cltkjuDWrakkR06GNa9S7dvS8Lf7ZgYCzs/+ugj+vjjj6lcuXKGtR+GgQAIgAAIgICnEYAA6GkrCn9AAARAAATcgsD+/fvp999/p+nTp1vYmz59oBAC+Whwtmz5DenL7793pw0b4gTMlqXfogH1PzKkrTAKBDyBwNgNf9DSo/9JrnxUvz5N69HDkK5duHlTHPXliL+7D0x5Q82tW7du1KNHD6pYsaIhbYdRIAACIAACIODJBCAAevLqwjcQAAEQAAHDE+ACISwEzpgxw8LWdOkySRGB2bMXNJwf48e3or17l0p2danckj6ubtxoJMMBhEEg4CCB33bMo5my11rLypVpSb9+Dl6deN3O3bghRfzde/TIYuKuXbsK4Y8LfaCBAAiAAAiAAAgkDQEIgEnDHbOCAAiAAAiAgAWB3bt3CyFw5syZFr9Pm9ZfEgJz5ChkKGpDh9akU6e2SzZ91aA7tSjVwFA2whgQcGcCy8LW05j10yQXahQtStu+/dZQLp2NjJSEv+jHjy1s69KlixD+qlataiibYQwIgAAIgAAIeCMBCIDeuOrwGQRAAARAwLAEdu7cKYTA2bNnW9jo65teOhocFFTEMPb36VOMrl07Jdkz+d2vqXLeMoaxD4aAgLsS2HvpCPX+5wfJ/KK5ctHJSZMM487piAjpqO+DJ08s7OrcubMQ/qpVq2YYe2EICIAACIAACHg7AQiA3r4D4D8IgAAIgIAhCWzfvl0IgXPnzrWwL3XqdFJEYK5cxQxhe7duWSkm5rZky4KuP1KegJyGsA1GgIA7ErgcdZ3azfhCMj1Lhgx0yypfaFL5dfLaNSni79GzZxZmdOzYUQh/NWrUSCrzMC8IgAAIgAAIgIANAhAAsTVAAARAAARAwMAEtm7dKoTA+fPnW1iZKpWvJAQGB5dIUg8ePbpHXbsG0uvXryU7tn4xj1Kl9ElSuzA5CLgjgeexL6jWj3H5NJMlS0Z3Z8ygTOnSJak7x69elYS/J8+fW9jSvn17IfzVqlUrSW3E5CAAAiAAAiAAArYJQADE7gABEAABEAABNyCwefNmIQQuXLjQwlofn9TS0eA8eUolmSc3b56nzz6zLFay/rOZ5Jc6bZLZhIlBwN0IPHz2mBpM7WJh9rmpU6lAtmxJ5krY5cvSUd9nL15Y2NG2bVsh/NWpUyfJ7MPEIAACIAACIAACjhGAAOgYJ1W9du4kql5d1SVUpQpRYCARF0dr2ZKoWDGi5Mltj8Enwjp1UjcH9y5blihnTqIKFYhq1zbN5+urfhzzFVzk7bPPiP7v/+LGmDOHqGNH9WOeOEHUujXRqTeppEqXJuL73MKF1Y8lvyIigqhzZ6LNm+N+y/mzhwxRHlfL+vFIbGeePETlyxM1aWJimzKlfduV1tGebc6RcP3V331HNHSo5Ty29oOavnpZ/vIl0YgRRDy3uTnC29nXm6Ova7YpKbjoxRfjJA6BjRs30rRp02jRokUWE6ZI4SNFBOZNohx858/vp4EDK1nYtbjbFMqVMXviwMEsIODGBK7dv0Gtp/ey8GDf6NFUsUCBJPHqyKVLUsTfC/4AlbU2bdpQ9+7dqV69ekliGyZNgMBffxF16+Y4Jh8foiJFiDJnJmrQgKhtW6J8+YiSJbM9hto5zCPxuHwzwoVh3nrLdNPkzM3Iw4dEXboQLVkSZysfl//gA8f9N/cMCyNq3Jjo+nXTb/iL/Zo1REWLqh9LfsXVq0TNmxMdPhz326++Iho9WnncrVtNN2pqW/bsRLlzm25C3n2XiHNwJnQzMnAg0ZgxljNp5afWXlf0V7sv3Xnv67lf164lataMyPyQh/fQqlWm9wRn2urVJnFD/vBoyxYitdHisbFE/JqZOFHZGhY3li83vbc42jxt7zvoNwRAB0Gp6aZVQJLPwZ9ZP/xAxO/jSk2rIGE9VsWKRJMnmz6D7X3G2/L/v/+I3nuP6MGDuB5aBEB+TQ8bRjRyZNw4egiAPC5/tlqLfa4QAK0ZNW1KNG6c6fuUrQYB0JKMlr2j5rXJn5Pt2sWJzHytKwVAa9sSel1zfwiAalbUu/uuX79eCIF///23BYjkyVNIQmC+fOUSHdL58wdo4MCKFvP+0f4HKpHTWBWMEx0MJgQBOwSOXz9LH83/2qLH/tGjqUISiH+HLl6UhL+Xr15Z2PTee+8J4a8Bi0RoxiWgVgSx9oRFkU8/NX1JypBB2U9n5zCPWrAgEQtOnDdSy82IksCgRcDim4Z+/Yh+/DHOXz0EQB6Xn46PGmXJ0RUCoPVKMdNffyUqXtz2XvU0EcTZfekue1/P/RodTfS//xEtWxa3T/QQAFlIb9OGiMURedMiAHJED99cHzmivJd53VasIGrUyPH3ZU/b+w56DgHQQVBquukhAPJ8/KDo99+JlE596CUA8jz82TZzpnoh/uZNoh49TGK7vGkRcfhBFz+8u3w5biQ9BEBeC45GlI/LMySGAMjz8HvnjBm2HxxCAHR+7zj62uRo1QEDiH75xfKKxBQAE3pd898hADq6ouhnJrBu3TohBC6RRz8Q30clE0JgzZrvU5EiiVuJ896969S9e5DFIo1r8RVVL1ABCwcCIGBFYMf5A9R/mWUETsS0aZQzU6ZEZbXz9GmatW2bEP/k+TzZiFatWgnhr2HDholqEybTSMBZEcQ87fvvE/38M5GfX3xD9JqDR+a9vngxkdqI0shIovbtifhGQt60CIAbN5qOIt27FzeSHgIg28YRUPJxeYbEEAB5nkKFTNGRtkRATxNB9NqXRt/7eu1Xzt3MR/n4pl4epeesAMgCJUf2cISPddMiAPLDbn592mu9epkiBBOKejWP4Wl738GPCwiADoJS000vAZDn5OO1Y8fGj4zXUwDkeTh1y+zZREGW92s23eaIP/7c4odK1k2tAHj8ONGHHxLt3Ws5krMCIH/O8nsZf5+wboklAPK8/PkxZYryA1QIgJYro3bvOPq65CKF/HkweLC6vWDurffrje3go8hKn08QAB1dVfSzJrBmzRohBC6TP8F906lChWZUo0ZHCg1tk2jgnjyJoc8/L0z379+Q5vy64SfUtETdRLMBE4GA0QmsOr6JflgX92Uqe8aMdOannyiDM0ciVTq9aNcumrt9O604cCDelS1atBDCX2M+FonmPgT0EkHYY/7Cwl9crL+06DkHz8N5ijiqIDjYMc4xMUQ9exLxl0frplYA5CMiLC6cPWs5krMCYFSUSaDkI1PWLbEEQJ63RQuTyOPvH98OTxNB9NyXRt37eu1XFv94b/IetRaonRUA9+whevvt+OPyDlQrAPKNHEck89raa2XKmI4tOypoeNred+ydkyAAOghKTTclAZCFqEmT4gt5XETt1i0iLu7IR1X5c0Le0qcnWro0/gMxLcIRC/GcX48j0K2KSYop//zTsXQhN26YIqlYMFRqjoo4/J6za5fps/vo0fgjOSMA8tjsT/fuyjaqFQBtrZ95dGbLUYb8kJTX2ZE15D5a1lHNXkzsvmrEKzV9nfGDxWp+AGUrzYrWCMCEruPX9unTpnmtX2+cSoaFaaWHsYnFxRmmuNbYBFavXi2EwBV8FMKq5c9fXgiB/OPvn9Xljrx+/Yq+/jqUwsPjnvD0rNmJOlVs7vK5MQEIGJ3AnP3L6edtceJF5ZAQ2vXDD5RcyzFIlc7eio4Woh//HLxwId7VzZo1E8JfE05qjOZ+BJREEFuC0+PHRNeumb7AsnBmVehF5NTiPHilrIpMqZlD/oWZn/x/8w0RH921bvxFmm/0E2p8tJD7WR9DMl/nqADINwzbtsU/hmQexxkBkMeeOpXo88+VvVErAHboQPTHH0RpbRTW4psRfi2PH2/qJ2/2jkd6mgiiZl+6297Xc79yege+QeGoOWvxj/eOMwKg0pFi+X5UKwCeP28SE+UCPYvafJPHkZDyxjdYnJ/MkeZpe98Rn/mE0GvrGH8HL0Q32wTUCIDmUfj1zEEbfAxWnk+P/86CwNdfW6bFcEY4YgGPI+6sP3e5UAZ/7rLoqNT4fYJfY/37Kwt25mscEQD5OCZHD7KIYu2veRxnBEAWOvlhhpKwyOPrLQCabWa/+vSJ/7nL0c/8Y/2d3pl1NOJrUI14paavFl/5NcW5lgcNUn7wah4zISGP+zmzTrZeb3zsnqNDrZuruWhhiWvckwALgXPnzqX5Ck98MmbMLgmB+fKVdbmDkya1pV274oqWdKzQjD6r1dnl82ICEDAqgalbZ9PcA3EifZvQUFrIXyBc3A5fvCgJfzfu3483W/v27aljx44Q/ly8Di4fXo0IYjaGBSQ+LsHClHVTEtS0zGEe11ZuMM5/xBEG9m5GuFgBi3/W+X3kNjsiAPKXdvaXv3hZi57msZwRAFno5JxltuzUWwA028xFUT76iGjBAstV5PyGfKzM+mbE00QQLfvSHfa+nvuV83gNH07022+234q0CoB8A8ZrwGKDraZWAFRaUxb6OC9g796Ws3DCdc73lDp1wm+znrb3E/ZY9IAA6CAoNd20CIA8Pke3cmTdTz9ZzqYkzDkjSPDonFvw448t5+FiUzyudfEcFv5OnjQVtJg1K2ES9gTAJ0+INm0ynSbYv9/+WFoFQJ6DOfJDN1vNVQIgz7d+vamombzZiiB0dh0TXo3E7aFGvFLTV40X/LljjsbkfW5LYDaP6WoB0Nbrzda8ruKihiH6ehaBI0eOCCFw9uzZdJO/9Fm1atXaCTGwfPmmLnV81qx+tHLlBGmOJsVr0+CGn1DyZHZK3rvUIgwOAolP4NXrVzRy3a+0+sQWafIv33mHxis9EdLRvFUHDwrhb4F1MnbiXNPZqHPnzkL4K8NHqNDcn4AWEYS95qNIfBSWv6zLm1JuLa1zmMflYhvWN++2jvDxzcixYybRQiHNRbwFsycA8o0Ci4h8s3DunP211ioAcmQZH3HiY7e2mqsEQJ6PozxYfJQ3WxGEniaCaN2XRt37eu5XjsybN88UCcMRCvaaVgGQjz+xkG99nF4+lxoBUKnKNx8uIa1OAAAgAElEQVSl4j3Oxyi5IJX8Zo9zXv77L5EjBbQ8be87+MkFAdBBUGq6aRUAeQ4W2DgKUN443zILRYGBcb91VjhSstGW4HbmDFHbtvGj6QICiNKlI+LK9vJmTwC0lUuN033wgw35EWitAiCfBmDR1J7w40oBUIktP6icMIEoTRpLVgmt48GDRO+8Q8Q5js2NizSxuMnsbTV+sMrFT/j91dzq1zftrxw5LK/izxXOv8hHzfftI+KUDebG33tCQoi4WjSfAuLPAnt5VdWIV2r6qnn93b1r8n3dOsur+GFyliym0xHylhgCoNI687Fkjk60bq7iooYh+nomgdu3bwshcM6cOXSQ31ysWtGiNd5EBXaiNGnsvME4gWfRouG0ePEIaYRq+cvR4Lc+oYB0GZ0YFZeCgHsQiHp0n0b+9yvtvHBIMnhY69Y0nKskuqA9evqU5rw55rudj0ZYtfLly1OnTp2E8JeFPyDRPIeAVhGEn6KyMMbHSOVNSTzSOod5XC6OwdEH8mZLcOP9y3koraPp+Is1R/qwsCFv9gRAWzniOD8eR2M8fRo3klYBkKOT+MuorchCnsGVAqASW37IwE/GrW9GEhJB+CbBWmRp1cpUQVKpOIyZnlLV1goVTMe2raNN+GZkxw5T1CLnh2IRydy4QAyLOVWrEr37LlG1avZvRrTuS6PufT33q9JaM2cWGTinprNFQPj188UXpn1mr6kRADnfIb/2+ebW3DjClW+GWWjnz0+OvpE3PvnSrl3C7+cJ7f2ER3DLHhAAXbBszgiASkKBKwRATndRq5al8+XLm953Cxa0/L2SAMgPlTiKj/NsWhf3USMAsijD4hiLnnzyRS7aaBEA+bOGxb/Nm+N84JzCfBRU3lwpAHLaLX7wIW98wkDpZE9CAiCLolwIRv4AkQU5LoRknYpFPp9SFOKQIaa1SpEiruehQ6bUJAoBAYqvDP7M5QjVcuWUXzhqxCs1fdW8TJUEQBYwWXBjIdU6yCIxBEBOq9O3r6UX/P2nWbP4nrmKixqG6Ov5BBYtWiTEQKU8gdmy5ZeEwJw5C+kOY8WKcTR79gBp3OI5QuirBt0pJEte3efCgCBgFALhty/RmPXT6ERkuGTS2M6dqb/SB4GTRp+9fl0S/i4oRP1yfj8W/dq4SHh00nxcrgcBrSIIz610U+wKAZDzCvHTaXljoYejdziKR96UBMAaNUxP1/lLMR9tlTc1AiDnx+Ok4Z98YkqGLq9KqEUA5MgIvhGQ33zky0d08aKlja4UAJUqpv7wg3I1vIREEKUIrKxZTVGUfJNlqylFIfKX4TFjLAU8PhLWtSvRiROO7XxOoD1jhik6Qal52t639seZ/Wq91iwG8w0iC7wc+SsX2LVEAPKac8Vrs5DIN/ocsWIdbahGAFSKFJbn+eMbPM6VJm8J5cs0901o7zu2I92uFwRAFyyZMwJgYkUAKh0B5ggvTrvBD1rkTS4AlixpilriBz/8wE2tWCEXvPj9gXMA82cHR/5ZR22pFQA5fQMXXOD3MXNjsadSJZOIJm+uEgD54QmfkpAflebvDvw5zA+9rFtCAiD3X7LE9MBL3vj7DguKSnnCufgEv5/Ji5Fw1B+fmGAW5sb7lL/n8Pqqafx5wJ+7HH1t3dTsBzV91dgnFwCZPT+I4u91/PnjCG+lubRex2MpidIspLJQnldB73AVFzUM0dd7COzcuVMIgbNmzaJH/MRB1nx8UktCYIkSdXSF8t9/v9Iff8Qlevf3TU89qrWnlqUb6DoPBgMBIxBYenQ9/b5zPkU/eSCZ88tHH9En1vlCnDR28/HjkvD3zCryKF26dPT+++8L4a8afwiheTYBrSJIYkZBKd3Y897kJ+l8zEje5AIgHxviL/Kc7JtvRtTexMvZ1K1runngL+n8BZIjHJwRAPlmZOhQU8VFc+NiBdWrE3EOPnlzlQCoVICBb+5YWK1SJf6+d4QfR4gwb3n7/nuToGjrZoRvvuTFSFgMYtEwNDRuFI5U5EithI6jWlvNAjHfIClV0/O0va/nfjWvNYuI/PCJhfP8+U1VQq0jbNUKgEp5PVl05qP71vkoHRUAOU+tdYSfdZoApQhVW4WLrPeRI3vfAz8pIAC6YFG1CoBK0V5sHufQ5M9IedEnvQUJnkcpQox/Hx5uypHLgh0/bPP1jYOmVqxgwZ4Lc/B7fbFiRMnfpH5SitpSKwAydxYRzQ8vzMIbC1ydOlkutN4CIEeuMyeliq/8uy+/VI5Wd2Qd+YEhf+bKv4/wWvDDTWuxlr1k//nBB0fQmxsXQ+KqyHy6gZuSUKnmpWDrGLKa/aCmrxrbeC9xihj+DskFozJkiLvaEd5Kc2m5jh+YcoQlf/b991/cqPz9h3Pu8poqfWdyFRc1DNHX+whcunRJEgLPKuRtKVOmkVQ0JJlOFUq3bZtNU6ZYVsJ5u3ht+rh6e8riZ3Xz531LAo89gMDth1H024759K8s3x+7NatXL+pcs6YuHnItP3M137VHjsQbs1ChQpLwl1fpqZMuVmAQwxHQKoLwTTxHrx04YOmSUgEJrXPwyEpRcvx7pQgx/j0fCWXBib88sWgnvxlRexPPT2A5DQZ/meXIBvPNyJ07zguALGjxl3RzVVWz8MbJ1Pmpu7zpLQDycUjmxAKkdaVH/h3f6Cnl8XGEn1IVVl4HvrGzFmvZR7554cgSeeoBjjJbtIgo45uUHwlVik3oRWXrGLLWfWnUva/nfuWbEhap+bgcR6Wav885KwDymByJJz8WyA+4+GaV9znnHZQ3RwVAvplt1Mgyr5d1PlIlkZDncqSiuCN7P6F96IZ/hwDogkXTIgDyAzc+rs6FOaxz1ykdH1UrSPDrksdlEd5akGAEShFijqDRS6xwVgBUErT4oQZ/j+CHDs4KgI6wUOrDpwk40t1WMTNH1vHlS9Nxa2Ztbjwe5+yrVy/+rEpHkFn8k3/vUMotyEWT+EEeC6fm7wf82czHxTnikD8n+AEmHxUvXNjyu5fZCjX7QU1frfytr3OEt9JctnJXarGLPx95X9oqTpUUXLT4gWs8k8CLFy+EEMg/GzZsiOdk7twlJSEwMDCX0xCOHdtI8+d/TeHhe6Wx8gTkFNGAdQopRCo4PSMGAIHEIbD57B4R9Xc5Ki5vUeWQEPqhfXuqx6KDk+3a3buS8HfsypV4o9WvX19E+/GPD0d7oHkXAS0iCN8s8JcQfkpu3eRH7sx/UzsHj89f2PloLH/h5MTT8qYUIebIqul1E++sAKgkaPEXePaVjwY5KwA6wkKpD98EsRgifyIu7+cIP147FnL4ptTc+H2FbzpYoLFuSkeQrQUZpcgtPobKQi9HpZlvRljg4ePivC85TxULjxydxpEk8ugYrfuSr3PHve/sfpWvmbMCIEc8cNJ6c54+Fr75RpWPaXO+Pi0CIIsjfNPExwXljfOPsbhsbrb6OZKn0pG9r/V1Z+DrIAC6YHHUCIAcJcRRz/y5MHlyfPGPj1nyZ651hLOeggQjsBelZg+RXmKFMwIgv+6ZBz/MMLc6dUzHmYOC1B/7VFo/tduEU2Pw5xQ/XLRXhdxRQYo/9/iBolwcVorYVKokrRRJqSQScu5dZ08FqdkPavqq5W+rv6O8ra/X4/XGwirnT+TTJeaHzUp2JgUXvfhiHM8isH79eqloyEt+EiFrfn4BkhAYElLZKcefPn0oRMB///3JYpwOFd4R0YA+KSBeOAUYFycqgRcvX4iov3kHVlrM+/nbbwvxz886Ab9K6/aGh0vCXxR/iZS1FClSSEU9GnC0DZr3EnBUnOMv0SxccYU0zh3D0UbWzVbhBlvFCbRStxelZm9MvW7inRFUmCPz4GNb5sY5jjjhMx9ZdnQ9zNcqFfFQy5XFMY764GgEezcjjvLj47t8bFSeXkApYpNvRjjBO/tsbkq5FJVEQkcjw+yxcJS1u+99Z/arNT9nBED+HGKRT37Ml/MvcSEhzkulVQC8fdsUjbx7d5y1tqqEK0UKOpKn0tG9r/a1Z/D+EABdsEB6CEhms8xRbPLCDfw3PQQJHocftnGxLz6iKo+mdxSLXmKFMwIgH71l8c98RJZ9YvHPXIhDreij1/qxHXz0lh/+8We/UnPUNj5JwA8O+WGKuXEKDX6gwp+p5qZ0XJiLfPA+kn/2KxUJ4VMVnN+RRWd7lX7t7Q01+0FNX0f3Y0L9HOVtPY5erzc+JcFRvvx6UzoxwfMmBZeEuOHv3k3g5MmTQgicPXs2XbUu+078IL4VhYa2oUqVWlLKlKk0w9q+fR7NnfsV3b17TRqjVFAR+rhaeyobXEzzuLgQBBKLwOGrJ+m3nfMpLCKugmVwYCCN7tiROnAOFY3teWwsLd23jxbt2kVL5PlA3owXHBxMnTt3FtF+xTgqBg0E9BLnOMqLj5FYV1BjwnrOwUeM+cm2lpsRvW7inRFU+Ogt33iYU2gwN/7yyBFttlipPQKsZVebc73xUR75DYN8LEf5ccJ29mfTprir+aaBjxvzMSFzUzouzMeMfvnF8mZEqUgIR3ZxBGCJEtpvRvTcl0be+87sV+u95IwAyFFMLHybhWGOWmLhmwv68LF0rQKgkuBsffzX7IfS3uS/2Sp8Y77O0b2v5bVn4GsgALpgcfQSkFg8533LxQusmx6CBEeU8YMbFpLsRSTZQ6SXWKFVAOSHTFz4hz/XzI1zzrLgZf4OoVb00Wv9zPZwBN6vv5qq1zuyjrbyEyoVbvnnH1NBFnNTKhjC+eesAwG40BZ/hstTc5jH4O8HtWsTceoGfnjJ79+pHLynV7Mf1PTV62Wqdi+Y59Xj9Sb3gdly9Xqu6GzdkoKLXnwxjmcTiI6Olo4H75InGX3jdvbsBYQIyIJgoUIKb3gO4Llx4zzNnz+Ydu1aJPVOniy5iATsXKmFAyOgCwgkDYHZ+5aJyL9Xr19JBrQJDaWR7dtTgezZNRm1++xZIfix+HdeIUl+aGiodMzX35zkV9NMuMjjCOghgrB4xMfv+Air0pNhPebg45ws/HFOTK03I3rdxGsVVPhmhG/a+Iu6ufERID7yaj6i6mhUmvl6PSIA5Zuav9xzdITSgwg1/JQKt3AOK07ubm5KBUOsj21y37AwU+EJ87FRub18hJRvRvhYKVcw5C/Mjt6M6LEv3WHva92vSm92WgVAFntZ+DZXcLZ+YKBVAFQ6cs52K+0j/r2tY8DWeSetfVez9z3oQwICoAsW01kBiSODWARiMd1WxLYzggSPzSKZUgEJtTj0Eiu0CoAsbnGUnfloLItt/Dkkr1CrVvRRc4TbzIujnzlFxbp1ROPGxa+sKz+SLGesxjYl0a5HD9OJDRY7uRAJVwaWf/+oX990vJxzPMobv69ynlZOrZBQ40hGzjXYtavps9hWChEeR81+UNM3IRsd/bsa3lrXyfw5xGlu+IHUwoWmPcH/LW/8MH3KlPg8k4KLo/zQDwTMBJYvX05z5syhv/kIj0IrXrwOVa7cUgiCWnIFrlo1kebOHUSxsc+l0WsWrEg9qren/IE2QqqxPCCQBAQu3L1Kv++YT9vO7ZdmT5UyJY3q2JH6cs4HlY1z+7Hgt3TvXtpsvqmyGuO9994TR32bm486qJwD3b2AgLMiCIvW/HSdhR1bwpwzc/CNd//+to9DqFkivW7itQoqHMnGURXmCCgW21io4Cg2c9NDAOQKf1xVVynvHc/DN0N8ZGjlSlMUnfVDA/mRZDlfNfyURDu5XUqCj60j5HwzwpGfLCom1FhY4kTkfLSYRR17Dzyc2Zdsh7vsfa37VYm1FgFQaf34/YL3qJ+faRatAmBEhClnkrywla3jv2Z/lI4BJ5RXVM3eT2iPutHfIQC6YLHUCoBcUIE/KzivKQssDRvaF1nY5ISEDD5yz9Ho/NnNApB14/3OD/RsFadwFIteYoUWAZA/11gklRe6mjbN9Dt5kcqEWFn7qkUAlI/B76Esllmf0uG1YIFOq21K+f3kOSK52nHbtqYqy+bG68MRkkpFOzm1Ah9F5QeCjjbep3xigSP5lcRpNftBTV9H7Uuon9q9YB5P63Xm6/lBbpcucRWqzb+3juDk3ycFl4S44e8gYIvAgQMHaMmSJbR06VI6zR86Vs3XN70UFVixYnNVIM+c2Unz5g2mkye3SdcFpPUXImCzkgoVkFSNjs4g4DyBFcc2CvEv6nG0NFitYsXohw4dqBp/uVPRlu/fL0X7PeAnelatSJEi1LJlS2rVqhVV4BtqNBCwR0CtCMJHOLNkMVV642OY1pV2leZKSNTim5Hjx01fbJYtiz8CRyPwUSd7T5YdWWW9buK1CCocvdamDRHfPJgbJ3xm3+RfvhNiZe2nUgRgQgKgfAx+eMBHhMxHks1/Y2GQbwDltqnhp5TfL2dOojVriEqVMh0t4qi+y5fjrOH8QrzOSjcjt24Rde9uOjLqaOMIFo4aZTFQ6WbEW/a+lv1qi7EWAZCjXvg4mTkKh/cBi8/lysXNolUAVMoPaev4r3k2pZyB/DelPW++Rs3ed3R/ukE/CIAuWCRnBSRHTHJUkOD3aS7YxO/11o3z5rEoxZ/3WpteYoVaAZDz0bNfnL/Q3Pg9iKPfrCMbHWVlHsfZ9eMoZI7KY3FN3jhSkVNJyB9aqbVN6Yjvb78RcSSg9ViOVHbm/cEPKfnh2/btju8CW0Vj1OwHNX0dt8x+T7W8zaNpvc58vZJ4y39jQZhZyk81JAUXvfhiHO8mwCLgsmXLhCD40Ko4AZMJDi7+RgxsSfnyyb4g2sH28mWsKBCyfPlYi151C1Wl9uWbUomchbwbOrxPEgLHr5+l+QdX0aazsuTkRDSgeXNR6COldeJmG1YeunhRRPpxxN8Jhfyafn5+QvBr0aKFEP/QQMBhAmoFJ4cHlnV0dA7+EsQ34fxj3TiKlZ/ec8J+rU2vm3i1ggpHQPFRGj5SY26c44WPIlknenaUlXkcZwVANUci1fJTOuLLlSz5GLS1nwlFYLG/vD/4BmfUKKJjxxzfBbaKxqhl7fiMcT0dncOVe1/tfrXnp1oBkIVbTh4vzwfJ68dRInKhV4sAqCQya1kj8zWcg4sFZiXBQ+3ed8YOA10LAdAFi+GsgOSISWoEiUePTEIDR+RaN+t8eY7MLe+jl1ihVgBU6q/WdnN/jrhknoGBpt/osX5KRTaUinaoWUe2LTLSlId5w4Y4bznNCOc85Idh8uO/LPBy+hFHojxfvSLiew/Ot8o/XHVYXnHYmi2PyQVJ+Giw1v2g195Rs+5qeZvH1nqd3DalHI5KonBScFHDEH1BICECERERQghkQXAjv5kotDJlGr05ItyKMmTInNCQtHfvEhENeP36GYu+7co3FUJg1vRv3sATHAkdQEA7gVsP7grhb8HBVRaDFM6Zk0Z26ECtKidcEftOTAwteXPEd638eJNsxHr16gnBj4W/oKAg7QbjSu8l4KhA4QwhNXMoVQo1z22dL0+tTXrdxKsVVJT6q7Xd3J/fO/iJfOY3n4fOCoA8rlKRDaWiHWr5cdQjC7cHDsR5y9GGXOSDk8tzhUJz43581MjRmxGOHFyxwiTY7NhhWXHYmi0fC+a+jRpZ/kXNvtS6XmrmcNXeV7tf7fmqVgDUM0eldTEcpSIyWteJr7O1T/hvave+M3YY6FoIgC5YDD0EpITMUitI2DqWyu/HHEHGIr5SZHZCduglVniaALhtG1GtWpb0OD8h54OTnwpSu478QI+j6FnsMzf+LB8zxhRJJs/Lz9GGXDlYS+NTG5x+gSuv8/cR/rEWBPmhJ0f1y5ua/aCmrxYflK5Ry9s8htbr5DbwUXw+Bixv1uIz/y0puOjFF+OAgDWBffv2SVGBZzhPgVVj8a9SpVZCDGRR0F6LioqgRYuG0caN0y26sfjHIiCLgWgg4CoCLPqx+McioLx1q1ePRrRpQ0G2Sru/6cxiH0f7sfjHIqB1K1y4sBTtV4mT3qOBgDME1AgUWudRO4etY6l8g85PSVkI1HIzotdNvFpBxegCID+A42Tg8sa5fPi4rjxZulp+fDPC+YU44svc+PgnH33mGxR5hUGOROCjuloa34xwdALfVHHOHE78bs6zaB6Pi9TwF2d5U7svtdimdg5X7H21+9Wen0YSANUe4XZk/ViY5ptl62JGave+I3O5QR8IgC5YJCMKgOwmP0zhqDBrIYcfOs2YYflZ4CgWvcQKTxMAlaK9lMQeLcLSvn1ELVqYogHNjdO1yHMh8pryCQRO6eJs4895tpP3jrwpVStWsx/U9HXWB/P1WnjztVqvM8/LR9b5O5H8uxL/TV7Exdw3KbjoxRfjgIA9AuYjwv/88w894tB0q8bHgs2FQ/i4sK129Oh/tGrVJDpyZK1FFz4OzEIgHw9GAwG9CPAxXxb++NivvDUqU4b6NG1Kb/HTPRuNj/WaC3rwcV/rli5dOnr33XdxxFevxcI4cQTUChRa2GmZY/Fioo4d4ws5hQqZjoEWt/3eb9NEvW7i1QoqRhcAlSr2WkcaMlQt/JQKLlSrZpkLkdf033+JChTQsrssr+GbEd5vnOhd3qyjx/hvWvalWgu1zKH33le7X+35aBQBkKMlOVqC3wv0bLYK0WjZ+3ralURjQQB0AXijCoD2Kr/ywxk+RpounTogeokVniQAcuQci2WbN1uyVMr3pkVYYgG3Z0/7xTs+/9y0nraqSPP767lzRCdPmj6r+X2f03dw/l6lppR7EAKgZSSmvVcOF03jwljyh6Lcn/NY8r6QN71eU+peyegNAolHwJEjwlwwpHLlVlS2bGPKkEE5Ue3mzTNoxYpxdO3aKQvjkR8w8dbSk2eyleevWK5c1K9ZM+pap46i+7djYmjN4cOioAcX9lBqOOLryTvHIL5pESjUmq5lDnuVXznHDUeMmSuIOmqPXjfxagUVIwuAHDnHx28PH7ak+NFHRFOnWiaf1sKPb0b4Zsde8Q6uGMjHgm3djPAYfDKA8/5t2WL6l48vyYtIyK1Xyj3oTgKg3ntf7X6193oyigCoVGVa6di6PV+4CidXiraOeOLjbBwxI29a9r6j70sG7gcB0AWLY1QBkF21JU7xUWDOwcsihZqml1ihVgBUY6NakU3L+vGDKT7RwxV4+YguR6nLm62ceWptM485fXr8h2Dy+Xh+fu9TavfumY4Gcw4/eatY0ZTHuHr1uEIl0dGmyHuOXpNXF+br+DO/WTPLMdTsBzV91ay3vb5aeWu5jvMqMmt+SKrET17BWW5zUnDRiy/GAQG1BMxHhG1VEU6Txo9Kl36LSpasT6VK1accOUIspnj69KGIBlyxYjw9eWJ5rBL5AdWuBvozAVt5/vx9fenLZs1E1J9fmjQWsMIjI2lDWBhtOHaM/jt6lB4+fRoPprmKL+f1wxFf7DWXE9Aizqk1SusctsQpPgrMAhALgWqaXjfxegoq1varZaUlByDfjPAX94MHTdUf+ciQvNnKhaaVH4t7HJFgqykJLua+UVGmCrLyIhL8t4IFTREM/IAlY0ZT7/v3TcnJubqivLow/42j6jihtrypZa1mr5n7ap1Dz72v535VKwA6ykxtERClqFUl0dre/LxfuDI3J+SXN73Eb0d9N3A/CIAuWBwtApJaM7QIEuY5WBzi90prYZwjt+fMIcqb13Fr9BIrjC4AOk5EuSe/53BlYOsIS63ryCeJOG8jP+Swbpzug/PNcRVgW83WcXBH/bRVcVnNflDq6+j88n5Kx2htjaOVt9J1WmyVX8P+83cu63QUahg6awOuBwEjETAfEeZ/H9ioQlSiRF0hBPJPgQIVJfO5OAgLgevX/27hEvIDGmmFjW+LrTx/PRo0EMIfF/swt/3nz5tEv7Aw2nT8uKJz6dOnl4p5oIqv8dffoyzUKlCogeDMHJy3hitbW+d04yPA/CVVzbFRrQKWta96CirWY6tlpWeRBbMtHOXBFSGtIyy18rNXrMHWkUs5F1tHYh3dg3pVXHZ0Pnk/tespv1avva/nfjWCAGhLuLMnJNtaO05Uz3kq5U2PAjha9ooBr4EA6IJFMboAaO8oMD8wGjEivihhC5NeYoUnC4AsrHLEnrz4h5mnVkGK8+Ly5zWLitZtwgTTsVJ7eZR5D/C1vH72qv0qrbu9nJFq9oM3C4AsoE6ZQpQtW3zCahi64O0LQ4JAkhMwHxFet24dbdiwgZ48eaJoE+cMNImBDcS/3I4f3ySEwINWVVrzBwZTvcKh4idPQJyIk+TOwoAkJ3A56jptPLNL/Fy4e9XCnqblywvhr26JEuL3LPatfyP6KeX04z6+vr5Uv359atiwIar4JvnqerEBzggUjmJzZg57xyG/+IJo/HjHb0a0CljWfuopqFiPrZaV3gIgC6uLFhEVKxZ/dbXy45uRzz4ziYrW7fvvTVGICd2MsFDDfa2F4IT2oL2ckWpZJzSX0t+dmUOvva/nfjWCAKiUV7JMGVMlyqAgdatk6xgwJ8iXH3fUuvfVWWO43hAAXbAkRhcA2WV7R4H//puIH6o40vQSKzxVAORTDPy5FhysTFOrAMijcTQ8PzyVC3gc9bdsGZEjBQT5iCpH3vPns400RfGM5ohqjsznImJKTc1+8EYBkI+Cc77NAQOIbBWMVMPQkdco+oCAOxOIjIykjRs3CiGQf1gcVGrZsuWXhEA+LnzgwEpavXoSXbxomf8oRfIUQgSsX7gq1ZBFELozI9iujcD28/tpw5ndQvh7+eqlxSBl8+WjPk2a0DsVKohjvWbh78LNm4qTBQUFCdGPfzi/Xw57IfjazMVVIKCOgDMChaMzOTuHveOQnKfGOl+XLbv0uonXU1CxtlUtKz0FQK4cyIm+bX15d4bf2rWmfEByAY+/7PLvQ0MT3kl8M7JuHREnL+fk5I40rqr466+2Kx2qZe3InM6up/X1eux9PfdrUguAfHydxWCu6ixvvXqZEqZbH5dKaM1sRRNa56V0Zu8nZIOB/1uPW7kAACAASURBVA4B0AWL4w4CILtt6ygwf95yCo7s2ROGo5dY4QkCIAs6XAwwbVoijpJjcY4ftCVPbpujMwIgv+9z/l3+jDW3//3PlNtXTTEXfhDFD0o4In3PHlOuP07NwY194tyAHMXoiD9q9oM3CID8XSskxHTaolYtU/Vm/p29B6JqGCb8CkUPEPAcAs+ePZPEQBYFwzhZtELz8wsQYmDx4rXo1q2LtGvXYrp9+1K8nkWy5X8jBoZSdhuFRjyHHjxhAjdibtOGN9F+p29eiAclb5Ys1Do0lPJlzUpbT5wQ0X5RXDVLoZUqVUqIfWbRL7WtRPdADwJJQcAdRBDmYus4JH/x5Ig12bF7mxj1uonXU1CxNlbtemgVADk/KR915JuRGjVM0U4lS9q/GXGG3+3bpmIju3fHedyqFdHMmeqKufDNCN9A//MP0Y4dpqp55lyq7BPfYHFeQEf8Uctay+tTjzmc3ft67tekFgCV9hGvi5bjv+b1VDoGzDdha9aYXiPcnNn7WvaNQa6BAGiQhYAZIAACIAACIAACjhPYs2ePiApkMXALVxBUaMmTJyfOG+jnF0j37l2nU6e2x+vl65OG6r85Hlw5b2nHDUBPtyGw99JREenH4t+TF/ELdFQvWpSCMmWiuw8finx+rzgqRaHVrl1bEv2qVKniNv7DUBAAARAAARAAARBgAhAAsQ9AAARAAARAAATcmsDZs2el6MD169fbLCISHFyCfHxS0a1bl+jhwzehzjLPSwUVpnqF+IhwKAWke1OB0K3JeK/xUY/um6L9zu6isIgz8UAE+vlR3qxZ6dmLF3Scj2MpNC7i0aBBAynKrxDnnUIDARAAARAAARAAATclAAHQTRcOZoMACIAACIAACMQncOfOHYujwhe5bLqNliaNHz19Gv+Ip79veiECVs5bhirlKUWpU6YCajcg8Cz2Oe27HEZ7Lx0R4l/0kwfxrPZLk4Yemo+WKfiUL18+i6O9mTNndgPPYSIIgAAIgAAIgAAIJEwAAmDCjNADBEAABEAABEDADQm8fv1aKiDCR4UPHjyo2otMaTNQ+dwlqUJwCaqaryxlTR+oegxc4DoCtx7cpd0XD9OBq8fp4JVjdO9xjOrJypcvL4l+nNMvmb1ErapHxwUgAAIgAAIgAAIgYAwCEACNsQ6wAgRAAARAAARAwMUETp48SZw70Pxz7Ngx1TOWCy5OFXKXEFWEC2axURJd9ai4QA2Bc7cvE1fxPXDlOB26ekLNpaJvyZIliXP4mX+KccUuNBAAARAAARAAARDwcAIQAD18geEeCIAACIAACICAMoHw8HDatWuXJAgeOXJEFapcGbNTtfzlqUbBClQ+uISqa9FZHYGDV4/T9nMHaOeFg3Tt/g1VF5cpU0YS+0JDQymEy7OjgQAIgAAIgAAIgICXEYAA6GULDndBAARAAARAAASUCVy7do22b99OO3bsEKLgoUOHHEaVKoWPiAgMzV+OahaoSCFZ8zp8LTrGJxB+6xJtO7+fdl04RBzx9/zlC4cxlStXTgh+1atXpxo1alCuXLkcvhYdQQAEQAAEQAAEQMBTCUAA9NSVhV8gAAIgAAIgAAJOEYiKiqJt27YJUZB/9u/f7/B4nEfOL1VaypYhsxAGywQVpeoFKlAgqgtbMORqvdvPH6Qj107SuTuX6WbMHXr4/DFx/kZHW8WKFYXQxz81a9akgIAARy9FPxAAARAAARAAARDwGgIQAL1mqeEoCIAACIAACICAMwSePHkiCYKbN28Wx4fVthTJk5N/mvQUlDEbFc6an8rnLkGlg4oSFxvx5MbFOY5GnBJ5+87eukDX7t+kmKcP6OWrV6rdrlatGtWuXVsS/Hx9fVWPgQtAAARAAARAAARAwNsIQAD0thWHvyAAAiAAAiAAAroR4MIi/LN8+XLavXs38THiZ8+eqR7fJ0VKCkibkTL6ZhBRglxtOKd/VgrOlINy+mejwHT+FJAuIyWjZKrHduUFr+k1cRTf3UfRdD36Jl25F0mR0beIq/PefXyf7j2OpqjH0RT7Mla1GalTpxbHd6tWrUrNmzcnLtaBgh2qMeICEAABEAABEAABEBAEIABiI4AACIAACIAACICAjgRiY2Np5cqVxFGChw8fpvPnz9OdO3foxQvH89jZModzDfqmSkPpU6cTUYOB6TJR9gyZhUiYJ1NOypI+UAiIGdL4OeVRzNOHdPfRfSHkXbl3nSKib4rjuXce3aP7j2PowbNH9OT5U1W5+WwZ5OPjQ5kzZ6YCBQpQ2bJlqW7dutS0aVNKmTKlUz7gYhAAARAAARAAARAAgTgCEACxG0AABEAABEAABEAgEQjcvn2b1q5dK44RHz16lC5evEicZ/CVhmOwiWCu7lMkT56cMmXKRPnz56fSpUtTrVq1qGHDhpQlSxbd58KAIAACIAACIAACIAAClgQgAGJHgAAIgAAIgAAIgEASEggPD6eNGzeKnIIRERF08+ZNIQzGxMQQ5x10F4GQBT7Ox5chQwZRiCNbtmwUFBREoaGhVK9ePQoJCUlCypgaBEAABEAABEAABLybAARA715/eA8CIAACIAACIGBwAvfv36cbN27Q9evX6cyZM3ThwgW6fPkyRUZG0q1bt+jevXv04MEDevr0qUs8SZMmDaVPn15E72XNmpVy5sxJwcHB4shu4cKFxf9nz56dMmbM6JL5MSg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sAAqBhlwaGgQAIgAAIgAAIgAAIgAA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sAAqBhlwaGgQAIgAAIgAAIgAAIgAA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vg/9uxYxoAAACEYf5dI2IPRw0QUj4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z6PDRgAAARRJREFU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wAAe+MwBp5W+LwAAAABJRU5ErkJggg=="/>
          <p:cNvSpPr>
            <a:spLocks noChangeAspect="1" noChangeArrowheads="1"/>
          </p:cNvSpPr>
          <p:nvPr/>
        </p:nvSpPr>
        <p:spPr bwMode="auto">
          <a:xfrm>
            <a:off x="155575" y="-685800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AutoShape 4" descr="data:image/png;base64,iVBORw0KGgoAAAANSUhEUgAABQAAAAUACAYAAAAY5P/3AAAgAElEQVR4XuzdB5QUVfr38YecgyTJIElAggTJSBoySFRAkAzirn9XxVV0dV0j6MIa3jUsSXKSIA7RmSGI5CRBMkiSOOSc33MvdjE9Uz3d1d0zU139rXPmoDNVt+7zuQWtP+6tm+revXv3hAMBBBBAAAEEEEAAAQQQQAABBBBAAAEEHCmQigDQkeNKUQgggAACCCCAAAIIIIAAAggggAACCGgBAkAeBA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oLT4Ht22fJ5MmdLRWfJUseSZ8+mxQtWlNq1hwkxYrVk9Sp03hsIybmfYmOftfSPdTJGTPmlEyZHpJCharJY4+1l3LlnpIMGbJZbsd1wfXr52XMmKZy9OgGo42IiPekSZN/Wm7z4MEV8t13LeXmzSv62owZc0jfvoulSJGaltuKe8Hp07tl9OjGcvHiMePblSp1kW7dpllud9GiIbJ8+Sem16VPn0X69FkoxYvX97lds3H0t28+3zQJT5w6tats3Trd7Q6engcr5wary3fu3BJ1399+mx3ws6AaMGsvbl9z5CgsAwYsldy5S/lcQkq4+Nw5TkQAAdsJvL/8fXl3mft/D3R5rItM65zwM67rzK4y/Tf3P6Pfa/ie/LOB9c9sKxDjt4yXvnP7yt17d/VlRXMUlVX9VkmhbIU8NjNr5yzpPMPaf0upxjKnyyy5M+WWx/M/Lr0e7yVty7SV9GnSJ9rdlHKxYmjlXCv1WDnXSh8SO/fW3Vui7jt754PPYk/PrC/3NGsv7nWFsxeWpb2WSqlcvn8Wp4SLL7VyDgIIhL4AAWDojyEVIOAm4E8AGJ+wSJEa0qXLFMmdu6Sprr8BYPzGMmfOJR07jpLy5TtIqlSpLI/khg1jZPbsgXLvz/+oVw34EwDeuXNTpkx5RnbsmGv0IRgBoGr3++97y5YtU91q8ydku3r1rIwZEyHHjm326NSgwRvSosUwnx0JAH0LC30G9XLi/v1LZMKEp4yQWZ3uz7Pguk1s7F4ZObKBXLp03PTOqVKlls6dx0rVqr18LoEA0GcqTkQAARGxewAYezVWmk9qLpuObzLGKykDwPgPRYmHSsikjpOkduHaHp8Xp4U9Vuqxcm6wfsMt+X2JPDX1Kbly6/5f+KojkABw79m90uC7BnL8svlncepUqWVsu7HSq7Lvn8Up4RIsX9pBAAF7CxAA2nt86B0ClgWCEQCqm6pZQ2oGXK5cJRL0IVgBoGo4bdoM0rnzd1K5cjdLtZ49e0DGjm0uZ87sc7vOnwBQBXQzZ/aR27dvGG0FIwDcvn2mTJ/ew61ddQN/Qp/duxfKxInt9KwvT0fBglWkX79oUcGqLwcBYPIFgGq26oQJ7eT33392Gxp/ngVXA6tWfSmRkX9LdKjLlWsr3bvPkjRp0vnySOgZir7OovSpQU5CAAFHC9g5ALwn9+TDnz+Ufy37lzH7Tw1GcgaA+r+nMuWWH7v9KHWK1DF9FpwW9lipx8q5wfiNdP76eWk3rZ38fMj9sziQAPDLtV/K3xYl/lmsZoLO6jJL0qX27bM4uV2CYUsbCCAQGgIEgKExTvQSAZ8FghUAqhuWKNFQevacKxkyZHe7fzADQNVw9uwFpX//JZI376M+1Xn16hmZOLGDqGW78Q+rAaAKZCZN6iiqzbhHoAHgpUsn9NLfU6d2Juij1dDn3r17MmfOQFm/fnSiPunSZZLevedLiRKNfHIkAEyeAPDWrasyZ87zsnnzpICfBVcDqs3x49uKmlWY2JEtWwEZOHC55MlT2qdnggDQJyZOQgCBPwXsGgCq8G/S1kky4McBcuPOg7/cU91O7gBQ3bNqgaqyuMdiyZM5T4Jnx2lhj5V6rJwb6G+6q7euyvPzntfPRfzD3wBQtdl2altRswoTOwpkLSDL+yyX0rl8+yxOTpdAXbkeAQRCS4AAMLTGi94i4FXALAAsVqyu9OmzIEGQd+vWNTl37qD8/PO/ZfPmCXL37h239j0tIfQnOFLLYQ8dWiWRkS/JiRPbEtTh6/LVM2f2y5QpT3tcCutrAKhCtd9+myWzZvWX69cvJOhPIAGganvhwtdlxYrhpuNlNQBUSzxHjmwosbF7jPbU8uzMmXPLkSPr3O5Ro8ZA6dDhf16fE3WCP+PoU8MpdJKV8MrKuYGUo4JltQx81655QXkWXI0cP/6rjB4d4RZcFyxYVW7duiLqvZNxj7Ztv5A6dV7yqYzkcvGpM5yEAAK2F7BjAHjn3h0ZsWqE/HPpPxOEfwrU3wCwbpG6sqD7Aske7y9FXYN0885N2X5quwyJHiJRB6Lcxi6xZaBOC3us1GPl3EB+M5y5dkZ6/9Bb5u0x/yz2NwD89cSvEjEhQlT7rkOFvVduXpHdZ9w/i79o8YW8VNO3z+LkcgnElGsRQCA0BQgAQ3Pc6DUCHgWsBICuRlRgtXLl57JgwWtu79NTP1dLc7t0mez2jr5AgiMV4KmNO86d+92tBm/LV1U4qULKefNeMQ3sXI35EgCqwG/+/Fdl48ZxCep1tRNIAHjo0EoZN661x35aDQDVUuIpU7q49VUFfWqDklmz+rk55slTRgYOXCZq5pe3I5Bx9NZ2SvzcSnhl5Vx/alG/p/bu/Ulmzx4gFy4c8diE1WfB1ZDZ2Kmg79y5Q/LLL/9xu1/Jko2lV69ISZcus9dSktrFawc4AQEEQkrAbgHgoQuHZNC8QbJo3yKPjkkVALpuqJaZtprcSlYfXe3Wh87lO8uMp2dIKnF/57HTwh4r9Vg515/fGGom6E/7f9IzQY9c9PxZ7G8AaPb8q6BPPYf/We3+Wdz4kcYS2S1SbxTj7UhqF2/35+cIIOBcAQJA544tlYWpgD8BoKLytKTQLJgLNDiaP39wgpDC01JFFfwdOvSLzJv3qhw79uAl3p6GN7EA8MaNS7J580SJinpH1KYaiR3+BoA3blzU73o7cGBZUEIfs51e1fvcnnturqhdXkePbiJXrpw27qV+pt75pt795u0IdBy9tZ/cP7cSXlk510odKvg7eXKbLFz4hg4A425QY9aOPwGg2e7XWbLklf79Y+TChaMJ3hWpZor27x8tBQo87rWUpHLxemNOQACBkBSwSwCoNvtQgcsXa78QtSwzsSOpA0B177Gbx0q/H93/gs7TDEKnhT1W6rFyrpXfICr423Zym7wR/YYOAF07QHtqw58AUAW9TSc2lQ3HNhjN5s2cV2J6xcjRi0el3dR2onYIdh3qXZDRPaP1DtHejqRy8XZffo4AAs4XIAB0/hhTYZgJ+BsAKqaoqH/KkiUfuInlzFlUXnhhlWTPXsj4fqDBkVkfPQVuR46s1Zt9xF+mmzp1GkmVKo2opcVxj8QCQE/vLkyTJr3cu3fHbQm0vwHgypVf6NmFiQU/VkIftcnJqFGNdLDjOvLmLavf65YhQzYd9uzd677U6Ikn+kuHDiO97qzsbRzNNh4pXLi69OsXJRkz5vT4O8tsd1oVVg4YsFRvLhP3UKHszp0/yoYNY+XEia1y5Uqs8WO1QYwKtlQIrXayVaGmGitPh5Xwysq5Vv4IuXjxD/nmmzpy/vxht8vUcnrV99u3r7t938qz4LpQvfvyu+9auu0mXLp0Ux0KK0+1M/Dp07vc7tOq1XCpX3+w11KSysXrjTkBAQRCUsAuAaBZYKJAM6bNKGppbtwAKDkCwFk7Z0nnGZ3dxvTJYk/K/GfnS9b0Wd2+7y3sWbhvYYIwqXrB6hL1XJTkTOSz2Gx32sLZC8vSXkulVC73z+JLNy/Jj7t/1MHl1pNbRQWqriNDmgySN0teqZK/ivR6vJeoDS3SJ/JZ7K2euMVbOdfKb5A/Lv0hdcbUkcMX3D+L1VJs1ffr8T6L/QkAVxxeIS0ntXTbTbhpiaYyt9tcuXTjkjQY10B2xbp/Fg9vNlwG1/b+WZxULlYMORcBBJwpQADozHGlqjAWCCQANAuEkiIA3LJlmkyb5r7rb6ZMD+lgqVCham6jZxYAqp2J27X7WjZuHCtbt85wO99KAKhCmUcfbSkNG76l+xM3tPEnAFTvXlMbf1y8eMzokwrK1IytuIeV0EcFY/GX+cZ9z5/ZTrA5cxaTQYNWSI4cRRL9neAtADSbaebLRiNmfX7ssY7Srds0t91o9+xZLN9/31MuXz7l0+/YrFnzydNPT5AyZZqbnm8lvLJyrk+d+/MkswBQ7crcqtUIvexdmfv7LLiuM5tBG/c9f2rDkXXrRrrdx9N7QOPXllQuVgw5FwEEQkfArgFgmlRppG+VvtKpfCfp8n0XuXDjwbt+kyMANNsZdmC1gfK/Ngnf0est7DGbaZYpbSaZ332+NCruedMvs1mIHct1lGmdp7ntRrt4/2LpOaennLri22dxviz5ZEKHCdK8pPlnsbd6UioAzJUpl4xoNkJ+P/+7qOc27uFPADj4p8EJlvnGfc+f2nBk5Eb3z2Jv75F09cmKYej8aUFPEUDADgIEgHYYBfqAQBAFAgkAk2sGoFmA8dBDj8gLL6xM8O66uAGg2o34ySf/LvXrv6rfZ2Y1rIgbeKl35bVt+6WULt1MLl06lmDWltUAUM1EVJs9bNky1RhNtSlD8eJ1ZdWq/+dX6KM2aYk/wy9+AKc2VIm/DNjT5i3xHzNvAaA6f8WKEfrdkHGPxGYYmvXZbFmyek5nzOipl55bOdRy1p49f5RixeokuMzK82DlXCv9ixsAqhmMauZiy5afinqefPH2di8Vlsaf4Rd/+bzZzM306bNInz4LpXjx+oneIqlcvNXFzxFAIDQF7BYAqhle1QpUk9FPjZZKD1eStX+sleYTmydrAKhmzzWf1Fw2HX/w2hI1i252l9nSqnSrBAPtS9gzYvUIee0n98/i/lX7y8i2IxO8U1Dd4Nrta3rWYNzNSNKlTiezuszSM/hch5qpqMI/b8um43daLWf9sduPUqdIws9iX+pJ6qAr7gxAZa9mLn7a9FPJkSGHDv/eXfauW0lWA0AVlsaf4Rd/p1+zmZtZ0mWRhT0WSv2iiX8WWzEMzT856DUCCKSUAAFgSslzXwSSSMDfANBstpfqYtGitaRPn0U6wHAdgQQZZrPkVLtmM8TU948eXa+X1Far1lsqVnxGL3t1HVbDiuXLP5HDh9dIvXovS7Fi9UQtI1aH2awtqwGg2qhj+vQecvv2Dd2mCn969JgtR49ukOho9//Q9HUGoPlOr1WkX79oUbPK1GEWuCXmGfex82UczfqQ2EYjZoGka8mymsGnDrXMVy3r9uWdjma/TTwtQ7byPFg518pvVfUsqeegVKmmomZqZsmSJyi/b1yN7NwZKZMndxL1bkjXoZZGq/c+qqBVHWYhofq+LzttJ5WLFUPORQCB0BGwEqYkZagxIHKA3L57W16p9YpUfLiiEYolZwB48cZF/T64lxe9LNtObXMbxJ6Ve8qotqNMl8764mK222yZ3GVkWe9looKn+Ie6f5PxTeT01QfvCC6bp6ws771c1Aw+dZgFlVaePE/LkH2px3UfK+da6ZsKAHvM7iFqSa6aeZkn84PPYivPrKd7Ru6JlE7TO7m9408FqypgVUGrOsxCQvX9N+q+IcMihiVaTlK5WDHkXAQQcKYAAaAzx5WqwljAnwBQbVywdOmHEh39rwTvrou73NTF6ktwFHcI1Oy4q1fPyIEDy2XhwtcT7IpqZeOKuO0GK6wINAA0C7SqVesjHTr8T5YtG+p3AGg2+65evVeldesRbk+42Xme3rkX90JfxtFsE5LEZhiaLUmOHzyZzVArUqSGtG//jTz8cAXjPX9qc5OtW6fL0qUf6Q1PSpRoLKVKRUjRojVFzQaNf1h5HqycG6w/TnzxTuxe6vfpnDkDZf360W6ndeo0RqpX72t8z9N5vry/MSVcguVLOwggkPwCVsKUlAg1ghkA+qurZnvN6TpH1Kw5s8MXF7WZhDpv9s7ZRhNqtuPYdmOlV+VeCZo1W4IcP3gym6FWo1AN+ab1N1IhXwUjrFQh4vTt0+WjFR+Jeoeg2s02okSE1CxUU7KbfBb7Uo+rw1bO9dc//nVWnlmze6oNRgZGDpTRm9w/i8c8NUYvO3cdns7z5f2NKeESLF/aQQABewsQANp7fOgdApYFrASA166dk7NnD8jSpR/Ljh0/JAj/PC0b9LSZhuXO/nlB1ao9pWPHUYlu8GDWdrDCikACQBW2xMS8p79cR/bsBaV//yWSN++jfi/7VLsJf/ddKzl0aKXRrqf375nN0lMXxQ+G4hv6Gkht2jReZs7s6/Z8mM3YNNtJ2mwmpVlI2L37TKlQoZO/j5C+zsrzYOXcgDoV52JfvT3d78KFI/Ltt/Xl/PlDximeds82mynoy/sbU8IlWL60gwACyS9gJUxJiVAjJQPAtKnTyv/V+D/5sPGHkjldZo+D46vL+C3jpe/cvm4bmpi9008t5207ta0s+X2JcU+19HXxc4t1aOc6zELCmc/MlE7lAvss9rUe1Q8r5wbr6bbyzJrd88jFI1J/bH05dOHBZ3H85b+u68xmCvry/saUcAmWL+0ggIC9BQgA7T0+9A4BywJmAaDlRv68wDWLzbW00NVOsAJANZNMLYdVM+XiLu31tb/BCisCCQDVEmW1I6ua4agOVVPr1v+RunX/pv/d39DHbKdXtRtu3OW/Liez4E39zLUzrAp+zA5f+3bp0nEZObKhxMbuMZpRu/P27x8j+fNXNL5nFkSWLNlYevWK1O9sdB1mm4SodtQ7GdW7/RLb6TexZ8PK82DlXF+fR2/n+ertqR2zIDb+8l/XtWZjpn5mNqM37v1SwsWbGz9HAAH7ClgJU1Ii1EjJAFCNmuudhOPaj5PyecubDqSvLscvH5eG4xrKnjMPPovzZs4rMb1ipGK+B5/FZsuF1ay9yG6RbkGk2SYhqp0vW36p3+2X2E6/iT2Rvtaj2rBybrB+F1h5Zs3uaRbExl/+67rObMzUzzxtCGgM3tIAACAASURBVOO6LiVcguVLOwggYG8BAkB7jw+9Q8CyQLACwJIlm0iPHjNF7WIb/whGAKjeI9es2Yf63X+ud/FZLTZYYYW/AaAK3iZN6ihqN1vXUaJEQ+nZc66xRNXf0GfRoiGi3lkY9zBb/uv6udkyYLOQLm57VvpmtnFLq1bDpX79wUaTZn0wm4VoFm66GlHvTlTLgMuXbyfqGVShp6cAM/7zYuV5sHKu1efS0/lWvOO3YbYUW53jaZanp2XA8d/HGIhhsFxoBwEEQlfASpiSEqFGSgeArpFVM/C+a/+ddCjbIcFgW3Ex23l2eLPhMrj2g89isw1D4i9PVZ1YcXiFtJzUUq7cupKgT2rjDLUMuF3ZdtLkkSZSpUAVUTPXfDms1GPlXF/u7cs5Vp7Z+O2ZLcVW55j5qu97WgYc/32M8e+TEi6+2HEOAgiEvgABYOiPIRUg4CYQaACowrhatf4iLVoMc5u1FfcmgQSAlSt3ldatP5Ns2fIHPHLBCnH8DQA3bBgjs2cPNJbGquWuvXvPl2LF6hq1+RP6XL16VsaMiZBjxzYb7XhbvulpGXD8kM7bOHraoMQstFN19umzQIedZkuWPb2HUL0TcsqUZ2THjrlenwE1ozJ37pJSu/aLUrnys26basS/2MrzYOVcr5308QR/ngVX07Gxe/Xuv2pmn+vwtPzX9XOzZcDe3reZEi4+8nEaAgjYUMBKmJISoUYwA8C6RerKgu4LTN97p4bm3PVzcuLyCRn36zj577r/JthZt2C2grKk1xJ5NPejbiNpxcUstIvbL7URSavJrWTlkQevD1Hv7Vvaa6mUylXK7b4379yUZ75/Rubu9v5ZrGYylnyopLxY40V5tuKzbptqBBJeWak9WI+/lWc2/j33nt0rDb5rIGpmn+vwtPzX9XOzZcBmOzLHvVdKuATLl3YQQMDeAgSA9h4feoeAZQGrAaBampk5c27JlesRKVu2tVSr1jfRkEV1yFuQoXamPXx4tSxY8HfTnV7Llm0jTz89Tt83kCNYYYU/AeCZM/tlzJimcu7c70YJ9eu/Ji1bfiqpUqUyvufNyqx+s00yPC3/dV1vFsCpn5ktwXVdY6VvZsuM474j8siRtXpn3+vXLxglVa7cTbp0mezm4frh+fOHZeLE9m4hp7dnQc0OrFlzkDRv/rFpOG3lebByrrd++fpzK97x2zR7b6Kn5b+ua83eGah+9sQT/aVDh5Gm45ISLr76cR4CCNhPwEqYkhKhRnIGgHFHZ9WRVfLU1KfkzLX7rwdxHf2r9peRbUcauxSr71txMXu/X5Z0WWRhj4WiNhsxq7dbhW4yudNkt3u6+nP4wmFpP629bD7x4C8cvT1lanbgoOqD5OMmH5u+29BKPVbO9dYvX39u5ZmN36bZexM9Lf91XWv2zkD1M7NnwXVNSrj46sd5CCAQ2gIEgKE9fvQegQQCVjYB8ZfP1yBDhUZz5jwvmzdPSnArFWg999wPkjNnUX+7YWnTh8RuYjUAVMsxVV0bN35nNJsvXzm98Uf8mY2+Wrka8rR0018ks004XG1Z7VtiuxLHb8vbTDPVB/V8rFnztfz883C5fPmkzyV62jTGSnhl5VyfO+blRKveruY8vePR337lzFlMBg1aITlyFEnQREq4+FsH1yGAQMoLWAlTUiLUSKkA0MrST6suZkt8X639qoxoNkLij4e3mWbqCVKh4tfrv5bhq4bLySu+fxb3rNxTRrUdleBdgVbqsXJusJ52K89s3Huaha+B9KlYjmKyou8KKZI94WdxSrgEUgvXIoBA6AgQAIbOWNFTBHwSsFMAqDp8/fp5vZutmhEY/4j/vjyfCoxzUrDCCqsBoNn5VvvuOl8FoC+8sEqyZy+kv+Vp8wZ/21fXNWjwhl7SHf+wGkidObNPRo1qJBcuHDWaKly4uqgdfKdN6+62Y7G3GYtx+3L37h05dWqHbNw4TnbtihQ1u/LevbseS1bLgjt3HitVq/ZyO8fK82Dl3EDs415r1dt1rafl3f72y5Ofai8lXPytg+sQQCDlBayEKSkRaqRUAKhGxmyTDbNNO6y67Du7TxqNbyRHLz74LK5esLqoHXy7z+rutvy3Sv4qEt0zWnJlyuX1Yblz747sOL1DL2GO3B0p+8/td9txOH4Dalnw2HZjpVdl989iK/VYOddrAT6eYOWZjduk2eYqPt7S9DRPfurklHAJpBauRQCB0BEgAAydsaKnCPgkYLcAUHX60KFVMmHCU8ZOua5CVBAREfEvadTobdPliN4KDlZYYacAcPv2mTJlSpdEAzBvLvF/rkK6fv2iEmzoYjWQUrMTp0/vLlu2TDVuoZYBq3BRtXXlymnj+55CR1/6rpaQx8buFvUOu23bvpeTJ39L4FGlSg955pmJbs1ZeR6snOtLn305x6q3q81A3rnpqV9q851u3aZJ/B2+U8LFFzvOQQABewpYCVNSItRIyQBw2vZp0m1WN7eBU5uBLH5usdQsVNP4vlUXNbtQBX1Ttz/4LFbLgIdFDNMzAE9fffBZ/EbdN/T3/Tmu3b4mu2N3i3qH3fe/fS+/nf4tQSDYo1IPmdjB/bPYSj1WzvWnBrNrrDyzca83uy7QPnUs11GmdZ4maqZm3CMlXAKthesRQCA0BAgAQ2Oc6CUCPgvYMQBUnV+58guZP//VBEGOeg9gz54/SrFidXyu0XVisMIKuwSAnnZ6tQwT74K47+qL+yN/AimzjSUeeugRt3chqjHt3z9aChR4PNCuiwodY2Le019xD7PNSqw8D1bODbiIPxvwx1vNoFXvmjx6dEOwuqHb8bRBS0q4BLUwGkMAgWQVsBKmpESokZIBoNmOvUVzFJVV/VZJoWz3Z/2rwx8Xs40lHsn5iPx+/sF7iXNnyq1n/z2ePwifxXJP3lv2nry33P2zuMtjXXSAFfewUo+Vc4P1YFt5Zl33PH/9vDSd2FQ2HAvuZ7GnDVpSwiVYvrSDAAL2FiAAtPf40DsELAvYNQBMbOfXRx55Unr2nJtghpq34oMVVtglADRbYqtmaD333Fx59NGW3jj0z0+c2CajRzdxm42nvl+v3qvSuvUItzb8CaTMdiiO37HENh5R5167dk4HWkeOrJF9+6JF1a1m86nrzA6zdw+GSwBotvtylix5pX//GMmfv6JPz4TZpjLqwk6dxkj16n3d2gjW7ymfOsZJCCAQ8gJWwpSUCDVSKgDcfWa3NB7fWI5dOuY2xk1LNJW53eZKprSZjO/743L22lmJmBCR6OYdjR9pLJHdIk036lA3V7sWq0BrzdE1En0gWtTSYjWbT11ndpi9ezBcAkCz3ZfNlnMn9ht64b6F0m5qO7l195bbaWOeGiN9q7h/FvvzTIT8HyYUgAACySJAAJgszNwEgeQTsGsAqAROn94to0c3losX3f+DWC0Fbtr0A2nU6C1LUMEKK6wGgFY6aSVk27BhrMya1c+t+bx5y8rAgcsla9Z8Pt1WLZ+dOLGd7N0b5bUdK32L29iiRUNk+fJPPPbHLFhynezpHYeZM+fSz0DFik+LCrjUoZYUb906XX766W233YXVz9q2/ULq1HnJrQ9Wngcr5/oE78NJ/njPnz9YfvnlP26tly7dVIfC6dI9+B/IxG5/+fIpGTmygZw+vctrOynh4gMdpyCAgE0FCAAfDIxamht7NVZiDsTI61Gvi9r9Ne4RjHfmxW1vSPQQ+WSl589is2DJdf3xy8el4biGsufMHrc+qncFftDoA3n6sadFBVz6v92unpbp26fL20velgs3Lrid/0WLL+Slmu6fxVbCKyvnBuu3gJVn1nVPs9mcZmFuYn08deWUNBjXQHbFun8WBysUDpYP7SCAgLMFCACdPb5UF4YCdg4A1XBs2DBGZs8emGApsAq4+vb9SQoUqOzzqAUrrLBDAOgpuDObuecNaNWqLyUy8m9up5nNJPQnkFKNJrYphaelpXE742k5uLe6XD/3tOOylefB7Fxf7x/3vGLF6kqfPgskQ4bsXi+36u0puEssYPXUCbVr9bp1I91+bDaT0Iqh14I5AQEEHC9gJUwxC3v8AapbpK4s6L5Asvvw524wZwD609e419QuXFv3O2fGnG5N+RuCJbYphaelpXFv/MXaL+TVxa8mutFHYjWXy1NOlvRaIvmz5ve7npR4Jqw8s6owT8FdYgGrJ7fn5z0vIze6fxYHY2OYQJ9NrkcAgfARIAAMn7Gm0jARsHsAmNhS4PLl28mzz86QNGnS+zRawQor7BAAmoVqaoZX797zpUSJRj55uE7ytAz4iSf6S4cOI40NV6wGUq72PYWV6ufx72HWcfUMzJkzSDZtGm95s5PE3hlp5XkIhQDQ7H2L2bIV0DNC8+QpbemZ8LQMuFWr4VK//mCjLSuGljrAyQgg4EgBK2FKSoQ9dgkA82XJJ3O7zpVahWsleA78DQDVJh1qSWnUAfcZ/+oG/av2l5FtR0oqSeXxubt556YMmjdIxm8ZbzkEVO8X/LHbj1KnSML3N1upJyWeCSvPrMIze99igawFZHmf5VI6l7XPYk/LgIc3Gy6Daz/4LLZi6Mg/WCgKAQSSTIAAMMloaRiBlBGwewCoVBJbCtyx40ipXt19GawnyWCFFXYIAM3ec1ewYBXp1y9a1PJYK4engC5PnjIycOAyUSGSOvwNANW1KrybObOvW4CnZhl27z5LypVr67W7d+/ekc2bJ8qCBYNFvVfQlyNfvvJ651pP776z8jzYPQBUm5/MmTNQ1q8f7UajbJVx/N17vfl5mk0Y/32NVgy93ZOfI4CA8wWshCkpEfbYIQCsWqCqfrde+bzlTR+IQMIeFd71ndvXLcBTO8rO6jJL2pbx/ll8594dmbhloqglruq9gr4cqg618UfFfObvobVST0o8E1aeWbWse2DkQBm9yf2zWNkq4/i793rz8zSbMP77Gq0YersnP0cAAQTiChAA8jwg4DCBUAgAFbmnpcBqR9l+/aIkd+6SXkcmWGFFSgeAN25clO++ayWHDq10q9mf5b+uBsyWAat3LT777HSpUKFzwAHghQtH5Ntv68v584eMPhcuXF2PXcZ4y5sSG0g1G1DNdFOB4h9/bJTLl0+KCgfVkTp1GsmevZDeIbpmzUFSrFg9/T1Ph5Xnwe4BoJmvqtuf5b8uL7NlwBkz5pC+fRdLkSI19WlWDL3+BuUEBBBwvICVMCUlwp7kDgDTpEojD2d9WDKkySA1C9eUQdUHSb2i9UR939MRSNij3jNYf2x9OXThwWdx9YLVJeq5qARLjRN7GNVsQDXTbfyv42Xj8Y1y8vJJUeGgOlTfC2UvpGf7BbuelHgmrDyzZr7KxJ/lvy5/s2XAOTLkkMXPLZaahe5/FgfyTDj+Dx0KRACBgAQIAAPi42IEEEAAAQQQQAABBBBAAAEEEEAAAQTsLUAAaO/xoXcIIIAAAggggAACCCCAAAIIIIAAAggEJEAAGBAfFyOAAAIIIIAAAggggAACCCCAAAIIIGBvAQJAe48PvUMAAQQQQAABBBBAAAEEEEAAAQQQQCAgAQLAgPi4GAEEEEAAAQQQQAABBBBAAAEEEEAAAXsLEADae3zoHQIIIIAAAggggAACCCCAAAIIIIAAAgEJEAAGxMfFCCCAAAIIIIAAAggggAACCCCAAAII2FuAANDe40PvEEAAAQQQQAABBBBAAAEEEEAAAQQQCEiAADAgPi5GAAEEEEAAAQQQQAABBBBAAAEEEEDA3gIEgPYeH3qHAAIIIIAAAggggAACCCCAAAIIIIBAQAIEgAHxcTECCCCAAAIIIIAAAggggAACCCCAAAL2FiAAtPf40DsEEEAAAQQQQAABBBBAAAEEEEAAAQQCEiAADIiPixFAAAEEEEAAAQQQQAABBBBAAAEEELC3AAGgvceH3iGAAAIIIIAAAggggAACCCCAAAIIIBCQAAFgQHxcjAACCCCAAAIIIIAAAggggAACCCCAgL0FCADtPT70DgEEEEAAAQQQQAABBBBAAAEEEEAAgYAECAAD4uNiBBBAAAEEEEAAAQQQQAABBBBAAAEE7C1AAGjv8aF3CCCAAAIIIIAAAggggAACCCCAAAIIBCRAABgQHxcjgAACCCCAAAIIIIAAAggggAACCCBgbwECQHuPD71DAAEEEEAAAQQQQAABBBBAAAEEEEAgIAECwID4uBgBBBBAAAEEEEAAAQQQQAABBBBAAAF7CxAA2nt86B0CCCCAAAIIIIAAAggggAACCCCAAAIBCRAABsTHxQgggAACCCCAAAIIIIAAAggggAACCNhbgADQ3uND7xBAAAEEEEAAAQQQQAABBBBAAAEEEAhIgAAwID4uRgABBBBAAAEEEEAAAQQQQAABBBBAwN4CBID2Hh96hwACCCCAAAIIIIAAAggggAACCCCAQEACBIAB8XExAggggAACCCCAAAIIIIAAAggggAAC9hYgALT3+NA7BBBAAAEEEEAAAQQQQAABBBBAAAEEAhIgAAyIj4sRQAABBBBAAAEEEEAAAQQQQAABBBCwtwABoL3Hh94hgAACCCCAAAIIIIAAAggggAACCCAQkAABYEB8XIwAAggggAACCCCAAAIIIIAAAggggIC9BQgA7T0+9A4BBBBAAAEEEEAAAQQQQAABBBBAAIGABAgAA+LjYgQQQAABBBBAAAEEEEAAAQQQQAABBOwtQABo7/GhdwgggAACCCCAAAIIIIAAAggggAACCAQkQAAYEB8XI4AAAggggAACCCCAAAIIIIAAAgggYG8BAkB7jw+9QwABBBBAAAEEEEAAAQQQQAABBBBAICABAsCA+LgYAQQQQAABBBBAAAEEEEAAAQQQQAABewsQANp7fOgdAggggAACCCCAAAIIIIAAAggggAACAQkQAAbEx8UIIIAAAggggAACCCCAAAIIIIAAAgjYW4AA0N7jQ+8QQAABBBBAAAEEEEAAAQQQQAABBBAISIAAMCA+LkYAAQQQQAABBBBAAAEEEEAAAQQQQMDeAgSA9h4feocAAggggAACCCCAAAIIIIAAAggggEBAAgSAAfFxMQIIIIAAAggggAACCCCAAAIIIIAAAvYWIAC09/jQOwQQQAABBBBAAAEEEEAAAQQQQAABBAISIAAMiI+LEUAAAQQQQAABBBBAAAEEEEAAAQQQsLcAAaC9x4feIYAAAggggAACCCCAAAIIIIAAAgggEJAAAWBAfFyMAAIIIIAAAggggAACCCCAAAIIIICAvQUIAO09PvQOAQQQQAABBBBAAAEEEEAAAQQQQACBgAQIAAPi42IEEEAAAQQQQAABBBBAAAEEEEAAAQTsLUAAaO/xoXcIIIAAAggggAACCCCAAAIIIIAAAggEJEAAGBAfFyOAAAIIIIAAAggggAACCCCAAAIIIGBvAQJAe48PvUMAAQQQQAABBBBAAAEEEEAAAQQQQCAgAQLAgPi4GAEEEEAAAQQQQAABBBBAAAEEEEAAAXsLEADae3zoHQIIIIAAAggggAACCCCAAAIIIIAAAgEJEAAGxMfFCCCAAAIIIIAAAggggAACCCCAAAII2FuAANDe40PvEEAAAQQQQAABBBBAAAEEEEAAAQQQCEiAADAgPi5GAAEEEEAAAQQQQAABBBBAAAEEEEDA3gIEgPYeH3qHAAIIIIAAAggggAACCCCAAAIIIIBAQAIEgAHxcTECCCCAAAIIIIAAAggggAACCCCAAAL2FiAAtPf40DsEEEAAAQQQQAABBBBAAAEEEEAAAQQCEiAADIiPixFAAAEEEEAAAQQQQAABBBBAAAEEELC3AAGgvceH3iGAAAIIIIAAAggggAACCCCAAAIIIBCQAAFgQHxcjAACCCCAAAIIIIAAAggggAACCCCAgL0FCADtPT70DgEEEEAAAQQQQAABBBBAAAEEEEAAgYAECAAD4uNiBBBAAAEEEEAAAQQQQAABBBBAAAEE7C1AAGjv8aF3CCCAAAIIIIAAAggggAACCCCAAAIIBCRAABgQHxcjgAACCCCAAAIIIIAAAggggAACCCBgbwECQHuPD71DAAEEEEAAAQQQQAABBBBAAAEEEEAgIAECwID4uBgBBBBAAAEEEEAAAQQQQAABBBBAAAF7CxAA2nt86B0CCCCAAAIIIIAAAggggAACCCCAAAIBCRAABsTHxQgggAACCCCAAAIIIIAAAggggAACCNhbgADQ3uND7xBAAAEEEEAAAQQQQAABBBBAAAEEEAhIgAAwID4uRgABBBBAAAEEEEAAAQQQQAABBBBAwN4CBID2Hh96hwACCCCAAAIIIIAAAggggAACCCCAQEACBIAB8XExAggggAACCCCAAAIIIIAAAggggAAC9hYgALT3+NA7BBBAAAEEEEAAAQQQQAABBBBAAAEEAhIgAAyIj4sRQAABBBBAAAEEEEAAAQQQQAABBBCwtwABoL3Hh94hgAACCCCAAAIIIIAAAggggAACCCAQkAABYEB8XIwAAgiEnsDFixfl5MmTcuLECY+/un528+bNoBSYNWtWefjhhyV//vxef82YMWNQ7kkjCCCAAAIIpKTA9evXE/2sjftZfPny5aB0NX369MbnrLfP3OzZswflnjSCAAIIIBAaAgSAoTFO9BIBBBDwWWDfvn2ydetW2bZtm/4fj7hBn/rna9eu+dxWSpyo/oekQIECHoPC4sWLy2OPPZYSXeOeCCCAAAIIaIHffvtNDh486DHgO378uKi/cLPzkSlTJv0Xc3GDQvXPFStWlEqVKkmpUqXs3H36hgACCCBgUYAA0CIYpyOAAAJ2Ebhw4YIO+uJ/Xb161S5dTNJ+qBCwfPnyOgxUv7r+OUlvSuMIIIAAAmEloIK+HTt26C/XP6tfw+HInDmzDgLjf+XIkSMcyqdGBBBAwHECBICOG1IKQgABJwrs2rUrQdB36NAhv0pNnz6t5M+fUwoUeEj/ev+f1a9x//3+P6tzg3GcPXtZTpw4LydPnte/xv2K+72TJy8EfDtXEEgwGDAlDSCAAAJhIxA/6HP9e6AAOR7OITnz57z/9fCfv7r+Pc73subKGuit9PW3b96W8yfOy7nj5/Sv+p9PnJPzx+//c9yfqXP9OYoVK5YgFCxbtqw/TXENAggggEAyChAAJiM2t0IAAQR8Fdi0aZPMmTNHFi1apIM/K+/iy5Ilg1SqVEwqVy4upUqppT33Qz5X6JcrSP+T4WstVs67d+/en0HhBY9B4W+/HZHTp60vq2LGoJWR4FwEEEDAmQLBmtGXPW92KfJYEY/Bniv4S5UqlW0hL5+97BYUqnDwxL4TcnDLQTm09ZDcuHLD576rdw+qmYItWrSQDh06SNWqVX2+lhMRQAABBJJHgAAweZy5CwIIIOBVICYmRiIjI3Xwd/jwYa/nqxOKF8+rg777gd+D0M+ni0P4JBUAqiBwx46jbr/6Eww2aNBAXF916tQRNiEJ4QeDriOAAAJxBNQmHKtWrZLly5cbX1aBXEFf4fKFdeDn+lV93+mHEQZuOaQDQRUMnj542qeyixYtqoPAtm3bSpMmTXy6hpMQQAABBJJWgAAwaX1pHQEEEPAocPbsWVGh38KFC3Xod/78eY/nqqW4Kui7H/KppTf3/zlHjswIxxEIRjBYr149HQjWr19fatasKTlz5sQYAQQQQCAEBNTn6Nq1a2XFihU68Pvll1987nU4B30+I4nI1QtX5dCWQ3Jw60H9q/7nLQf10mNPh/ocVWFgy5YtdRiYK1cuK7fkXAQQQACBIAkQAAYJkmYQQAABXwT27t2rQ7/o6Gj54Ycf5M6dO6aXqSVDbdpU019PPllOypYt5EvznONBIJBgsHbt2joQVGGg+lI7FHMggAACCKS8gNppVwV+6ksFfqtXr/baKYI+r0R+nfDHrj9k5887ZeO8jfpLvdLD7EiTJo20b99eIiIidBhYunRpv+7HRQgggAAC1gUIAK2bcQUCCCBgSWD9+vXy008/6eBv6dKlHq8tXDi3Efo1a1ZZ0qVLY+k+nGxd4MiRWFm5cresWnX/a+PGA14bqVGjhqilwq5A8JFHHvF6DScggAACCAQu8PvvvxuBn1rau27dOq+NlqhWQh6t8+j9r7qPSp4iebxewwmBCdy5dUe2/LTFCAPPHD3jscFGjRrpILBZs2byxBNPBHZjrkYAAQQQSFSAAJAHBAEEEEgCAbVpx4wZM/SXeq+fp6NmzdLSunVViYioJLVrl0mCntCkFYFLl67J+vX7dRi4cuUu/evFi9cSbaJKlSpGGKhCwXLlylm5JecigAACCHgQ2LlzpxH4qVl+mzdvTtQqU/ZMOugrW7es/rXkEyUlU7ZM+KawwJ7Ve2Rr9FbZNH+T7F2712Nv1PsCn3nmGf2lNhXhQAABBBAIrgABYHA9aQ0BBMJcYNu2bTr0mzZtmuzbty+BhnqXX/Pmj0vTppUkIqKilCtXOMzF7F/+hg37Zd26fbJ27V49W3D//hOJdrpatWp6NoNa3qS+7LwDpP316SECCISTgFo2ql6Rob7UrPmNGzcmWn7+kvn1rL7SNUtLqRqlpGT1kuHEFZK1Ht15VLZFb5OtUVvl18W/mr47sFSpUtK1a1cdBFasWDEk66TTCCCAgB0FCADtOCr0CQEEQk5g5syZMn36dFG/mh2dO9eWp56qpmf6FSjwUMjVR4cfCOzZc0zWrdsv69fv08HgmjV7PPIUK1ZMmjZtarzrKE8elp7xLCGAAAJxBWJjY41340ZFRcmhQ4c8ApWpVUYHfaWeKCUla5SUgmUKghnCAueOn9MzAzf+uFFWzzR/f2Pnzp2lS5cuon7lQAABBBAITIAAMDA/rkYAgTAWUBt6qNBPfW3fvj2BROnSBaRLlzryzDN1pGLFomEs5ezST5w4b4SBKhCMidkmd+7cTVB01qxZ9TuOXC8+L1OGJd/OfjKoDgEEPAns2bPHCP3UcKWIjAAAIABJREFUO3IvX76c4NTUaVJLxSYV7wd+f4Z+OfOzK7tTn6rD2w7LqhmrZNX0VXJ87/EEZVaoUEEHgeqLjUOc+hRQFwIIJLUAAWBSC9M+Agg4TmDevHlG8Hfr1q0E9bVtW02HfupLLfnlCC+Bw4djJSpqq0RHb9W/njlzyRSgYcOGxlLhWrVqhRcS1SKAQNgJrFmzxljau2zZMtP6s+XOJpWaVpJKEZX0r3mKMms63B6U2zdv3w8CZ6ySjZEJl4CnS5fOCALbtGkTbjzUiwACCAQkQAAYEB8XI4BAOAlMmjRJvvzyS1G7+sY/ihTJ8+dsv9ryxBOlwomFWhMRuHjx6p9h4Db9q6f3Bz722GNuswMzZMiAKwIIIBDSAjdu3HCb5ffbb7+Z1qPe46fCvooRFfWvmbNnDum66XzwBPat3yerZ6zWswJjj8QmaFjtGvzSSy9Jjx49gndTWkIAAQQcLEAA6ODBpTQEEAiOwNKlS+Wzzz4z3c1Xbebhmu2XPTs7DQZH3LmtqOXBrpmBGzceMC20QIECbmGg+ncOBBBAIBQEjh8/7hb6qX83O0pUK2HM9FPLfDkQSEzg2sVrxqxAtXlI/EPtHvzKK69Io0aNgEQAAQQQSESAAJDHAwEEEPAgoN5RpIK/b7/91u2MfPmyG6Ff/frl8EPALwEVALqWCqtg0OzImDGj3kSkefPm0r59eylUqJBf9+IiBBBAIKkE/vjjD/nhhx9k8eLFojbxuH79uumtVNDnWtqrAkAOBPwR2LlipxEGXjx10a2JQYMG6SCQd+z6I8s1CCAQDgIEgOEwytSIAAKWBK5cuaKDv+HDh8uFCxeMa9OmTSMvv9xK/va31lK4cG5LbXIyAokJqKXB98PA+0uF1dLh+IfaRKRjx446COzQoQOgCCCAQIoKzJkzRwd/s2fPNt3EQy3ljbu0Vy315UAgWAJnjp6R+V/MlwWfL5A7t+8YzebIkUNee+01HQRmyZIlWLejHQQQQMARAgSAjhhGikAAgWAJjBs3Tj799FPZuXOnW5M9etTXwV/16iWDdSvaQcBUIDb2kl4m7FoqrDYViX+o2Q2dOnXSYWCNGjWQRAABBJJFYN26dTr0mzVrlqhZ8vEPtWmHsYlHRCXJlidbsvSLm4SvwP4N+3UQuGLSCjeEcuXKyeuvvy69e/cOXxwqRwABBOIJEADySCCAAAIietmSmvW3cOFCN4+IiIo6+GvTphpOCCS7wO3bd+Snn7bInDnrZPbstXL27OUEfWjSpImeEcgS4WQfHm6IQFgIuJb4qhl/MTExCWrOmiur1OxYU2p0qCGVm1WWNGnThIULRdpLYOO8jToI3Bbt/kqNli1b6tmA6nUaHAgggEC4CxAAhvsTQP0IhLnAjh07dPA3evRoN4kKFYro4K9//yZhLkT5dhE4deqCEQSqUDD+kTlzZuncuTNLhO0yYPQDgRAXcC3xnTlzply9mvC1BCrscwV/OfLlCPFq6b5TBGJGx+gg8Mj2I24l9e/fXweB5cuXd0qp1IEAAghYFiAAtEzGBQgg4BSB9957T0aMGCGXLl0ySsqTJ5sO/l5+ubVkzZrRKaVSh8MENmzYr8PAOXPWys6dfySorlSpUvL000+zRNhh4045CCS1gGuJ7/fffy/79u1LcLtC5QpJzQ73Z/uV5JUYST0ctO+nwPXL12X+5/N1EHgp9sF/42XLlk0GDx4s7777rp8tcxkCCCAQ2gIEgKE9fvQeAQT8ENi8ebP84x//SLDc98UXW+jwr1QpXlTuByuXpJCACgFnz74fBl65ciNBL1ginEIDw20RCBEBb0t8M2TJcD/061hD/8qBQKgInNh3QoeAi/67yK3LalnwRx99JFWqVAmVUugnAgggEBQBAsCgMNIIAgiEisC3334rb7zxhly8eNHocufOtXTwV69e2VApg34ikEBAbRbimhW4fPmOBD9XuyG6Ng5hF2EeIAQQcC3xVRt6XLlyJQFI+Qbljdl+anMPDgRCVWDXL7t0ELhm5hqjhOzZs8snn3wigwYNCtWy6DcCCCBgWYAA0DIZFyCAQCgKHDt2TM/6U7v8uo7cubPJ0KHPyoABEaFYEn1GwKPAypW7jPcF/v77qQTnlS1bVm8c0rFjR6levTqSCCAQJgIbNmyQ2bNniwr/du3alaDqfI/kM97rV7YufykWJo9F2JQZPSpaprw5RS6debAsWO0SrGYDFixYMGwcKBQBBMJXgAAwfMeeyhEIG4EffvhBXnvtNdm/f79Rc4sWVXT49/jjxcPGgULDT+DGjVvG8mC1RPj27bsJENSswO7du+tAkAMBBJwpoAK/yZMni5rtF/9InTa1nunnWuabLkM6ZyJQFQIicvDXgzoE3Lxos+FRsmRJGT58uH5vLgcCCCDgZAECQCePLrUhEOYCd+/e1bP+hg0b5ibxzjud5f33u4S5DuWHm8DevceNWYFr1+5NUH6NGjV0EPjss89Knjws9wu354N6nScQGxsrU6ZM0cGf2twj/lG6Zmljtl+B0gWcB0BFCCQiMP2f02XmBzPdzhgyZIieDZg6dWrsEEAAAUcKEAA6clgpCgEEVq9ercO/pUuXGhgVKhSRoUO7S5s21QBCIKwFYmK2yaxZa2TSpBVy6dI1N4t8+fJJz549dRj4+OOPh7UTxSMQigK//vqrDv0mTJggp065vwIgU7ZMUr9HfanVqZZUbFIxFMujzwgETWDjvI0y+c3JcmT7EaPNRo0a6RCwdu3aQbsPDSGAAAJ2ESAAtMtI0A8EEAiawOeffy5vvvmmXL9+3WizT59Gesnvww/nDNp9aAiBUBc4ePCUTJ68QgeBu3b9kaCcLl266CCwbdu2oV4q/UfA8QKRkZE6+Js+fXqCWguVLaSDv/rd60u+4vkcb0GBCPgqcP7keb0keOl3D/7COGPGjDJ06FB5+eWXfW2G8xBAAIGQECAADIlhopMIIOCLwO+//y5vvfWWTJs2zTg9R47MetbfCy8086UJzkEgLAVu3bojkyf/rINANTsw/qFmQvTo0UOHgTly5AhLI4pGwI4CFy5c0KHfpEmTRM18j3+oWX4q+Huy+5OSJl0aO5ZAnxCwhcBP3/ykZwNevXDV6E/Xrl3l448/lkceecQWfaQTCCCAQKACBICBCnI9AgjYQmDlypXSr18/2b17t9GfiIhKetZf9eolbdFHOoFAKAhERW3RQaCaGXjnjvumIQUKFJBevXrpILBChQqhUA59RMCRAtu3b9fB3/jx4+X48eNuNaZOk1rP9FPBX+WmlR1ZP0UhkBQC+zfs17MBt0ZvNZp/9NFHZcyYMVK3bt2kuCVtIoAAAskqQACYrNzcDAEEkkJg7ty50rdvXzl79qzR/JtvdpCPP342KW5HmwiEhcBvvx3RIaD6Onw41q3mVKlSGRuGtGzZMiw8KBIBOwgsXLjQ2Njj3r17bl3KUzTP/eCve30p8lgRO3SXPiAQkgJT3poic4bOMfqeK1cuGTt2rLRr1y4k66HTCCCAgEuAAJBnAQEEQlpA/a1s//79jRqyZs0o3333V+ncuVZI10XnEbCLwPnzV/XyYBUErl69J0G3GjRooHcOVrMCs2TJYpdu0w8EHCNw5coVPdtP7ei7fPnyBHWVqV1Gh35qmW/mnJkdUzeFIJCSAmtmrpGv+nwl1y8/eJ/06NGj9WoTDgQQQCBUBQgAQ3Xk6DcCCMgnn3wiQ4YMMSQKF86tw7+ICHY25PFAICkEfvhhnQ4CZ85ck6D54sWLG+8JLFu2bFLcnjYRCCuBXbt2Ge/3O3jwYILaa3WupYO/Gu1rhJULxSKQXALborfpEPDM0TPGLYcNGyZvvPFGcnWB+yCAAAJBFSAADConjSGAQHIJvPbaazJixAjjdhUqFNHhH+/7S64R4D7hLLB+/X5jVmBs7CU3irRp0+ogUM0KbNq0aTgzUTsCfglERUXp2X5qY4/bt2+7tZEtTzZjtl/JJ3i/rV/AXISABQH1XkAVAh7ZfsS4avDgwTJ8+HALrXAqAgggYA8BAkB7jAO9QAABCwK9e/fWLz53HfXqlZXIyDclJ0ufLChyKgKBCxw7ds4IArdsOZSgwSZNmuggUL2jkwMBBBIXUO8YU8FfTExMghOLVS5mBH8PFXwISgQQSEaBq+evytC2Q2XXL7uMu6oNscaNG5eMveBWCCCAQOACBICBG9ICAggko0CbNm1k/vz5xh3btKkmkZEPlgEnY1e4FQIIxBGYMuUXHQYuWLA5gUv16tXl+eefd3tfJ3gIIHBfQL1X7H//+59s2LAhAUmVVlX0u/3qPVsPLgQQSGGBYW2HycZ5G41etG7dWubNm5fCveL2CCCAgO8CBIC+W3EmAgiksECtWrVk7dq1Ri969KgvEye+lMK94vYIIBBXYPnyHToInDRphVy7dtMNp0aNGjoIZEYgzwwConcVVcHfunXr3DjSZ0ov9Xvc39SjfIPyUCGAgI0EvnzuS1kxaYXRo5o1a8qaNQnfi2ujLtMVBBBAwBAgAORhQACBkBAoVaqU7N+/3+jr4MFtZfjwniHRdzqJQDgK7Nt3QgeBI0fGyLFjZ90IVJivgkC1nJ8DgXATUMsGVfAXPzTIVTCXNBnYRAd/+UvlDzcW6kUgZAQmvDZBIkdEGv0tWbKk7Nu3L2T6T0cRQCB8BQgAw3fsqRyBkBHImTOnXLhwwejvt98OlOefZ3OBkBlAOhrWAidOnJeRI6Nl1KhoORpnJ0WFUqdOHR0E9uxJmB/WD0mYFD9hwgQd/K1atcqt4tyFc0vEgAiJGBghOfPnDBMNykQgtAWi/hclIweNNIrIkSOHnD9/PrSLovcIIOB4AQJAxw8xBSIQ2gKZMmWS69evG0UsWfKuNGpUIbSLovcIhKHAqVMXjCDw8OFYN4F69erpIFDtHsyBgNME1G6+Kvj75Zdf3ErLUzSPEfzlyJfDaWVTDwKOF9i+dLu81/g9o86MGTPKtWvXHF83BSKAQOgKEACG7tjRcwQcL/Doo4/Knj17jDqPHPlWChfO7fi6KRABJwvExl78MwiMkYMHT7mV+uSTT+ogUO0czIFAqAuoHX1V8Pfzzz+7lZKveD5pMqCJnvGXPU/2UC+T/iMQ1gJnjp6RQUUGGQZlypSR3bt3h7UJxSOAgH0FCADtOzb0DIGwFmjWrJlERUUZBjduTJX06dOGtQnFI+AkgbNnLxszAg8cOOlWWsOGDXUQ2LVrVyeVTC1hIjBt2jQd/C1btsyt4odLPGzM+MuaK2uYaFAmAs4XuH3ztnTL0M0otGnTpvLTTz85v3AqRACBkBMgAAy5IaPDCDhfYMCAATJ69Gij0IMHv5ZixfI6v3AqRCAMBc6fv2IEgWrjkLhH48aNdRD4zDPPhKEMJYeawIwZM3Twt2TJEreuqw09XO/4y5IzS6iVRX8RQMAHgdOHTstfiv/FOLN///4yatQoH67kFAQQQCD5BAgAk8+aOyGAgA8CH374obzzzjvGmatXfyS1apXx4UpOQQCBUBa4ePGqsTR4z55jbqVERETIwIED5emnnw7lEum7QwW+//57GTlypERHR7tVWLBMQWOpb+bsmR1aPWUhgIBLYM+aPfKP2v8wQD744AN5++23AUIAAQRsI0AAaJuhoCMIIPD111/LX//6VwNi9uy/S4cONYBBAIEwErh8+boxI3DXrj/cKlevBlBBYKdOncJIhFLtKjBr1iwd/MVf6leobCFjxl/GrBnt2n36hQACSSCwbs46+XfHfxstf/XVV/KXvzyYGZgEt6RJBBBAwGcBAkCfqTgRAQSSUmDChAnSq1evOP/B1F/+8pfmSXlL2kYAARsLXL16wwgCd+w46tbTFi1a6CCwQ4cONq6ArjlVYM6cOTr4W7RokVuJhcsXNoK/DJkzOLV86kIAAS8Ci79eLKP/+uBVNuPHj5eePXvihgACCKS4AAFgig8BHUAAgdmzZ7vN6Hn77U7ywQe8/J8nAwEERK5fv2ksDd6+/bAbSatWrXQQ2K5dO6gQSHKBuXPn6uBvwYIFbvcqWqGosdQ3fcb0Sd4PboAAAvYXmPbONJn14Syjo2rGcMeOHe3fcXqIAAKOFiAAdPTwUhwC9hdQS6eaN38w069//yYyatQg+3ecHiKAQLIK3Lx525gRuHXrIbd7t2nTRgeBbdu2TdY+cbPwEIiMjNTB37x589wKLlapmDHjLy271IfHw0CVCFgQ+HbAtxIzOsa4YvHixaJeZcGBAAIIpJQAAWBKyXNfBBCQVatWiVrKd+nSJa3RunVV+fHHIZI6dSp0EEAAAVOB27fvGEHgr78edDvn2WeflZdfflmeeOIJ9BAIWGD9+vXy+eefy5QpU9zaKv54cSP4S5M2TcD3oQEEEHCmwL2792TYU8Nk0/xNusBs2bLpVwfUqVPHmQVTFQII2F6AAND2Q0QHEXCmwNatW/VSiP379+sCq1Z9RId/hQrlcmbBVIUAAkEVuHv3rrE0eNOmA0bbqVOnlldeeUUHgYULFw7qPWksPASOHj2qg7/PPvtM1HPmOkpULWEs9VXPGQcCCCDgTeDsH2d1CPj7pt/1qSVLlhT16ptKlSp5u5SfI4AAAkEXIAAMOikNIoCAN4Hr169L06ZN5ZdfftGnFijwkPz44xtSvXpJb5fycwQQQCCBwNdfL5bPPpsn+/adMH5WoEABefXVV3UQmDZtWtQQ8Cpw+/ZtHfz95z//kePHjxvn5y+VX9q80kaaszGVV0NOQACBhAL7N+yXT576RM4dP6d/WK9ePYmKipKMGdklnOcFAQSSV4AAMHm9uRsCCIjo2Tnqf7Jch5r517ZtNWwQQAABvwViYy/pEFB9Xbt202inevXqOgTs3r27321zofMFJk+erD+XNmzYYBSbPlN6Hfypr2x5sjkfgQoRQCDJBDZGbtQzAV2H+lxSs4w5EEAAgeQUIABMTm3uhQACMmnSJHnuuecMiaFDu8uQIe2RQQABBIIisGXLIfn883kybtwyt/bUBiHqf7gaN24clPvQiDMElixZooM/tdFH3KNh74bS5uU2UqxyMWcUShUIIJDiAj8M+0EmvznZ6MfEiROlR48eKd4vOoAAAuEjQAAYPmNNpQikuMCuXbukSZMmcuzYMd2Xzp1ryfffD07xftEBBBBwnsCCBZt1EBgVtdWtuAEDBuggsHz58s4rmop8FtixY4cO/kaNGuV2TaWmlXTwV6VVFZ/b4kQEEEDAV4ERT4+QNTPX6NMLFiwoMTExUrZsWV8v5zwEEEAgIAECwID4uBgBBKwIdOjQQX744Qd9SfHieSUq6p9SqlR+K01wLgIIIGBJYPToGL0seMeOo8Z1WbJkkcGDB+sg8KGHHrLUHieHtsC5c+d08DdixAi5cuWKUUzh8oX1Ut8m/ZuEdoH0HgEEbC1wYt8Jeb/p+3L64Gndz/bt28ucOXNs3Wc6hwACzhEgAHTOWFIJArYW+PDDD+Wdd94x+jh16svStWtdW/eZziGAgDMELl68Kp99Nl8HgRcuXDWKKlGihPz973+XQYMGOaNQqkhU4Ntvv5V///vfcuDAg12jM+fIrIO/1q+0lszZMyOIAAIIJLnAymkr5fNuD96F/cEHH8jbb7+d5PflBggggAABIM8AAggkucCiRYukZcuWxn1ee62t/PvfPZP8vtwAAQQQiCuwc+dRHQSOGhXtBtOgQQM9G1DNxOBwnoCaea5m/S1fvtytuIgBETr4K1yusPOKpiIEELC1wIS/T5DI4Q/ePbpw4UJp0aKFrftM5xBAIPQFCABDfwypAAFbC8TGxkrTpk3l119/1f1s2PAxiYp6R9KmTWPrftM5BBBwrkB09DY9G3DBgk1uRXbt2lUHgTVr1nRu8WFU2dq1a3XwN23aNLeqq7aqqmf9VYyoGEYalIoAAnYSuHP7jnzQ9AP5bdlvuluPP/64REVFSZ48eezUTfqCAAIOEyAAdNiAUg4CdhNQL9wfPXq07lbWrBn1e/9q1Sptt27SHwQQCEOB8eOX641Cfv31oFF9qlSpdAiovooWLRqGKqFf8uHDh3Xwp77u3btnFFT88eJ6g48GvRqEfpFUgAACIS+wd81e/T7A65ev61r69++fYGOikC+SAhBAwFYCBIC2Gg46g4CzBNT7ll544QWjqP/3//rJiy+yvMFZo0w1CIS2wLVrN+Xzz++/H/D06YtGMQ8//LC8+uqrOghMnz59aBcZJr2/eVON5efyn//8R06ePGlUnT1v9vvv+Xu5taTPxFiGyeNAmQiEhMCi/y6SMf83xujrN998w3tpQ2Lk6CQCoSlAABia40avEbC9wIYNG/TS3/Pnz+u+9u7dUL777q+27zcdRACB8BTYv/+Efj/gV18tcgOoWrWqDgGfe+658IQJkaonTpyow79Nm9yXdbf4awv9nr/8JdlxPkSGkm4iEHYCX/X5SpaNW6brzpkzp14KXL169bBzoGAEEEh6AQLApDfmDgiEpYAK/6Kj779ov0KFInrpb/78OcPSgqIRQCB0BH7+eYcOAn/4YZ1bp1u3bq2DwIiIiNApJgx6qj5nVPA3f/58t2prtK+hg7/yT5YPAwVKRACBUBY4f+K8Xgp8ZPsRXYb6nFEhIAcCCCAQbAECwGCL0h4CCMiXX34pf/vb3wyJyMgh0qZNNWQQQACBkBGYOvUXHQSuX7/Prc/qHU2vv/66lC7Nu0xTcjD37t0rn376qfGOWVdfSj1RSgd/9brVS8nucW8EEEDAksDGeRtlWNthxjVffPGFvPTSS5ba4GQEEEDAmwABoDchfo4AApYE1K6/tWrVkv379+vr/vWvp+Xdd5+x1AYnI4AAAnYQuHPnrg4B1UYhf/xx1uhSvnz55M0339QzAjmSX0DN+Bs6dKicOnXKuHmuQrn0Bh8q/EudJnXyd4o7IoAAAgEKzHhvhnz/r+91KyVLlpQ1a9awK3CAplyOAALuAgSAPBEIIBBUgXfffVfef/993WbZsoVk9eqPJGfOLEG9B40hgAACySlw+HCssVFI3PuqZVoqCGzcuHFydids77VkyRId/LleL+GCcG3wkadonrC1oXAEEAh9gUtnLslbNd+SE/tP6GL++c9/ynvvvRf6hVEBAgjYRoAA0DZDQUcQCH2B3bt3S40aNeTixfs7aX7zzUAZNKhp6BdGBQgggICIrFixU4YOnSMLF25281C7BQ8ZMkTy5s2LUxIInD59WoYNG6Z39417VGlZRTq82UHK1S+XBHelSQQQQCD5BeZ/MV/GvTxO3zh79uyybt06efTRR5O/I9wRAQQcKUAA6MhhpSgEUkbgr3/9q3z99df65g0bPiZLl/4rZTrCXRFAAIEkFPjvfxfqIPDYsXPGXdT/oKkQsHfv3kl45/Brety4cTr8U3/B5DoeKviQDv5avtgy/ECoGAEEHC1w985debPmm3Jg4wFd51/+8hf56quvHF0zxSGAQPIJEAAmnzV3QsDRAitXrpR69R68dH3OnNelffsnHF0zxSGAQPgK7N9/UoYOnS1jxixxQ3j66ad1EFi1atXwxQlC5Zs2bdLB3/ff338fluto3K+xdHyzozxc8uEg3IUmEEAAAfsJLBu/TL7q/SD0++WXX6Ru3br26yg9QgCBkBMgAAy5IaPDCNhToEuXLjJjxgzdua5d68rUqbwc354jRa8QQCCYArNmrdVB4MY/Z2uotjNmzChvvfWWDgLTpUsXzNs5vq1bt27p4O/jjz+W69evG/WWqFZCB381O9V0vAEFIoAAAu9HvC/bYrZpiGeeeUamT58OCgIIIBCwAAFgwIQ0gAACP/74o7Rr186AWL36Y6lVqzQwCCCAQFgIXLt2Uy8JVkHg7dt3jZrVjugqBIz752NYgPhZ5Ny5c3X4p3a+dB2p06bWwZ9a8ps+U3o/W+YyBBBAILQE1s9dL5+2/9TotPrz8amnngqtIugtAgjYToAA0HZDQocQCD0BtRNmTEyM7vjLL7eWzz7jHVihN4rO6HFMzDbp0OHfcunSNV1Q8+aPy+TJL0nu3Nm8FhgVtVWaNfvA63lxT7DSvqWGOTkkBVav3qODwMjIDW79HzBggA4CS5QoEZJ1JXWnDxw4oIO/UaNGud2qetvqOvgrU7tMUneB9kNM4N69exJ7KFZWzVglW37aIvvW7ZNrl65J3mJ5pXTN0tKwd0N5rOFjlkPj2MOxsnLaStm0YJPsWL5DqzxS5RG90UzdrnV126lSpwoxLbobqgIjOo+QNbPu/4VIkyZNEuyAHqp10W8EEEg5AQLAlLPnzgg4QmDs2LHSr18/XUv+/DlFzf4rXpydMB0xuCFWxMWL1+T//m+MTJiw3Oi5lYDus8/myauvjrdUtZX2LTXMySEt8M03P+kg8MiRWKOO/Pnzyz/+8Q958cUXQ7q2YHf+v//9r3z00Udy4sQJo+k8RfLo4K/ZC82CfTvac4DA5bOXZe6nc2Xx14t16OfpKFu3rPT5so+UqOo9eL9145ZEj4yWqf+Ymmibjfs2lm4fdZOc+XM6QJIS7C6gQuh3G75rdHPMmDHSt29fu3eb/iGAgI0FCABtPDh0DQG7C6j3M6klblu2bNFdHTq0uwwZ0t7u3aZ/DhRQs0GmTl0pgwaNNGb/qTJ9Dehu3rwtQ4ZMFhUCWjl8bd9Km5zrDIFDh07rEPB//4tyK6hFixZ6NmCDBg2cUaifVSxfvlzP+lu0aJFbC02fb6rDPzWTiwOB+AIXT1+UMf83RlZNX+UTjnqOXhz/opRvUN7j+Xdu35HIEZEyechkn9p8ot0T8vz/npccD+fw6XxOQiAQgW/7fysxY+6vsqlcubJ+RYJ6zywHAggg4I8AAaA/alyDAAJa4NNPP5U33njj/7N3FlBVNV0Yfm1QkDDBQsUWVFDsBBQT9TewA+wuRP3swhbswA6MT0HxMwCxAxvaP+4HAAAgAElEQVSwEMXGRkRs9F8zVw5cQSVunHPvnrXuQmFmxzPHi7zsmc3/XLmyGa/+09GhC+/p8VAtASb+BQVdR+/ey8FEl6QjtQJdTMwHuLiswO7diXePpSaL1NpPjS2ao5kEfH0vcCHw/Pk7cgmOGTMG48aNg5GRkWYm/pusoqOjMXv2bMybN09uBjtayYQ/Jq7QIAIpEWDv9Qc9D2L98PVpAlSxYUUM2TwExoWMU1zH7lpb0m3JHyv/fl3YclRLXgmYLQf9nydNm0GT00zg/rX7GF99PFiVKhtz5syBq6trmu3QAiJABIgAI0ACID0HRIAIpIvAixcvYGVlhSdPnvD169cPQs+eDdJlixYRgfQS+P79B/799xzGjNmcTPxjNlMr0EVEPIOT0yK5Tq6piSm19lNji+ZoLgFWYSprErIXn3/+EMeyrVChAq8G7Nq1q+YmnySzLVu28Kq/69evC59lAgoT/tgra/asWsGBkkwfgeioaCztvhQhASGCAVbh5zTDCTX+V4OLcXeC72DD8A2484vgPmDtADRybpTMcVx0HJY7L0fw3mDha3rGeug2rxvqdKrzW5tGJkZw9XGFuY15+pKhVUQgDQQ2jd7Eq1TZKFSoEC5fvoz8+fOnwQJNJQJEgAjICJAASE8CESAC6SLg6emJYcOG8bUODpVx8OCEdNmhRUQgvQRevnyHuXN9MX/+vt+aSK1Ad+5cOBo3niF3fNjXdyxataqa3vBoHRFIRuDChQguAu5NIjawSU5OTrwa0NLSUiOphYSE8Ko/b29vufxs2thw4c+8GokoGrnxCk4qxD8E039p1NRvdT/YutgiU6bExhxXDl7BrGaz5LyzOb08eiFHzhxynw8NDMW8NvPkqv86z+oMR1dHZM6SWZjLGo2whgxJ7xxsN7Ed2k9uLzdPwSmTOSLACbx88BLjqo9DzPMY/ncPDw8MHTqU6BABIkAE0kyABMA0I6MFRIAIMAK1atXC2bNnOYxdu0ahXbsaBIYIqIQAa/bBqv7mzPHB7dtP/+gztQLg1q0n0bWrp2DLxMQI+/e7wdr675fHqyRpcqJRBNasCeBCYGTkCyEvfX19LgKyisCkYoaUE2dHNlnFHxP/YmNjhVTyF8/PhT+7PnZSTo9iVzGBqPAoPLr+CA/DHiLyciRiX8eCCYCFyhaSi+Tp7adY1HER2NHJhFG5SWUM3ToU+kk6wn+P/w7vid7YO3uvMI9V9rntd0OJX977U6oUrOxQGUM3D4V+3r93mVcxKnKngQS2jd8mPKs1a9bEmTOpuwdTA1FQSkSACGSAAAmAGYBHS4mAthLw8/NDy5Ytefrs7r8rV+TvctJWLpS3aghMn74bkybtSOasRIkCYFWBsUm6QqZGAGQixdSpu/grYTRoUAFbtw6Dqal23c+mmh0kL4zA48dvMHv2HixfflgOSO3atbkI2KJFC0mDYt8nmPh3+vRpuTyaDGyCtuPawrhwyvexSTppCl4UBB6EPODVelF3ooR4UqoA/BDzAStcVuBckrtfLe0sMWzbMOTOl1suF/Z9YtfUXfyVMH4nFooCAgWhcQSY+D3KchR+fP/Bc9u/f7/kv09o3CZRQkRAAgRIAJTAJlGIREBsBNh9VVu3yrrlUedfse2O5sfzqwBobKyHf/75H+rXL4/evVfgWpKqj9QIgB8+fMawYeuxdq2syx4b3brVw7JlLtDX19V8oJShWgkcOHCZC4GnT9+Wi2PAgAFcCCxatKha40ur84cPH3Lhb8WKFXJLy9Quw4U/q+ZWaTVJ84lAqgmwqj6/hX7Y7LpZbk2PhT3QYoS8qP4s4hkWOS3CvUv3hLmsC3XPRT2RXTd7Mp/HNx3H0h5L5T4/wnsEanWsler4aCIRyAiBJd2X4MTmE9xEly5dwO5VpUEEiAARSAsBEgDTQovmEgEigJs3b6JixYr4/v079PR0EBq6EGZm+YgMEVAZgQQBkIlz7Oj5pEnt+TPIjgN37LgozQIgqxrs3NkDAUkulh8woDEqVTKDj08wF2ZYVWGVKsXRvLkVOneug7JlC2nMMU2VbRw5+i0B1sxG1iRkD+LiPgvzihcvjmnTpkmmSQj7YXTSpEmIjIwUcsiRKwcX/tiR30yZE+9po8eBCCiaADumG+gViN3Tdsvd1fe7LsDh58Ixo/EMublMJOzi3iXFhjRndpzhgmHSkZKwqOi8yB4RSCBw9fBVzHSYyf+aOXNmhIWFoVy5cgSICBABIpBqAiQAphoVTSQCRIARmDx5Mv+BlA0XF1usWdOfwBABlRJYuNAP377Fo0OHWihWLK8gxKVXAAwJeYB27RbgTpLjYn9KiAmPAwc2gaurI1j1IQ0ioCgCly9HciFw927Z/aoJo1+/fvx9V6xdH1lXeCb8rVq1Si7umu1qcuGvuFVxRSEiO0QgGQHWIMGjswdun5GvomUTS1UvBZdlLsnu9GNfu3X6FibWmShnr+O0jmDNPVIaaZ1PW0UElEFgaqOpCAsK46bZ++7UqVOV4YZsEgEioKEESADU0I2ltIiAMgh8/vwZFSpUwN27d7l5f/9JsLOzUIYrskkE0kwgvQKgv38IGv/SWTI1ztu3r4klS5xRoIBBaqbTHCKQagLr1wdhypSdePjwlbCGvfcyEbBt27aptqOKiXv27OE/hF6/fl1wl7doXnSY0gENezVURQjkQ8sJpNT0Q1dfF7WdaoMJeoYFDVMkdHLrSXgmaf7EJqVVAGR3WvZY0APZdLJp+S5Q+qoicNTrKL+7ko2SJUvy994cOeS7W6sqFvJDBIiA9AiQACi9PaOIiYDaCGzcuBE9e/bk/lmThKCgKWqLhRwTgV8JpFcAXLTIDyNHbkwX0FGjWmLmzE7IkYN++EsXQFr0WwJ37z7jzW62bTslN2fEiBGYPn06cuXKpVZ6cXFxmDhxIhYtkj8SWadzHS6iFCxZUK3xkXPtIZBSZR7LvqhFUTQZ0AT1u9cHO4r+61CEAPinOwO1ZwcoU1US+PrpK0ZVGgXWFZuNDRs2oEePHqoMgXwRASIgYQIkAEp48yh0IqBqAk2bNsWhQ4e42xUr+qJ/f3tVh0D+iMBvCaRHAPzy5Rvc3LaCiYBJR/fu9TF6dCuUK1cIWbJkxoMHr+Dp+V+yeSYmRvD2Ho569crTzhABpRBgXYKZEPj6daxg38bGhlcDNmnSRCk+/2b08GEW0yQEBwcLU/Xz6HPhj1VE0SACqiRwcd9FzHGc81uXlRpXgvNSZ5iUMpGbQwKgKneJfCmSAOtGvXPKTm7SwcEBBw8eVKR5skUEiIAGEyABUIM3l1IjAookcOrUKdStW5ebLFw4D0JDF8DQUL0VKIrMj2xJn0B6BMCvX+Nx6tRNXLhwF1euRPJ7ADt2rI0RI5oja9YsclA+f/6KqVN38Tvako4RI1rA3b0LsmfPKn2IlIEoCbB7KpkI6Ot7QS6+f/75hwuBmTKpprnGjx8/uPA3Y8YMuTiqOVbj4l8xy2Ki5EdBaTaBdy/f8aYdOQ1y4uO7jzjgcQD75u2Ta+7BntF+q/rBIMmVDSQAavZzocnZsQ7WoyuNxucPsqZRJ0+eRJ06dTQ5ZcqNCBABBREgAVBBIMkMEdB0AoMGDcLy5ct5mqNHt8S8ed01PWXKT2IE0iMApjXFlBqG2NlZYtu2YciXL3dazdF8IpAmAvPn7+NC4MePX4R1DRo04CJgwi9o0mQwDZPZD5hM/Dt27JiwKrtudi78tRrdKg2WaCoRUC6B+G/x2Dl5J/bM2iPnaMDaAWjk3Ej4nCIEQLoDULl7SdZ/T2BV31UIWBPAJwwcOBDLli0jXESACBCBvxIgAfCviGgCESACT58+hYWFBd68ecNhXLjgjqpVSxIYIiAqAqoQANkxzC5dPHH48FUh90qVzLBjxwiUKWMqKh4UjGYSOHcunIuArHlNwsiaNSu/F9DNzU0pSbu7u/P7/r59+ybYt7S35OJf6RqlleKTjBKBjBB4EPIAC9otQFSS7u71utXjHYFZgxA2bpy4gcn1J8u5SWsTkD/Nz0j8tJYI/I3AjeM3MLmB7Pk1NjZGaGgoTE3p/yF/40ZfJwLaToAEQG1/Aih/IpAKAgsXLsSoUaP4zNatq2HvXtdUrKIpREC1BFQhALLKqxEjNmDVKn8hORIAVbvP5E1GgB1HZ52Ck47mzZvzakArKyuFYLp8+TKv+jtw4ICcPdbht/3k9grxQUaIgDIIsGPBHp09EBKQKJSXqVUGw1i1drF83GVKzUNajGiBLu5d+JHiX0dKFYM9FvYAW0ODCKiDwKxms3Dl4BXuesGCBRg5cqQ6wiCfRIAISIgACYAS2iwKlQioi0CNGjVw/vx57n779uFwcqqtrlDILxH4LQFVCIAfPnzGsGHrsXZtoBAHCYD0UKqLQGBgKK8GPHPmthCCvr4+v6Nv6NChGQrL09MT7I7B2NjE5iNMQGEVTxa2FhmyTYuJgLIJxL6OhWcXT1xNUq1tVskMI3aMgOnPau2nt59iUcdFuH/tvhDOn7r6Ht90HEt7LJULfYT3CNTqWEvZ6ZB9IpAigaSidPXq1XHu3DkiRQSIABH4IwESAOkBIQJE4I8EwsLC+PFfNszM8iEyUnYPIA0iIDYC6REAIyKeYf/+i7zD6tWr9/H69Xs0aVIJkye3T7GxwsuX79C5swcCklSV1KpVht8BWOxnVYnYuFA8mk2ANadhIuDcub5yibZv355XA5YtWzZNAG7dusWr/nbt2iW3ztHVkYt/2XJkS5M9mkwEFEHgY+xH3D59Gw/DHuJF5AtEhUchm042DFw3ELlTuH81+mk0PLp44Pqx64L7Cg0qYNjWYTAyNeKfi4uOg2c3T1w+cFmYY2lnyasEf7XJGuCwzqvslTCMTIzgtt8NJaxLKCJFskEE0kVgYPGBeHn/JV/LjgFXrFgxXXZoEREgAtpBgARA7dhnypIIpJsAqwIZNmwYX9+7dyN4eQ1Ity1aSASUSSA9AiC7T61x4xmIjf0ohNamjQ28vAbCyCh5l+vg4Ai0bj0XUVHRwvyePRtg6VIX5MqVQ5npkW0i8EcCTMieOHEHriWpZipQoABmzpwJZ2fnVNHz8vLChAkT8Pz5c2E+q5rqOL0jqrasmiobNIkIKINASkd6mQDn6uMKcxvzZC4jgiMwt/VcRCd5r/71DsBvX75hq9tW+C3yE9b/ziYTC5c7L0fw3mBhbmWHyhi6eSj08+orI2WySQRSRWCF8wocXXeUz/Xw8Mhw9XeqnNIkIkAEJEuABEDJbh0FTgRUQ6B169bw9ZVVlmzePARdu9ZTjWPyQgTSSCA9AiAT8rp3XypX0ZfwrHfpUleuCjAu7jNcXTdj+fLDcpGtXTsAzkk6S6YxbJpOBBRG4M2b97wacNmyQ3I2e/bsyasBixQpkqKvR48e8aq/DRs2yH3dYZADr/rTM9ZTWIxkiAikh0BKYh2zw7rwdpvbDTmS/ALmc9xnbHbdjMO/vFendF/f+T3nMf9/8+VCaju+LTpM7YAsWbMIn7925BpvKsIqERNGu4nt+F2YmbNkTk9KtIYIKITAiS0nsKTbEm7L0dERPj4+CrFLRogAEdBMAiQAaua+UlZEQCEE3r9/DxMTE7CP2bNnxcOHK1GggIFCbJMRIqBoAukRANmxrkWLDmDUqI1y4ejr62LSpHbo29ce+vo6ePo0GosXH8D8+fvk5rVqVRVr1vRH/vz070LR+0n20k/A2/s0FwLvJOmAWrJkSd4puFOnTnKGt2/fzjv83r17V/i8SSkTLvzVpvte078JtFLhBFjX3sVOi+Wq+piTVqNbocXIFmDVe6ziz2+hH/b98l5dtnZZDN0yFPnMZA1AEgabv7T7UrlmIaxLcPcF3VGvaz1+5P1O8B1sGL4Bd87fEdb9qfpQ4YmTQSLwBwIxz2PQv2h/MJFcT08PUVFR/CMNIkAEiEBKBEgApOeCCBCB3xJgd0B16NCBf71Jk8o4dGgC0SICoiWQHgGQJfPkyRt067YEQUFhacqN3fm3ceNg1K9fPk3raDIRUAWBx49fcxFw/fogOXcDBw7kQiAbTPhbvlz+XteGvRpy8S9P4TyqCJN8EIFUE/j6+Su2T9iO/Qv2p3oNm8gEvb4r+6J2p9op3u162vs0VvVdJVfd9zcHKVUJ/m0NfZ0IKIvATIeZQsObnTt3gt0BS4MIEAEikBIBEgDpuSACROC3BPr164fVq1fzr7u7d8HYsa2JFhEQLYH0CoAsobNnwzFgwBq5+9P+lCirEFy5si86/eYHStFCosC0jsC6dUf53YBPn74Rci9evDhY9ev9+4ndT41Njfldf416N9I6RpSwdAiwuwA3jtqIE5tPpCpoJv51ntUZ9v3t5Y70Jl0c/y2ei4rsPsDUjGqO1dBvVT8Y0ImI1OCiOSog4DPHR3h++/bti1WrVqnAK7kgAkRAigRIAJTirlHMREBFBMzNzYVjYdeuzYelZTEVeSY3RCDtBDIiADJvt249wZgxm+Hnd+mPzqtVM+eCeMOGFVKsJkl75LSCCCiXAPu3waoBd+48k6KjWh1q8ao/0zKmyg2ErBMBBRBg9/D5uPvg4JKDf6zaY89zpxmdUL1tdWTKnOmPnll1YeDaQOyYtAPv37z/7VwmkHea2QmGBQ0VkAmZIAKKIfAg5AFGVxrNjbHrHiIiIhRjmKwQASKgcQRIANS4LaWEiIBiCFy6dAlVq8q6PlasWBShoQsUY5isEAElEcioAMjC+v79B86fvwPWUTUo6DpYl2A2ypQxRc2apdGpUx3UrVsOurrZlZQFmSUCyiEQEBCKvn1XIjLyhZyD/MXzo//q/rCws1COY7JKBJRAgFWwvnrwCmd2ngFr0MG6/jJhMF+xfChVvRRs2tjAqpkVdHPrpsn7q4evwI4EJ7XJhMTKTSrzOzGZ7b+JiWlySJOJgIIIjLIYhYdhD7m1ixcvwtraWkGWyQwRIAKaRIAEQE3aTcqFCCiQwIwZM/j9UGwMGdIUnp69FWidTBEBIkAEiICqCEyduhNTpuz6o7v2U9qjw2TZna80iAARIAJEQFoE1g1dx6ti2WD3vP7zzz/SSoCiJQJEQCUESABUCWZyQgSkR6BOnTo4ffo0D9zffyLs7CyllwRFTASIABHQYgIREc/4sXYfn2CBQtZsmdFxWm3+9x2TTuPb1+/C12xa26DbvG4oaF5Qi6lR6kSACBAB6REICQjBdHtZg6fatWvj1KlT0kuCIiYCREDpBEgAVDpickAEpEfg7du3MDIy4oEbGenhzZv10kuCIiYCRIAIaDGBf/89x8W/pEd+KzYswsW/snUKcTK3Tj3hImBY0COBFDsSzETAGv+rocX0KHUiQASIgPQI9DLuhffRsjsso6OjYWhId1VKbxcpYiKgXAIkACqXL1knApIksG3bNnTp0oXH3rFjLXh7j5BkHhQ0ESACREAbCbCGH9On75ZL3XFMNXSdWy9FHFtcT8B33gW5r7Wb2I43BqFBBIgAESAC0iCwyGkRzuyQNXvaunUrOnfuLI3AKUoiQARURoAEQJWhJkdEQDoEunXrhi1btvCAt2wZii5d6koneIqUCBABIqClBFgjHFfXzdi376JAIE8RfXSdUw91OpX9I5VT229hy9gTeP0oVphXtVVVdJvbjboDa+nzRGkTASIgLQInt56EZ1dPHnTXrl2xefNmaSVA0RIBIqB0AiQAKh0xOSAC0iOQJ08evHnzhgceE7MJudPYRU96GVPERIAIEAFpE9i58wxGjtyIJ09k791sVG1Zklf9FSprnKrkntx6A1YNeHH/XWG+cWFj9FjQA7U61EqVDZpEBIgAESAC6iHw8d1HdDfozp0bGxvj9evX6gmEvBIBIiBaAiQAinZrKDAioB4C4eHhKFOmDHfeoEEFBAVNUU8g5JUIEAEiQARSRWDChO2YNWuP3Nz2k2qiw9T0iXY7J5/Brmln5ey1Hd8WnWZ2SlU8NIkIEAEiQATUQ2BKwym4fuw6d3779m2ULl1aPYGQVyJABERJgARAUW4LBUUE1EfA29sbnTrJfsgbNqwZFi/upb5gyDMRIAJEgAj8lsCNG4/5kd8DBy4Lc0xKGfGqP5vW5hkiF+wTwasBo+5EC3asmlvxI8GFyxfOkG1aTASIABEgAsohsH74evzn8R83vn37djg5OSnHEVklAkRAkgRIAJTktlHQREB5BFxdXTFv3jzuwMtrAHr3bqQ8Z2SZCBABIkAE0kVg+/ZTGD58A168iBHW1+pQht/3l88sd7ps/rro5f13/F7AMztvC18yKGiAngt7ok6nOgrxQUaIABEgAkRAcQSOrjuKFc4ruMExY8Zg7ty5ijNOlogAEZA8ARIAJb+FlAARUCwBOzs7BAYGcqMXL86BtXUJxToga0SACBABIpAhAm5uWzFnjo+cjc6z66KNm02G7P5u8V73YGwbd1Luy63HtkYXd1m3eBpEgAgQASIgDgL3Lt3D2KpjeTC2trYICAgQR2AUBREgAqIgQAKgKLaBgiAC4iFgZGSEt2/f8oC+fvVG1qxZxBMcRUIEiAAR0GICoaEPMXr0Jhw5ck2gUMwyH6/6q+xgplQyVw/d59WAD0JeCn4qNa6E7vO7o6hFUaX6JuNEgAgQASKQOgLx3+LhlE127NfQ0BDR0YnXOKTOAs0iAkRAkwmQAKjJu0u5EYE0EoiMjESJErKKvwoViiAsbGEaLdB0IkAEiAARUAaBLVtO8CO/r1/HCubr96iAbnPqwaBATmW4TGYz5vkHbB57Asc3yi6YZ0M/nz4/Elyvaz2VxEBOiAARIAJE4M8ERlYciUfXH/FJ9+7dQ/HixQkZESACRIATIAGQHgQiQAQEArt370b79u353zt1qoNt24YRHSJABIgAEVAzgTFjNmP+/H1CFFmzZ+FVf82HW6klsgOLL/NqwG9f4gX/rUa3Qrd53dQSDzklAkSACBCBRAIenT1wavsp/oldu3ahXbt2hIcIEAEiQAIgPQNEgAjIExg/fjxmz57NP+nu3gVjx7YmRESACBABIqAmAlev3sfIkRsQFJRYcVfKxoR3+S1fX72deG8cf8y7BN8JjhLoVGhUAT0X9IRZZeUeR1bTdpBbIkAEiIAkCPjM8cFWt6081nHjxmHWrFmSiJuCJAJEQPkEqAJQ+YzJgwgJvHv3Ds+fP8ezZ89++zHha1++fFFIBnp6eihQoAAKFiz41486OjoK8ZlWIw4ODjh8+DBfdvDgBDg4VE6rCZpPBIgAESACCiCwceNxDB++Hm/fxgnW7PtV4uJfztzZFeAh4yY+vPvCRUD/VYl3EuYyzoVeC3uhfo/6GXdAFogAESACRCDNBK4euoqZTWfydU2aNMGhQ4fSbEMRCz59+vTHn7WS/iz2/v17RbhE9uzZhZ+z/vYzV+7cuRXik4wQASkRIAFQSrtFsaaaQEREBEJCQhAaGsq/8SQV+tifP378mGpb6pjIviGZmJj8Vig0MzNDhQoVFB5avnz58OrVK273yZPVMDU1UrgPMkgEiAARIAK/JxAf/x3syO+iRX7CJCb4MeGPCYBiHEwAZEIgEwQTRosRLfiR4MxZMosxZIqJCBABIqCxBKKfRqNvob48v7x58+Lly8TmTYpK+vr167h///5vBb6oqCiwggsxD11dXV6YkVQoZH+2sLCApaUlzM3NxRw+xUYE0kWABMB0YaNFYiEQExPDhb5fXx8+fBBLiEqNg4mA5cuX52Ig+5jw5/Q4ffToEYoWlXVyzJcvN1688EqPGVpDBIgAESAC6SRw+fI93ujj5MmbggV21JeJf+zor5gHOwrMREB2NDhhlKtfjjcIKWElay5FgwgQASJABFRDwDm/M969lAlwDx8+RJEiRdLlmAl9N27c4K+EP7OP2jBy5szJhcBfXwYGBtqQPuWooQRIANTQjdXEtG7dupVM6Hvw4EG6Us2aNTsMDQvCyMiEf5S9TGBklPDnxK+xuYoY79+/wdu3z/D27fOfH9mfE16Jn4uJeZ5hdwlCYFqEQV9fX7RuLbvzz87OEv7+EzMcBxkgAkSACBCB1BFYty4II0asx7t3iRXqrMkHa/bBmn5IYbCmIKw5CGsSkjB0DXXRa0EvNOzdUAopUIxEgAgQAY0gMN1+OkICQnguPj4+cHR0/GNevwp9CX/PKIwCBgYoaGjIXwV+fkz4e9LPGevpZdQVX//l2zc8e/sWUdHR/CN/RUcjKuHPSb7G5qZnFCtWLJkoWLZs2fSYojVEQOUESABUOXJymFoCly9fxt69e/m9FazCLy138eXIkQvFilnCzKwSChY0TyLyyYQ9PT3j1Iah8nk/fvzgwiATAhMFQnmh8NGj63j3Lu3l/H+qGJw0aRKmT5/O8x01qiXmz++u8tzJIREgAkRA2wh8+fKNH/n19PxPSN2gQE50m1MP9Xso/qoHVfA9vvE6No89gZjnidX4zYY240eCs2bPqooQyAcRIAJEQKsJbBq9CfsX7OcMJk6ciGnTpvE/K6qiL1/u3KhQpMjvhb2fwl+mTJlEuw9v3r+XFwrfvkXEs2e4dv8+Qh48QNznz6mOnd09yCoF2X3qbdq0gZWVVarX0kQioEoCJACqkjb5+iuBwMBA7N+/nwt/rFw9NSNfPjMu9DHBr1ixSoLol5q1Up7DBEAmBD5+fEPuY3qEwfr16+Pp06e4c+cOR7Jx42B0704XuEv5+aDYiQARED+BCxciMGrUJrkjv5UdzHjVXzHLfOJP4A8RPgh5yasBrx66L8wqV68cus/vDvNqdK+SpDeXgicCRED0BI5vOo6lPZbyOEuVKgVTU1McP348zXEnCH3lCxfmgl/CR/Z5TR8JYuC1Bw+4IMiEwfupvE+RXavEhMCWLVvC1tZW01FRfhIiQAKghDZLE0N98+YNmOh38OBBLvq9ffv2t2myo7gyoU/2MjhyELgAACAASURBVDOTCX45c9I9DEmhKUIYrFKlOJo1q4K6dcuhevVSMDTMpYmPH+VEBIgAEVAbgbVrAzFixAa8f/9JiKGNmw06z66rtpiU4XjbuJPY6x4smNbJrYOeC3rC1oV+IFIGb7JJBIiA9hKIexuHO+fv4ObJm7jy3xVEXolMNQxtFvpSDQlAzIcP4ILg/fv8I3/dv8+PHv9uGBoacjGwadOmXAw0NhbvSbS0sKC50iRAAqA0903SUbMqMyb6BQQE8Dsp4uPjU8yHlYxbW7fgr3Ll6qFQIbpbISMbnxFhsGbN0qhfvzyqVy+N6tXNYWJC3YEzshe0lggQAe0l8PHjF7i6bsbSpYcECPnMcvOqv1odymgkmDM7b/NqwJf3EztCOgx2QLe53ZBdVzH37GokOEqKCBABIvAHAtFR0Yg4H4Hw8+G4cfwGws+G/5UXCX1/RZSuCbeePMGJmzfhd+kSf7ErnVIaWbJk4Xeu29nZcTGQVWfSIAKqJEACoCppa7GvCxcu4MiRI1z4CwoK+i2JPHkKC6JfpUqNkSVLNi2mpprUX716hIsX98HLa3CqHdrYmKNWrTK8OpC9ihfPn+q1NJEIEAEioK0Ezp0L5/f9nTp1S0Bg09qcd/k1KaXZv1iJuhPNuwQH+0QIuZetU5bfC1i6RmltfSQobyJABIhAqgm8iHzBK/zY6/aZ24gITnw//ZuRpc7OaFW1Korkzfu3qfT1DBL4Gh+PI9euCWLg49evf2uxYcOGXAhs3LgxqlWrlkHPtJwI/J0ACYB/Z0Qz0kmANe3YuXMnf7F7/X43SpWqDiur5rC0tEPp0jXT6Y2WZYRAZOQVuLrKLqstWtQUY8b0QWjobYSE3OIf4+ISu1Km5IcdGU4QA1mFYLlyhTMSDq0lAkSACGgcgVWr/DFq1EbExSVeKt5hai20n6Rd3/d2TTuLnZPPCPubQy8HeszvAft+9hq355QQESACRCAjBB7ffMwr/BJEv78d6c2lmx0WZQrBsqwpLMqYYt6aADx8Gs1DuDx3LqoUL56RcGhtOgmcDQ9HQEgIDly+jPM/71tPyRS7L7BDhw78xZqK0CACyiBAAqAyqGq5zdDQUC76eXt7IyIi+W+m2F1+lSs3gaWlPSws7FC4cDktJ6b+9ENC/DF9emMeSKVK5bBypaxTWMK4efMubt6MQFjYHS4IPn787I9BW1uXgK2tBezsLGFnZwExdwBTP32KgAgQAU0mwI78MuFvxYojQpqFyhrzqr+qLUtqcuq/ze3i/ru8GvDJrTfCnMYDGqPHgh50JFgrnwhKmggQAUaAHRsNDQhFSEAIQgNDce/SvT+CKVzQkAt9FUuZoJx5QZQrWVBufv9J3rh28wn/3JGJE2FvaUmg1Uzg5uPHCAgNhX9ICA5fvZri3YHm5uZwcnLiQqCFhYWaIyb3mkaABEBN21E15rN7927s2LED7GNKo2bNdrC2bsUr/YyMTNQYKbn+lcDp095YvLgT/3T9+jZwdx/zR0gPHz4FEwVv3Ijgr7Cw3985YmaW76cQaMlFwbx59WkDiAARIAJaQeD69UcYMmQdgoLChHzrdCrL7/vLU0S73wtfP4rl9wKe2p54HLpiw4rovaQ3ilQoohXPByVJBIgAEYh9FcvFPib6hfiH4OWDl7+FUrG0Ccqbs5dM7Ctq+uerI9zm7cPx4Dvc3vbhw+FUuzYBFxGBqOhoXhm479Il7D57NsXI2rVrh44dO4J9pEEEFEGABEBFUNRiG6yhBxP92CssLPEHnAQkJialUKtWR9Sq1QFFi9JvMMT6qBw6tBReXkN4eI6OdnBz65emUF+/fssrBBMEwYsXQxEf/z2ZDX19HdjbV+JVgba2lihdmoTgNIGmyUSACEiGgJ/fJQwcuAaPHiXe/cOq/hzH0B0/STfRd94FXg2YMPIUzYM+y/rAuoW1ZPaaAiUCRIAIpIVAVHgUQgJDeLXftSPX8ClJN/gEO1kyZ0JVi2Jc7OOCn3lB5DHMlRY3cF/lD9+AEL5mibMzBjs4pGk9TVYdgdCHD7HzzBnsOHMGd6KikjmuWLEiFwLZixqHqG5fNNETCYCauKsqyMnPz08Q/r5+/ZrMo7V1Sy76sRc78ktD3AR27pyKXbum8CB79GiD/v07ZyjgZ89e4cKFEP4KDg5BTExsivYaNKjw86iwBWrQJfAZYk6LiQAREA8BT8//MGzYeiGgAiUM4LzEFlWa0f1LKe3Slf8i4TUkEM/vxQhf7uXRC82GNhPPplIkRIAIEIEMEAg/F84FP1btd/3Y9RQtGejrwsayGKrxV1EUzJs7Ax6BldtOYePe89zGlPbtMblDhwzZo8XKJ/Dl2zcuBLLX/kuXkjnMli2bIAS2aNFC+QGRB40jQAKgxm2pchPasmULPD09wbr6/jry5i3Cq/1q1uwAc3OqcFDuTijWOqv+Y1WAbAwb1gNOTor7hhIX94GLgBcuhHJB8Hf3B1pYFBXuDGTVgTlyZFVskmSNCBABIqACAsOHr4eHx3+CJ0u7Yui9pBHYvX80fk+A3Qe4bshRhAQ8ECY1G9YMvRb3ImxEgAgQAckR+Pb5m1Dlx472Pgx7mGIO7B4/LvhZFIONZVHkyplDYbl6+12Cx8Zj3B6r/mNVgDSkQ+BCRAR2nj3LqwIfvXqVLHDWNXjo0KHo2rWrdJKiSNVOgARAtW+BNAIICgrCokWLUuzmy5p5JFT76epm7DdV0qCheVGy+//YPYBsTJo0BE2b1lNakux4sEwQDMGtWylfbmxqapTkqLAFTEz+fMeJ0oIlw0SACBCBVBJ48OAlhgzxwv79ib+xt+trCecljZA1e5ZUWtHuad++xMNryFEErJYdWWPDuqU1nJc4I1+xfNoNh7InAkRA9ASio6J5hR8/2ut/DdE/O/D+GnjZEgW46Meq/apaFFVaXgdP3MC0JQe5fXb/H7sHkIb0CLz7+FGoCmTNQ34drHvwiBEj0LBhQ+klRxGrnAAJgCpHLi2H4eHhXPhbuXKlXOC5c+cXRL9y5epKKymKNhkB1gGYdQJmY+HC8ahZs4pKKDEBMOGYMBMGUxq6utn5nYFNmlRG69Y2KFSIqmhUsjnkhAgQgVQTYE0++vVbjTt3Eu/t6eJeF63H2qTaBk1MJOAzJxhb3U4KnzApY4K+K/qCNQmhQQSIABEQE4E3T94g2CcYVw9fRah/KL58+pJieEzoSzjeywRAVYyzVyIxctYe7op1AGadgGlIm8DJmzcFMfDFu3dyyfTv358LgaVLl5Z2khS9UgmQAKhUvNI1HhcXx4W/+fPnIyYm8U6eLFmyolmz4WjefBjy5Cks3QQpcjkCY8ZUxv371/jn1q1zR7lyJVVOiB0Nlt0byCoEryEu7mOyGPT1ddGmjQ0XAtlHGkSACBABdRPw8grEwIFr8eXLNx6KQYGc/L6/mu3pP+AZ2Zuzu8L5vYAxzz9wM1lzZIXLMhfYOttmxCytJQJEgAgohEDw3mAu/LGPH2OT/581l2522FSSHe1l1X7sqK+qx827z9DbbSt3W9nMDFfmzVN1CORPSQQev34NjwMHsPi///AtPl7wYmBggNGjR3MhMFeutDWNUVKoZFZkBEgAFNmGiCGcDRs2YO7cubh586ZcOHXrduXCX8mSVcUQJsWgQAL9+hXCmzdPucU9e5bBxCS/Aq2n3RRrGpJwTJh9fP48+b0XZcsWEsRAGxvztDuhFUSACBCBDBKYMGE7Zv2srmCmStc05Ud+S1irprojg+GLfvm9S8/5keDws7LvT2y0Hd8WnWZ2En3sFCARIAKaRyAiOEIQ/Z7cepIswQJ59YUqP1btx5p6qHNEvYhB20FreQiFjI3xeNUqdYZDvpVA4OLdu1wI3HIysWqeuSlXrhxcXV3Rs2dPJXglk1ImQAKglHdPwbH7+/vzqr+DB2V3RSQMCws7LvxZWyuuMYSCQydzGSTQubMuvn79xK0cPboZuro6GbSouOXx8fE4f/4ajh8PxrFj5/Hu3ftkxm1tLQQxkI4IK449WSICRCBlAq9exfL7/ry9TwsT6nYpx8W/XEbief/UhP2Li/7ERcCTWxN/KVnbqTa/F1A/r74mpEg5EAEiIGICCUd8WaUfu9/v15FbTwcNqpdCfZtSqF6pGLJkySyabD5++opG3Tx5PLrZsuHDtm2iiY0CUSwBv0uXuBAYECr/jDZt2pRXA9rb2yvWIVmTLAESACW7dYoL/MaNG1z4W7tW9huihFGkSEUu/NnauijOGVkSHYHPnz+ga1dZiXj27Nlw/Lh4/3MQHR2DY8eCcfz4eS4K/jr09HKgbdsadERYdE8ZBUQENIdAcHAE+vRZiZCQxG617SbWQMdptTUnSRFmsmPSaeyefk6IrFjlYui/qj/MqQJchLtFIREB6RNIOOJ77t9z+Bz3OVlC1SuZoX51czSwKQUjg5yiTbh+Zw98+Sq7oiJuyxbkzKG4LsOiTVqLA1sbGMiFwLBHj+QouLi4cCGwfPnyWkyHUmcESADU8udg6tSpWLBgAWJjYwUS+vp5ufDXvPlw6OjoaTkhzU//1atHGDBA1oEsf/488PWVb/giVgK3bt0VxMD795Mfwyhd2gT/+59MDKQjwmLdRYqLCEiLAKv469dvFd69k933pJMrG3ovtUXDnhWklYhEow3acB3rBgfiU9xXnoGuoS76regHVhFIgwgQASKQUQIJR3zP7T6HqCRNnRLsmhUyRv3qpbjoV7akNK56cOy/Gi9ey37Oe7hiBYrkzZtRTLRe5ATef/qExQcOcCHwldzP+PoYNWoUJk+eLPIMKDxlEiABUJl0RWz7ypUrmDBhQrLjvg4Og7n4V7Ag3akm4u1TaGiRkVfg6mrFbZYuXRwbN85VqH1VGGMVgQmVgR8/Jv8tLR0RVsUukA8ioNkE2F1/7M6/hFHUIi+cl9qifD1qiKXKnb9x4jG8BgfiYWji3bDsTkB2NyANIkAEiEBaCfztiK9ujmw/RT9z/lFqo4frZoRHvuBhX547F1WKF5daChRvOglEPHvGRcClhw7JWWDHgmfOnIkqVaqk0zItkzIBEgClvHvpjH3lypUYO3Ys3iVpHV6jRjsu/JUtWyedVmmZVAlcv34MU6Y05OFbWVXAsmVTpJoKbxaSIAReuXIjWR56ejpo27Y6HRGW7A5T4ERA9QQ+fvyCIUPWgXX7TRjVHM3hvLQR8hSmO+hUvyPA68ex8Bp8FBd8IwT3rDtw7yW9kV03uzpCIp9EgAhIjEDCEd/z/57HpzjZPdhJR5XyhYVqP9bcQ6pj0JSduHxddhw0aMoUNKhAFetS3cv0xn3q1i0uBO4+l3iNRu7cuTFnzhz0798/vWZpnUQJkAAo0Y1LT9hPnz7lVX+sy2/C0NfPg86dZ8POrk96TNIaDSCgSQJg0u0ICbkliIFPn8p+85l0JHQRZoJg1aolNWAnKQUiQAQUTeD69Ufo23cVzpy5LZhuMcIaPRY2ULQrspcOAhtHHoPfokvCyjJ1y/AjwUUqFEmHNVpCBIiAphO4e/Euzu85Dyb+pdTF1zS/gVDtZ1m2kEbgIAFQI7ZRIUmsCQjAuG3b8DrJsWDWJZhVA5qamirEBxkRPwESAMW/RwqJ0MfHB6NHj8bdu3cFe1WqOHDxz8ysskJ8kBFpEtBUATBhN758+Sp0EGZHhePjvyfbKHZXYJcudXknYRpEgAgQAUbAz+8SXFxW4vnztwIQ1uXXYTAdmRHTE3Jo6RXeJThhGJoa8uYg1i2sxRQmxUIEiIAaCTDB7+TWk2ANPX4dWTJnljXz+NnJN3u2LGqMVPGuSQBUPFMpW7x6/z4XAQ9duSKkUbJkScyfPx+tW7eWcmoUeyoJkACYSlBSnfb9+3de9efu7i6XQrt2E9Gx4zSppkVxK5CApguASVE9ehQliIHXr99JRtHGphS6dKmDzp3rIq+Ej3so8PEgU0RAKwl4ev6HYcPWC7kXKGEA5yW2qNKM7k4S4wNx5b9IeA0JxPN7MUJ4vTx6odnQZmIMl2IiAkRABQRiX8Xi5LaTOLX1FO4EJ/8/X4VSJj9FP3MUMTFSQUTqcUECoHq4i93rpB07MH33brkw3dzceDVg5syZxR4+xZcBAiQAZgCe2JeePXuWi39BQUFCqEWKVESXLrNhbd1C7OFTfCoioE0CYFKkFy+GIijoHA4fPom4OFlHz4RRsKABunatz6sCK1c2U9FOkBsiQATEQGD48PXw8PhPCMXSrhh6L2mEQmWNxRAexfAbAk9uvcG6IUcREvBAmNFsWDP0WtyLmBEBIqBFBO5fvc+r/Y5vPo6Y54m/FGAIculmR5O65dCwRmlUtSiqFVRIANSKbU5Xkn6XLmHc1q0IeyS7I5KNhg0bchGwZs2a6bJJi8RPgARA8e9RuiJcvHgxxo0bh0+fEi+1bdiwFz/ya2gojbb16UqcFqWZgLYKgAmgoqJecBGQve7ff5KMX8eOtXlVYMuWVdPMlhYQASIgHQIPHrzEoEFrceDAZSFou76WYMd+s2bXrCNh0tmVtEX67Us8Pw4csDpEWGjVwgouS12Qr1i+tBmj2USACEiKwMX9F3m13+kdp5PFbVbImAt/TeqWh0n+3JLKK6PBkgCYUYKavf7527f8SPD6JAVDOjo6mD17NoYPH67ZyWtpdiQAatjGR0ZGYvz48fD29hYyy5nTgFf9NW48QMOypXQUQUDbBcAEht++xePw4RNcCLxwITQZ2tq1y/Cjwawq0MAgpyLQkw0iQAREQiAoKIw3+4iIeCZE1MW9LlqPpXtBRbJFaQrDZ04wtrqdFNYULF0Q/Vb2Q8WGFdNkhyYTASIgbgIfYj7waj921Pf26cRmTQlRV7MoykW/JvXKIWsW7TzWSAKguJ9hsUS34sgRXg0Y8+GDEJKTkxNmzZqF4sXp+hOx7JMi4iABUBEURWLj9OnTcHZ2xu3bid8ALS3teNVfyZJUvSSSbRJdGCQAJt+S4OBrXAg8dOgk2D2aSUfhwsY/jwfXQcWK2nF8RHQPLQVEBBRIwMsrEAMHrsWXL9+4VYMCOfl9fzXbl1agFzKlagJnd4XzewFjnst+mMmaIytclrnA1tlW1aGQPyJABBRM4GHYQ17td3zTcbx5+kbOeubMmeDARL+65WBTqZiCPUvPHAmA0tszdUV88e5dXg0YEJJYRV+mTBl4eXmhdu3a6gqL/CqYAAmACgaqLnO+vr7o3bs33rxJ/CbYps04dO48S10hkV+JECAB8PcbFRn5SBACnz9/JTcxU6ZMQsOQpk2pK6hEHncKkwjIEZgwYTtmzdojfK50TVN+5LeENV2VoQmPyr1Lz/mR4PCzT4V02o5vi04zO2lCepQDEdA6AlcOXhEae/z48UMu/wJ5c8OBH/Mth+JF8mgdm98lTAIgPQppJTB+2zbM3rtXWGZsbIx169bB0dExraZovggJkAAowk1Ja0hMlXdxcRGW6ejoYdCg9ahRo11aTdF8LSRAAuDfN/39+w/8eDCrCAwLC0+2oH798j+PB9dBrlw6fzdIM4gAEVArgVevYjFkiBe8vRPviqrbpRwX/3IZ0b9htW6Ogp3HRX/iIuDJrTcFy7WdasN5iTP0qdu7gmmTOSKgeAKf4j7xaj92zPfG8RvJHFQsbSoT/uqVg17OHIoPQOIWSQCU+AaqKfzd586h17JleJ+kn8DatWv5aUMa0iZAAqC09w9z5swBa9mdMPLkKczFPwsLO4lnRuGrigAJgGkjfeJEMK8KPHr0XLKFJUoUQOfOdfg9gWXLFkqbYZpNBIiASggEB0dg8GAvXLgQIfhrN7EGOk6j4y0q2QA1Odkx6TR2T0983zavZg7npc4wtzFXU0TklggQgT8ReHLrCb/f79S2U3h+73myqY1qlObVfvXo3/AfHyQSAOnfWXoJBISGchHw8evXggl3d3eMHTs2vSZpnQgIkAAogk1IbwijR4/GggULhOVFilTk4h/d95deotq5jgTA9O37zZt3harAmJhYOSPZsmXhIiBrGmJvb5k+B7SKCBABhRNgFX/svr/o6Pfctk6ubOi91BYNe1ZQuC8yKD4CQRuuY93gQHyK+8qD0zPW4/cCsopAGkSACIiDQIh/CK/2Y+Jf/Nd4uaAM9HWFar9yJQuKI2CRR0ECoMg3SOThsXsBmQgY9uiREOmoUaMwf/58kUdO4f2OAAmAEn02evbsiY0bNwrRly1bB+PG7UfOnIYSzYjCVhcBEgAzRv7Vq2hBCIyIeJDMmK2tBa8K7N27UcYc0WoiQAQyRIDd9cfu/EsYRS3ywnmpLcrXK5whu7RYWgRunHgMr8GBeBiaeK8ruxOQ3Q1IgwgQAfUROLruKK/2Cw0MTRaEebF8gvCX10hPfUFK0DMJgBLcNJGF/PbDB7ScPRunbt0SIuvRowc2bNggskgpnNQQIAEwNZRENqdFixY4cOCAEJW1dQu4ue0XWZQUjlQIkACouJ06cuQUDh06gbNnryQzWrVqSfTrZw8XF+pAqTjiZIkI/J0A6+7Lqv5Yt9+EUc2RHf9shDyF9f9ugGZoHIHXj2PhNfgoLvgmHgNn3YFdlrsga/asGpcvJUQExEwgcG0g/Ff54+7Fu8nCrFmlOBzqlUPjOuXEnIKoYyMBUNTbI6ngWrq7w+/SJSHm5s2bw8/PT1I5ULAACYASewpq1KiB8+fPC1HXrdsVQ4dullgWFK6YCJAAqPjduHLlBhcC2V2Bnz9/kXNgY2POhUCqCFQ8d7JIBH4l8Pjxa/TpsxKHDl0VvtRihDV6LGxAsIgANo48Br9FiT/MVHaojP5r+iNPYeogSo8HEVA2AVbxx4S/iOBEIZ75zJE9K7/bjwl/VcoXUXYYGm+fBECN32KVJtjN0xNbTp4UfFavXh3nziW/F12lQZGzNBEgATBNuNQ72dzcHHfvJv52rGXLUejenc7fq3dXpO+dBEDl7eHjx8/48WBf30C8fPlGzlGNGqW4ENizZ0PlBUCWiYAWE7h06R4X/65ciRQosC6/DoOraDEVSv1XAoeWXuFdghNG8SrFuQhYwroEwSICREAJBII2BHHh7865O3LW8xnrwdHWAk3qlUfhgnSlkaLQkwCoKJJkJ4HA6E2bsGB/4unDkiVLIiJCXsgnWuIlQAKgePdGLjJDQ0PExMQIn+vbdyXs7ftJJHoKU8wESABU/u68fv0Wvr4B/PXiRWInLea5Vq0yXAjs3r2+8gMhD0RASwgcPHgFzs4rEBUVzTPWM9bBwHVNwI7+0iACvxJgR4GX9z6M928+8S8ZmRphwNoBqNKUxGJ6WoiAoggc33ScC3+3z9yWM5k/jz4c7SzgaGeJPIa5FOWO7PwkQAIgPQrKILDK3x/9V68WTBsYGODt27fKcEU2FUyABEAFA1WGOV1dXXz6JPtPKRuTJx9FxYpUNaQM1tpokwRA1e16dHSMIAQ+e5Z4AT2LoE6dslwI7Nq1nuoCIk9EQAMJbNhwDH36rMC3b995dialjDDAqwnK1S2kgdlSSooicPPkE6xwPoyoOzLROHPWzBiwZgAa9KTj4opiTHa0k8CJLSe48HfrVGIDAUaiYN7cgvBnZJBTO+GoIGsSAFUAWUtdBIWFodHUqUL2Ojo6+Pjxo5bSkE7aJACKfK/KlCmD8PBwIcqVKx8hTx7qWCjybZNUeLdvn8Y//9ThMVtalsGqVTMkFb8Ug3379t1PITAQUVEv5FKoV68cFwI7d64rxdQoZiKgVgJz5/pi7NgtQgylqpvwyr/C5elON7VujEScP77xmlcC3jkfJUTcdU5XOLo6SiQDCpMIiIfAyW0nufB388RNuaBM8hvwo76s4s8wt654AtbQSPr9sx0ht5/y7E7NmIHaZcpoaKaUljoIPH79GkX69xdcly5dGrdvy1f5qiMu8vl7AiQAivjpaNy4Mfz9/YUIt2//jKxZs4s4YgpNigSePr2NYcPK8tCLFjXFjh0eUkxDkjG/e/deqAh88uS5XA4NGlTgQqCTU21J5kZBEwFVExg1ahMWLky8k6ZK0+IYtMEBBvmpskTVeyFlfzEvPmBZz0O4cjDx7siWI1ui+4LuUk6LYicCKiNw2vs0F/6uH7su57NQAQMu+rFXbj0dlcWj7Y46DluHh09llc23PDxQxtRU25FQ/gom8OXbN+To1Emwam9vjyNHjijYC5lTFAESABVFUsF2+vTpg7Vr1wpWly+/j3z5iinYC5kjAsD792/Qq5esOiZ3bj0cPryesKiYQGxsnCAEssYhSUejRhW5ENihQy0VR0XuiIB0CHTr5oktWxK70tXtWg5DNzeTTgIUqegIeHb7Dye3JFYu1e1aF0M3DxVdnBQQERALgTM7z3DhL+xomFxIrKFHgvCnnyuHWMLVmjia9FqGd+9lV0m9Xr8exnp6WpM7Jao6Ag9evoTZwIGCQxcXF6xZs0Z1AZCnVBMgATDVqFQ3ccaMGZg4caLgcObMsyhduobqAiBPWkegQ4fM+PHjB8/79OkdyJw5s9YxEEPCcXEfhKPBDx/KjmskDDs7C/Tta4/27WuKIVSKgQiIgsCnT1/RqpU7/P1DhHiaDbVCLw+6J1cUGyTxINYPC8J/npeFLCztLeG2zw3ZdLJJPDMKnwgojsDZXWfhv9ofoQGhckaLmhrB0VZW8ZcrJ51gUhzx1Fv6/v0HandcyBdkzpQJ8Tt3pn4xzSQCaSRwLjwcNSdMEFZNnz4d//zzTxqt0HRlEyABUNmE02h/+fLlGDRokLBqzJg9sLFpk0YrNJ0IpI1A7975EBsra0px4MBaGBsbpM0AzVYogQ8fPgkVgQ8ePJGz3bhxJS4E/u9/1RXqk4wRAakRCA+PQvv2CxAS8kAIvcOUWmg/mURyqe2lmOPdNfUsdk45I4RYzLIYRu0aBZPSJmIOm2IjAkoncP7f81z4u3bkmpyvYoWMf1b8WSCn1dru+QAAIABJREFUDgl/St+IPzh4E/MBzV1W8Bn5cufGCy8vdYZDvrWAwN7gYLSdN0/IdNmyZRiYpDJQCxCIPkUSAEW0RZs2bUKPHj2EiFxclqFJk8RSWhGFSqFoGIERI8rj8WPZUaetWxeiRIkiGpahNNP59OmzIARGRj6WS8LBoTIXAtu0sZFmchQ1EcgAgYCAUHTuvBgvX74TrPRe0ghNB1fJgFVaSgRSJnBw6RWsG3JU+GLu/LkxfOtwWNhZEDIioHUEgvcGc+Hv6qGrcrkXL5xHEP50clCVrBgejHuPXqHLyI08lPKFC+P6okViCIti0HACyw8fxqAkV5lt3LgR3bvTPbpi2XYSAEWyE3v27MH//vc/IZr//e8fODlNF0l0FIamE5g8uT5u3DjB01y2bAqsrCpoesqSyu/z5y/C0eB79x7Kxd6sWRUuBDo6VpNUThQsEUgvgXXrguDiskK4tiBbjiy802+dzuXSa5LWEYG/Eji17SbvEPz1czyfmylTJgxYOwANe9Nx87/CowkaQeCC7wUu/F3574pcPiWK5v151NcCObJn1YhcNSWJy9cfYdAU2bHfeuXL4/jUqZqSGuUhcgITvb0x499/hSj//fdftG3bVuRRa0d4JACKYJ9Zl5wmTZoIkdjauqB/f7o0UwRbozUhzJ//P5w/v4fnO3PmKDRqRHdOinHzv379JlQERkQkHntksbZoYc2FwJYtrcUYOsVEBBRCYPbsvRg/fptgy8gkF4ZubY6KDalqWSGAycgfCYQFPYJnlwOIjooT5nWe1RltxtFVLfToaC6BS/svceHvkt8luSTNi+WDo50Fr/rLljWL5gKQcGZHz4VjwoL9PIO21avj39GjJZwNhS41An1WrsTawEAh7MOHD6Nx48ZSS0Pj4iUBUM1beubMGTg4OCA2NpZHYmXVHG5u+5ApEzVhUPPWaJX71av7wd9/Nc95zJg+aNuW3pzF/ADEx8cLQmB4+H25UDt3roPhw5ujWjVzMadAsRGBNBMYPnwDPDwOCOuKVMwLt32tkb843VmaZpi0IN0EXkTGwL2VDx6Fye7NZaP5sOboubhnum3SQiIgRgIRFyJwYPEBnNp2Si680mb5BeEvSxb6eUWMe5cQ054j1zBvTQD/a197e6zq21fM4VJsGkbg+48faOXujgOXZc209PX1cejQIdSqVUvDMpVWOiQAqnG/QkJCeCns3bt3eRTFi1tx8c/YuJAaoyLX2khg+/YJ2LNnFk+9T5+O6N27nTZikFzO379/F44G3759T4if/YeciYDsVbhwHsnlRQETgV8JdO7sge3bE38ILV+vMKYe70igiIDaCEyuvwM3TiTezVqnUx0M2zZMbfGQYyKgKAKvH7/mwt+BRQfA/p+RMMqUKABHW1nFX+bMmRTljuwokcC63eewZsdp7mF827aY2amTEr2RaSKQnMCTN2+4CHg5MpJ/sWTJkmBXn1laWhIuNREgAVBN4D99+gR7e3ucOiX7gcbIyARjx+5DyZJV1RQRudVmAgcOLMaGDSM4gg4dmmHEiF7ajEOSuf/772F4e/vh8eNnQvympkYYMaIFFwKz0vEcSe4rBQ3Y2k7F0aNhAgqb1uYYs9eR0BABtROY18YXwT4RQhwVG1XE5MDJao+LAiAC6SEQ/y2eC39+C/0QHRUtmChc0BBOLazxvyaV02OW1qiRwKL1R7Hz552Ni3r2xPDmzdUYDbnWVgIX795FqzlzEBUte1+pU6cO/P39oaOjo61I1Jo3CYBqwj9ixAgsXrxY8M4q/6ytW6opGnKr7QROnNiCJUu6cQyNG9fB1KlUxSDFZ+Lt21guArIXaxySMKpWLclFwC5d6koxLYpZSwl8+vQV1aqNRVjYI4FAI+eKGLA28c5cLUVDaYuIwAqXwzjqlShQF6lYBHMuzEE2HeqCKqJtolD+QuDk1pNc/Lt7UXYqiQ3W0IMJf+xlqK9LDCVIYLLHARw5dYtHvnnIEHStV0+CWVDImkBg/6VLvBIwYQwfPhyLqCu1WraWBEA1YN+yZQu6dZOJLWx06TIbrVu7qSESckkEZASuXj2EmTOb8j/b2FjCw2MioZEwgTt3HmDHDj8cOHBMLgvWIIQJgY0aWUg4OwpdGwiEh0ehdu0JePVKdj8uG63GVEO3ufTDizbsv9Ry3Ox6AvvmXRDC1s+rj5mnZ8KktInUUqF4tYxA6NFQLvyxRh9JR/MGFdCxhTVKFcunZUQ0K91h03cjOETWNO7ghAlwqExVnJq1w9LKxt3HB+O2bhWC3rx5M7p27SqtJDQgWhIAVbyJt27dgq2tLZ4+fco916jRDqNG7VJxFOSOCMgTuHv3ItzcqvFPli5tho0b5xEiDSBw9uwVXg0YHBwil02fPnZcCCxfvrAGZEkpaBqBgIBQ2NtPk0urt2cjNB1SRdNSpXw0iMDBJVewbuhRuYwm+U+ChR39wkWDtlljUnl84zEX/gJ+NohISMzGshiv+KtZpbjG5KrNifQYsxnh919wBBfc3VG1ZEltxkG5i4BA+wULsPvcOR6JqakpAgMDUbZsWRFEpj0hkACo4r1u06YNfHx8uNd8+cwwaZI/Chakbp0q3gZy9wuBly/vY+BA2X/28ufPA1/flcRIgwjs2xfIhcDIyMQL6/X0cmDkyFZcCDQyyqVB2VIqUiawbl0QnJ2Xy6Xgtr8NrFuUkHJaFLuWELjkdw/uLffKZTvQayAa9m6oJQQoTbETiIuO48LfvgX78DnusxBu8cJ5uPDXypYEa7HvYVric+y/Gi9eyyrpI5cvh1k+quhMCz+aq3gCEc+ewX7aNNx/+ZIbb926Nfbulf++qXivZDEpARIAVfg8zJgxAxMnJh6tHD58O2rXdlJhBOSKCKRM4NOn9+jWTZ9/MXv2bDh+fBuh0jACcXEf4O19gAuB799/ELIzNy+AUaNaoX//xhqWMaUjNQJTp+7ElCmJFfG6ubNj5plOKFIhr9RSoXi1mMCj668wodZ2fHyXeA9r+ynt0WFyBy2mQqmLgcCRlUewb94+PL/3XAhHL2cO2T1/za2RK2d2MYRJMSiQQP3Oi/Hlazy3GLt5M/So6YIC6ZKp9BLwPn0anZL0Qpg+fTr++eef9JqjdWkkQAJgGoGld/qhQ4fQtKnsjjU2WrYcje7d6ZhlennSOsUT6NJFF1++fOKGAwM3IWdOuvBZ8ZTVb/H+/cdcCPT1DZALpn798hg+vAVat5YdBadBBFRJgFX9seq/hJHfzAALw3ogRy5qpKDKfSBfiiHwOe4rRlbciBf3YwSDrAqQVQPSIAKqJnDB5wL8FvvhxvEbcq4d7Szh1NwKZoXzqDok8qcCAh8+foFt9yXck0727PiY5O41FbgnF0TgjwTGbNqE+fv3C3MOHjwIBwcHoqYCAiQAqgDyq1evYG9vj6tXr3JvFSo0wMSJ/siSJasKvJMLIpA6Av37F8Xr17Jum//+uwympvlTt5BmSZLAhQuhvBrwzJnLcvE7OdXmx4KrVy8lybwoaOkRYPf9sXv/EkYJ6wKYc5EuhZbeTlLEvxIYW3UL7l1KrLZi9wGyewFpEAFVELhz/g4/7nva+7Scu1pWJeDUwgrVLIqpIgzyoSYCT1/E4H+D1nLvRfLkwcOVdL2PmraC3KZA4Ft8POynT8ex69f5VytXrgx/f3/kzUunPpT9wJAAqGzCAPr06YO1a2VvwDo6evzev1KlaqjAM7kgAqkn4OpqhcjIK3yBl9dslC9Pd1Omnp50Z/7333EuBN65c19IIlMm8GpAJgQWLUrfiKW7u+KPvHz54bh584kQaKUmZvjn0P/EHzhFSARSSWCGw7+4djjx/bVQuUJYfGNxKlfTNCKQdgKvHr7iwh+r+sOPxPWlzPJz4a9Z/QppN0orJEfgRsQzOI+TdVytUrw4Ls+dK7kcKGDNJnDuzh1+H+D7T7ITaC4uLlizZo1mJy2C7EgAVPImrFy5EgMGDBC8ODsvgYPDYCV7JfNEIO0EZs9ujsuX/+MLZ84ciUaNaqbdCK2QJIHPn78I9wO+fftOyKFgQQOMGNGSC4HZs1PFsiQ3V6RBf/r0FYUK9cWbN++FCO37WaLvSnuRRkxhEYH0E1jd3x/+qxK7sesZ62H1k9XIpkNH3NNPlVb+SuDbl29c+Nu/cD9inicePzfMrSvc85eDvpdrzYNz9Gw4JiyUHbFsZmWFA+PGaU3ulKh0CCw9dAhDvLyEgFesWIH+/ftLJwEJRkoCoBI37eLFi/zo79u3b7mXBg16YtCg9Ur0SKaJQPoJbN48Bvv2zecGXFzaw9mZLixPP01prnz8+BkXAv/995BcAlZWJbgI2K1bPWkmRlGLikB4eBTKlBkqF1MX97poPdZGVHFSMERAkQR85gRjq9tJOZOetz1hUtpEkW7IlpYSOLH5BBf/7l2+J0fgfw6VeYOPwgUNtZSM9qbttfMM1u46ywGMbtUK87p1014YlLmoCfRatgwbjh3jMRoaGvKjwFWrVhV1zFIOjgRAJe4eE/8CAmQX7RcpUpEf/TU0LKhEj2SaCKSfQFDQeixf3psbYNV/rAqQhnYSuHr1BhcCjx8PlgPQvLkVFwLt7Cy1EwxlnWEC7K4/dudf0jHCuwVqdSyTYdtkgAiIncCZHbexyMlPLkx2JyC7G5AGEUgPgZCAEC78XT4gf59vfRtzLvxVLl84PWZpjQYQYNV/rAqQjXUDB6JXw4YakBWloIkEnr19y48Chz2S3UVvZ2fHRUAayiFAAqByuMLT0xPDhg0TrLu57Ye1dQsleSOzRCDjBO7cOY/x42V3UxYvXgTbti3MuFGyIGkC/v6nuBB440aEXB4uLrZwdXVEqVJUuSLpDVZx8KzLL+v2m3TMPt8F5jb0izEVbwW5UyOBiOBnGFdddi9XwmDdgVmXYBpEILUEou5EwXeuLwLXBsotKW9ekAt/9nXKptYUzdNQAp1HbkDko9c8u3OzZqF6KWrupqFbrRFp+V26hJbu7kIuHh4eGDpU/rSIRiQqgiRIAFTCJrCuvzVq1MDdu3e59fbtp6BDh8lK8EQmiYDiCHz8GIvu3XMLBs+e3aU442RJsgS+f/8u3A/48uUbIY8CBQzg5taGVwTSIAJ/IzB16k5MmZL4npI5SyasftofBvlz/m0pfZ0IaByBmBcf0Nd0Jb7HJ3ZoaD+lPTpMpqs3NG6zlZAQq/jbO3svYl4k3vOXz1hPuOcvc+ZMSvBKJqVGoGb7BULI7zZtgr6urtRSoHi1jMDUnTsxZZfs/4olS5bEuXPnqCuwEp4BEgCVAHXy5MmYNk12xKlQobKYOfMscuWiuzeUgJpMKphA//5F8fq1rPyaVQCySkAaRIAReP78lSAEJiXCjgOPG9cajRrRETZ6UlIm4Oq6GfPm7RO+aFxID6se9yNcREDrCfQrvApvniQ2wmk1phW6zaV7urT+wfgNgNCjofCZ7QN27DfpcGphzav+CuTVJ3REgBNglX+sApCNInny4OHKlUSGCIiewOvYWFQfPx53nz3jsU6aNAlTp04VfdxSC5AEQAXv2O3bt2FjY4N372SdNPv2XQF7e+pko2DMZE5JBGbOdMDVq4e5deoErCTIEjd77dpNbNy4F2fPXpHLZOTIFrwiMF++xCpSiadK4SuAwODBa7Fsmew9hY2ydQph+kknBVgmE0RAMwhMrOuNW6eeCMk0GdQELktdNCM5ykIhBN69fIe97nvht1D+/siaVYqjR5vqqFSukEL8kBHNIZC0A3CTypVxaMIEzUmOMtFoAh4HDmD4Bpl4nTt3bgQHB6NMGbonWpGbTgKgImkCGDRoEJYvl91xVKFCA0yZEqRgD2SOCCiPwMaNI+Hnt4g7oE7AyuOsCZZ37z7IhcBXr6KFdMqUMeUiYM+eDTQhRcohgwR69VqGDRtkXd3YqNK0OMb/1zaDVmk5EdA8ArOa7cGVg5FCYg16NsCg9YM0L1HKKM0Ejm04xsW/p7efCmvzGumhRxsbtGtaJc32aIF2EEjaAXhEixZY2KOHdiROWUqeQPz376g+bhwu3ZN1NB84cCCWLVsm+bzElAAJgArcjdOnT6NOnTqCRVfXvahWrbUCPZApIqBcAoGBa7FyZR/uhDoBK5e1Jlh/8uQ5Nm7cg/37j8ql0759Tbi5tYaVVQlNSJNySAeBjh0XYufOs8LKGu1KY9SulumwREuIgHYQWNB+P87tlnXsZKNmh5oYuWOkdiRPWSYjcO/yPfi4++DsrsT3UTapZSML9Ghrg0IF6Gohemx+TyBpB+A1/fvDxdaWcBEByRDYeOwYeiYR/U6dOoXatWtLJn6xB0oCoAJ3qGPHjti5cye3WLu2E4YP365A62SKCCifwO3bZ/DPP7I3WOoErHzemuLh2LHzXAi8dUv22zo2dHWzY9y4NrwiMFu2LJqSKuWRCgItWszGgQOXhZn1u5fH4I1NU7GSphAB7SawtMdBHN90Q4Bg1dwK4/zGaTcULcs+/ms8r/jbO2svvnz6ImRftkQB9GhbHQ2qUydXLXsk0pVu0g7Ap2fMQC06QpkujrRIfQTspk1DYGgoD6BDhw7YsWOH+oLRMM8kACpoQ/ft2wdHR0fB2qxZZ1GqVA0FWSczREA1BOLi3qJnTyPBGXUCVg13TfDy+fMXfiR406Y9iI//LqRUo0YpLgI6OlbThDQph78QaNRoCoKCrguzGg+ohD7L7YgbESACqSSwZmAAjqy4Jsyu0LACphydksrVNE3KBC74XuDi351zd4Q0smTOjO5tbfhdfzmyZ5VyehS7Cgkk7QAcvWEDDHPlUqF3ckUEMk7A98IFtJ47VzDk6+uLVq1aZdwwWQAJgAp6COzs7BAYGMitNW8+HD17yu5Ro0EEpEagb99CiI6W3TVDnYCltnvqjzcsLJwLgadOXZQLpk8fO34suESJAuoPkiJQCoHq1cchODhCsN1yVFV0n19fKb7IKBHQZAKbRh/H/gWJ76HmNuaYfX62Jqes1bk9v/ecH/cNWBMgx6FO1ZL8rr+KpU21mg8lnzYCSTsAmxoZ4cnq1WkzQLOJgEgItFuwAP+eO8ejsbW1RUCA/HukSMKUXBgkACpgy9atWwdnZ2duydCwIFj1X758ZgqwTCaIgOoJTJtmj9BQ2RssdQJWPX9N8bhnzxFs2rQXz5+/ElIyMTHE+PFtMXgwHQfVlH1OyMPCYiTCwh4JabWbVBMdp9bStDQpHyKgMgI7Jp/B7mmJ978VqVgEC0MXqsw/OVINgYNLD2LPzD14++yt4LBAXn10b1MdbRtXUk0Q5EWjCCTtAGxnYQH/SZM0Kj9KRnsIHL9xAw0mTxYS9vLyQu/evbUHgJIyJQEwg2A/ffqEGjVq4No12XGNLl1mo3VrtwxapeVEQH0E1q8fhv/+8+QBUCdg9e2DJnh+9uwlrwb08fGXS8fBoTI/Fly/fnlNSFPrcyhRYhAiI18IHLq614PjWDryrfUPBgHIMAHfORewxe2EYCd/8fxYdo+6IWYYrAgM3Dh+gx/3vXroqlw0re0t+XHfgvlyiyBKCkGKBJJ2AB7arBk8evWSYhoUMxGQ/Sy6ciW8fp6yrFSpEs6dOwcdHR2ikwECJABmAB5bOnfuXIwdO5ZbMTOrzKv/smWjhzKDWGm5Ggn4+6/C6tX9eQTUCViNG6FBrk+cuMCrAa9fT7zXiKU3Zowjxo1rDSMjPQ3KVrtSKVjQBc+fxwhJOy9pBIfBVbQLAmVLBJRI4NDSK/Aakthp3aCAAdY+W6tEj2RamQTeR7+Hz2wf+M7zlXNToZQJurexQb1q5sp0T7a1gEDSDsAr+/ZFP3t7LciaUtRUAtfu30f18ePx+etXnuKcOXPg6uqqqemqJC8SADOA+cWLF7CyssKTJ0+4lUGD1qNBg54ZsEhLiYD6Cdy8eRKTJtXjgVAnYPXvh6ZE8O3bt59NQvbiyxfZN3E2KlQowu8G7NpV9szRkA4Bff1ueP/+kxDwwHVN0LBXRekkQJESAYkQCFofhuW9DwvR6ujpYHPsZolET2EmEDix5QS/6+/R9cTrErJny8KP+7Kqv6xZMxMsIpBhAkk7AJ+YNg11y5XLsE0yQATUSWD0pk1YsH8/D6FQoUK4fPky8ufPr86QJO2bBMAMbJ+npyeGDRvGLVSu7IAJEw5mwBotJQLiIBAb+xq9e+cVgqFOwOLYF02J4saNCF4NePx4sFxKTk61MW5cG1haFtOUVDU2j2/fviNHDid8//5DyHGEdwvU6lhGY3OmxIiAugmc2XEbi5z8hDAyZc4E78/eyEyikbq35q/+H4Q8wN7Ze3Ha+7Tc3Po25lz8K29e8K82aAIRSC2BpB2AX61bhzz6+qldSvOIgCgJPHj5EtXHjcPzGNmJEw8PDwwdOlSUsUohKBIAM7BLtWrVwtmzsguaR43ahRo12mXAGi0lAuIh4OJSEDExz3lA1AlYPPuiSZH4+gZwIfDp08S74/T1dbkIyCoCM2XKpEnpakwu7959gIFBD7l83Pa3gXWLEhqTIyVCBMRK4JLfPbi33CsX3saYjciZO6dYQ9bquH78+MEr/pj49zH2o8DCNL8BP+7raGep1XwoecUTSNoBuICBAf7P3pmAxfh9cfxr35eyL8mStSxZspSQfd/3LMlehCIiWhAqRElIJES2n8haRCEiJPtW2ZeQyO7/vPetd8zf1mRqZt4593k8nmbuved8P/fONJ2595wn6yhdgPwp04yKIGC3ZQtcdvO//5o3b45Tp04pwg1R2KQAYCaXcd++fejevTsbzeX+c3WNyeRMNIwIKB8BBwcTxMUdY45RJWDlWx+xePT8eRI2btyFnTslV9s4bYaGtVgQsFu3RmKRKgodjx+/QvnyY6W0zAvtDz2TSqLQRyKIgCoQuBKWAMe2QVKurnm0BhrlNFTBfbXx8fy+8yz4dz3yupTmvh0bYESfpiilSblv1WYzZKPQHysAt9HVRZiDQzZaJ1NEIOsIxCUmop61Nb5952+fBAcHo1u3bllnUMQzUwAwk4tramqKzZs3s9FU+TeTEGmY0hJYt84Shw7xlQapErDSLpNoHIuMvAB//124fPmGlKYJEzqwasGVKkmupItGtIoJuXPnCXR0Jkl5vfDMEFRvWk7FlJC7RED1CdyKegy7ZlukhKy8vRJlq9FVUkWv7ouEF6y672Hvw1Ku1KtZHsP7NIVhQzotreg1ErP9HysAW3TsCM/Ro8Usl7SpGYHhK1di04kTafGXoQgICFAzAvKRSwHATHC8du0a9PT08O3bN+TPXxhLl8aiVKnKmZiJhhAB5SRw/PgGeHmZMecaNdKDp+c85XSUvBINAe6q1MaNu1kgMDX1o6CrSpXScHIaSEVCFLjSly/Ho359GykP3GNHoJIeBWYVuCxkWs0JJFx5Aeu6G6UouF1ygzblUVXYzuCKfGybuw3P7klSWxTIl4cF/kb0NqDUFgpbGfUxbOm4Heev8EVm/CwsMLJ1a/URT0pFT+DQxYvotGAB05kzZ05cuXIFtanIjczrTgFAmZEB8+bNg5OTExvZtu1ojB+/NhOz0BAioLwEnj27BwsL/ltq7g02MnKb8jpLnomKwI0b91huwLAwPr9qehs3rj0LBJYuXUxUepVdzJkzN9G8+WwpNz3vjEaZqrQOyr525J/4CTy9+waW1aRzfC04vQA1mtUQv3glUvjm2RsW+Dvic0TKK5PmNViRj5pVqFqlEi2XqF0xHLhUKNB118sLVahSqqjXWx3FmTg64tiVK0z63Llz4ejoqI4Y/kkzBQBlxPfx40fo6urizp07aRvvCOrWbSfjLNSdCCg/gQkTtPHiRQJz1MfHGfXq1VJ+p8lD0RDYt+8Y1q3bjqdPXwiadHW1WBCwT5+motGpzEJCQ2PRrh3/ZVd6W/tkPIqXKaTMbpNvRECtCLx++g5jyq6W0jz36FzUbVtXrTgoSmzUrigW/EuM409dca1MySIYPaAFurXRU5RbZFcNCVy+/hDj7AOZ8kolSyLe21sNKZBksRPwDQvD6LS9Xa1aNcTFxSFfvnxily1XfRQAlBHnxo0bMXLkSDZKV7c1HBz4QgnUiIDYCKxcORwnTmxissaPH4IRI3qLTSLpUXICDx8+wZo123D4cISUp1OndoOz80AUKpRfyRWornvBwdHo0WOxlAD/5EkoUCSv6ooiz4mASAmkvv2E4UVXSqmz3WuLxt0bi1Sx4mV9ePcB2+y3Yd+yfVLOdDCqhbEDDVGhbHHFO0keqBWBjbujsHoL/3lpmLEx/CdJ5+1VKxgkVrQEPnz+jPrW1rj5+DHTuGHDBowYMUK0erNCGAUAZaTauXNnHDx4kI0aO9Yb7duPl3EG6k4EVINAaKgvVq/mkwc3a9YAy5ZJXwNUDRXkpRgI7Np1iAUC37x5K8gxMNBhpwE7dmwgBolKpSEwMBKDBy8XfMqZKwcCP01Fjpw5lMpPcoYIEAEJge/fvmNQ3mX49pWvkMi1KVunwHCQIWGSM4GLhy6yU3+3z94WZi5WpADGDmyBPvQ7Sc60abqMEpi6YCfOXLzPuq8bPx7mbdtmdCj1IwIqRcAxKAgO27cznzt16oQDBw6olP+KdpYCgDKsQEREBFq2bMlGlChREe7usShUiL7hkwEhdVUhAg8fXseUKbWZx/ny5cXx43zVa2pEQBEEbt+Ox9q123DixDkp83Pm9GWBwBw5KDglj3VZvz4M5uaSa0MFiuaF/xs6RSAPtjQHEcgOAsOLrURq8ifB1ATfCTAZZZIdpkVvgytWxQX+ds7fKaXVuIkOxgxsAR3tUqJnQAKVl0DroR74+OkLc/Da8uWoVaGC8jpLnhGBfyBw+8kT1LexwfuPfNHAkydPwsjI6B9mVK+hFACUYb0tLCywatUqNqJ7dxsMH+4qw2jqSgRUj8C4cRWRlPSQOb527QLo6VFicdX8sr3EAAAgAElEQVRbRXF5vHnzXhYI/PhR8gdu69a6LAjYsiUfsKaWOQIrVx7A5MnrhcHFyxbC2sd0yj1zNGkUEVAcgTHlVuP1k3eCA6NWjELnSZ0V55AILF87eY0F/+KOxwlq8uXNjTEDDTG0B121FsESq7SEKzcfYczsrUxDBU1NPPDxUWk95DwR+BuBsT4+WHv0KOs2ceJEeHl5/W0IPZ9GgAKAGdwKjx49Qt26dZGUlMRGLFp0DtWq0S/8DOKjbipKwMNjKCIitjDvJ00ajiFDuquoEnJbTASuXLnJgoBnz14WZOXOnRPOzoMwcyblqszMWi9evAczZ0pO+ZapVhyet80zMxWNIQJEQAkIWOr44umd14InQxcNRS/bXkrgmeq5sHvRbgTaB+Lbl2+C8wb1tFnwT69GOdUTRB6LjsCW4Gis9A9nuoYYGWGzlZXoNJIgIvAjgfCrV9F63jz2kKamJmJjY1G+fHmClAECFADMACSuy9KlS2Ftbc16N2nSCzNm7M7gSOpGBFSXwJEjPlizhj8B1LJlYyxZYqu6Yshz0RHw9Q1ilYJ/bF27NmSnARs2rCo6vVklaO7cbXB23iFMr12vFNwuDc8qczQvESAC2UTApr4/4i8/F6z1s++HgU4Ds8m66pu5e+EuO/V3Yf8FKTFchV/z/s1VXyApEA2BGYv34GT0HaZn9dixGNe+vWi0kRAi8DsCXRYuxIGYGPa0u7s7pk2bRrAyQIACgBmAxHVp1qwZoqKiWO8pU7bC0HBQBkdSNyKgugTu37+I6dP1mYDChQviyJGNqiuGPBclgejoWFYgJDb2hqCvaNEC7DTg5MldRKlZnqJsbPzh7h4sTFmjWTksOD1EniZoLiJABBRIYHbzLbh5hq+WyLXu1t0x3I0C/H9bkpAVIQicE4jUt6lC17o1y7MKv43rVvrbcHqeCGQrgfYjPJHyns+HFuPqigaVK2erfTJGBBRBYPPJkzBdsYKZbtq0Kc6cOaMIN1TOJgUAM7BkV65cYdd/uVaqVGWsWnUvA6OoCxEQB4ExY8rh9esnTAzlARTHmopNxefPn1kQMCDgPylp/fs3Z6cBa9WiRNi/WvMJE9Zi9erDkj9u21bC3KP9xbY9SA8RUHsCTu2CEBuaIHDoML4DxniPUXsuvwLw8PpDdurvdNBpqadNezZhwb88eXIRNyKgVAR+zP9XtnhxPF67Vqn8I2eIQFYSqDJxIu4/50+6c9eA9fT0stKcKOamAGAGlnHFihWwSsulYGIyChMm+GZgFHUhAuIgsGzZIJw6tY2JsbIagUGDuolDGKkQHYGIiGgWCLx1676grWzZYpg/fzDMzduKTu+/CBoxwhP+afmCuHkad68G272UH+xfmNJYIqDMBBb32IPoYP6KINdaDW8Fy42WyuxytvsW6huKrbO34s3TN4Lt6pVLscCfUeNq2e4PGSQCGSEQuO88PDYeZ10HtmiBwKlTMzKM+hABURAw9/bG+rAwpsXDwwOTJ08Wha6sFEEBwAzQ7dWrF/77jz9ZMmnSJhgbm2ZgFHUhAuIgEBLiAT+/KUyMiUkzLFjA58KkRgSUkUBycgorELJjx0Ep90aObA0np0HQ0iqhjG5nq0/9+rlj507JNQnDQbUwZWvXbPWBjBEBIpD9BJYP3o/IwOuC4WZ9m8F6B/1Of5n4EoFzA3F8Ax9ESW/9OjVghT6KFs6f/YtFFolABgnMdg9G2JmbrPdyMzNYdaH0JxlER91EQCDgxAkMW7mSKenZsyf27NkjAlVZK4ECgH/hm5KSgnLlyoH7P3fuvFi9OgHFipXJ2lWh2YmAEhG4efMMZs/mk11raBRDSMg6JfKOXCECvyZw5EgkCwQmJkpyX1WrVoblBhw82EhtsXXpshAHDvAJk7lmMkoPE3w7qi0PEk4E1I2At/khhK2/IsjW76wPuxA7dcMg6I3YGsEq/D6981R4TKucBsYMbIH2hrXUlgsJVx0CXUZ749Wb98zh0wsWoFmNGqrjPHlKBP6RwNM3b1Bp/Hh8+vIFhQsXxuPHj9n/1H5PgAKAf9kdQUFBGDBgAOvVoEFHzJ4tfaqENhcREDuB79+/Y/To0khOfsGkUh5Asa+4ePQ9e/aSXQnev/+YlKiJEzuyQKCmpnp9QDAxccSxY5I//DtP0seoFSbiWXBS8hOB1LefsM4iFCc2XZWJzuSALmg5tLZMY6iz6hBYPzkMB1ZKvgjQa6OHeWHzVEeAHDxNSUphgb9Dqw5Jzda1jR7GDmyB0iWKyMEKTUEEspbAj/n/ShYtimfr1iFHjhxZa5RmJwJKRqDTggU4dPEi82r79u3o35/yWf9piSgA+JcNPG7cOKxZs4b1Gjp0EXr1slWyLU/uEIGsJ+Dq2gdnz+5mhigPYNbzJgvyJRAcHMZOAz5/niRMXL++NrsS3KNHY/kaU9LZundfhH37zgve9ZppgKEuLZXUW3JLXgSexyfDY8h+3Dj1SKYpKQAoEy6V7Lx51knsWXRW8L1Rt0aYGTxTJbXI6nT03mh25Tf+UrwwtJRmYXbdt7sJJZCXlSf1VxyBH/P/9TYwwK7p0xXnDFkmAgoisHjPHszcvJlZHzt2LHx8fBTkiWqYpQDgX9ZJR0cHd+7wSZPd3C5BW7ueaqwseUkE5Ehgz57F2LyZ/8PAxKQ5FiyYJsfZaSoikPUEEhIesdOAoaGnpIxNn96DBQLz58+T9U4oyMLAgcuwfbtEdz/7ZhjoZKggb8hsdhK4e/4pFnXfjVeP38lklgKAMuFS2c7b5kZih7MkH2iLAS0wdZt4Cwh8/vCZBf72uu6VWrO2LWqyQh+Vymuo7FqS4+pJYPbSYISd5vP/LRo6FLa9qJiXeu4E9VZ9OT4e9W1sGIRq1arh9u3b6g3kL+opAPgHQOfPn0fjxvzpkEqV9ODuHkubiQioJYG4uONwcGjDtJcuXQL//bdaLTmQaNUnEBR0gAUCU1IkAZHmzWuwIGC7dnVVX+D/KRg1ahX8/CRXoLtPa4zh7q1Ep5ME/ZpA9N47WNxT9oTYFABUnx3lbx2O4KXRguA2Zm0wcf1E0QGIPRrLgn8304IlnMDChfKxwF//zvqi00uC1INAz/Fr8OzlWyb2mIMDWuvqqodwUkkE/o9AXWtrXElIYI9GR0ejUaNGxOg3BCgA+IetMX/+fNjb27MenTtPwqhRK2gjEQG1JPDp03uMG1cRKSmvmH7KA6iW20A0om/evMeCgJGRkiuxnDgHh/6YN4/P+SqGZmnpCy8vSd7aDuPrY4x3OzFIIw0ZJLDbJQpb7CIy2FvSjQKAMiNT6QFrJxzF4dWXBA2dLDrB3NNcpTX96Px2x+0IcgiS0mPYqCoL/tWoUlo0OkmIehH4Mf+fRuHCeODjg4J586oXBFJLBNIITF6/HisPHGA/OTs7Y86cOcTmNwQoAPiHrWFkZITIyEjWw97+COrVoz+c6JWkvgQWLuyCmBj+jZXyAKrvPhCT8k2b9rBA4JcvXwRZvXoZwNV1GHR0yqq0VFvbACxZ8p+gwXhYHUzy76zSmsh52Qh8/vAFG63DcWgVnxiba8361cCEdR1QsFg+2Saj3qInsHL4AaliMT1n9ITpYlOV1v3k9hNsmr4JZ/dIch3mzp2TBf6G9TJQaW3kPBH4Mf9fZ319hNipbzVv2g1E4Ojly2jv7MxAGBoaIiJC9i8/1YUiBQB/s9KvX7+GhgafC6RwYQ34+UmSx6vL5iCdROBHAtu3OyIoyCHtjbUR3NzUI1k47QJxE7h06TorEHL+vKQ6bpUqpVkQsG/fZiop3skpCPPmbRd8b9q3Omx29FBJLeR05gm8fZmKFUNDcPHQfWGSblMbYeiilsidN1fmJ6aRoiXg1m8vonbeEvQNcByA/nNVs5rimZ1nWPDv2b1ngp5Gelqs0Ef9WhVEu4YkTH0I2Czajcjzd5lgh/79MW+AeG4wqM8qklJ5EtA0M8OrlBQ25atXr1C8eHF5Ti+auSgA+Jul3LJlC4YOHcqebdFiIKZODRTNopMQIpAZAtevR8Denq8amjdvHuzY4YlSpTQzMxWNIQJKR8DLKwABAZITc5yD9vb94OQ0UOl8/ZNDbm57MX36JqFLg06VMftAX5XSQM7Kh8DD60lYOiAYCbEvhAnHrm6P9uOomJl8CItzlgWdd+LiQUnQeJjrMPSwUa0vELbN3YYdzjukFsi0ZxNYmBqLc9FIldoReJ6Ugn6Wvvj0mb/BcNLZGUa1aqkdBxJMBH4kMGjZMmw7xRe927x5M4YMGUKAfkGAAoC/2RbDhg1DQEAAe3by5AC0bMkHA6kRAXUmMHWqLh48uMoQ2NtboksXKiagzvtBbNqPHImAp2cAnj17KUjr0aMxliwZhpo1yyu9XG/vQ5g4cZ3gZ+2WFeF0QrUCmEoPWYUcvHriAea12iblsf3hfqjXXluFVJCriiAw13gbrp18IJgevWo0Ok7oqAhXZLL56MYjbJqxCdF7JUVNSpcoAktTY7Q3ouCITDCps1ITCAmPg7Mnn+O3TsWKiFu2TKn9JeeIQHYQ2HzyJExX8DUbTE1NsWmT5Avx7LCvKjYoAPiblSpRogSSkvhrv/7+b1CgQFFVWVPykwhkGYH16yfjwIGVbP5OnYwxb96kLLOlChN///4dT568QGjoKURHX8G1a7eRnMwfPdfTq4GGDXVhaNgQurrVkSvXv125i4q6BDs7d7x/nyqg8fFxRr169EeNPPdKfPxDFgSMiJD8AVmxoibc3UdgwIAW8jQl17k2bjyOkSO9hDmrNiqDxdGqnb9LroDUcLJw/6vwHMHnbeVahdqa4KpAcycCuWvBj24kobBmftRtWwlN+1RH4+7VkK9QHjUkRZJ/RcC2cQDunn8qPGWxwQKtR7RWWlintp/CxmkbkfRQkrLHqHE1FvzTrkC3FeS5cC9epWCeRwguxCXKNK2P8yDUy8T166hL92HnHoz3qZ8kn38yOZdMDitxZ8eVITh44hrzcFLnzlgxapQSe0uuEYHsIZCcmopiw4czY5qamnj5UvKFfvZ4oBpWKAD4i3W6efMmatasyZ7R1W0NB4djqrGa5CURyGIC0dF7sXhxz7Q31uLYudMT+fOrZzL5ly9fY/Xqrdi3L+yv1A0NG2HSpGHQ1s5c3iHOlouLNyIjL0jZogDgX9FnusPatduxfr101Ug7uz5YsGBwpufMqoE7dpxB//7uwvQVamli+TWzrDJH86oAgW9fvyPQPhJcFeCMNp0mZVl+QN02lZAjR0ZHUT8xE5hS2w/cVfL0Zh1kjWb9lC836tbZW7Fr4S6ppRjVvznGKPGXNqq8b67ffYrpi3bjxat3MsnITADw5et3cPE+jMgLfK679JaZuWRyVok7f/j4GX0tfZH0muf/n60tejRurMQek2tEIPsItHFwwPG4OGbwxo0bqFGjRvYZVxFLFAD8xUIFBgZi8GD+j7wuXaxgZrZcRZaT3CQCWUvg48f3sLSsitev+VMBixfPgLFxk6w1qoSzJyQ8woIF3rh8+XqGvatevTJmzBjDTgbK0r59+4atW/fB0/PnY+wUAJSFpOx9w8PPgssNmJj4WBjctWtDdiW4Tp2Ksk+YBSNCQmLQtetCYeaSlYrAO35sFliiKVWJQOrbT1hnESpV1TUj/nMnAkd7tUWLgbUoCJgRYGrQZ4L2GrxIeCsotdtvB/0u+kqh/MHVB+zK74X9ki/HtMppsFx/rQx0lMJHMTpxMvoOZizeI7M0WYN23759x9Z90fDcdOInW7LOJbOzSjzgxLnbsF3C5ywuU7w47np6omA+9fwyXomXiVxTEIEpfn7wCAlh1rdu3YpBgwYpyBPlNUsBwF+szYwZM+Dq6sqemTDBFyYmdKxaebcweZbdBFasMMXJk5uZ2X79OsHa2jy7XVCovXfvUuHu7osDB8Jl9oO7Djxr1gSUKJHxqlTXrt1hV3+fPHn+8wdgugIs8xrIOuDx4+csCMhd805vZcsWw9KlIzF4sJGs08m1f3j4VbRuPU+Ys0iJAlj/YqJcbdBkqkngeXwyPIbsx41Tj2QWUEq7KKx39EC1xmVkHksDxElgVMlV4KpKpzfH446o06qOQsVGbI3Ahikb8ObZG8GPti1qsuBfuVKUticrFydw33l4bDwuswlZg3bX7jyFnftePHme/PPnHzW+AuzuG4YdB2MYk6EtWyJg8mSZ14IGEAGxElgfFgZzb28mb/r06ViyZIlYpWZaFwUAf4GuXbt2CA0NZc8sXhyNqlUbZRowDSQCYiNw7NgGrFrFXy/U1i6PwEAPsUn8ox7uGu7cuculcvEVLVoYZmZ90bVrGxQpUgipqR8RHh4FH5/AnwJ3dnYT0L27SYaY/S3YSCcAM4RRLp38/XfD23uL1Fy2tr2waJFiCkRFR99BkyYzBX/y5s+NzalWctFKk6g+AS5326Luu/HqseSKXvmamuhl2wQGvXRQSCM/PqV+weWj8dhmH4n7l6S/YOAqBY9c1gZ5C+RWfRikQC4EhhbwwKcPfMVRri06twjVGleTy9yyTrJ55mbs+b8TaBOGtMTw3gayTkX9ZSTAVZ1dsTEcOw9dlHEkIEsA8F3qJ7j7huJAOF947v+bLHPJ7KiSDxhk5Yf4R/zVfL+JEzGyTRsl95jcIwLZR+D83btobGvLDLZt2xZHjx7NPuMqYokCgL9YKA0NDbx+/Zo9Exj4Gbly0QdgFdnP5GY2EHj5MhEWFtXw9etnZm3VKkfo6yv2JEA2yGYmPn/+glWrNiMwcJ+UySlTzDBgQGfk+L/EWYcOnYSDA1+NKr117mwMG5vRKFiwwB/d5gqMcOMdHfmiK79qFADMrpXn7Zw5c5GdBrx9O14w3KFDfbi5DUfdupWyzZmrVx9AV3eqlL2g79bZZp8MKT+Blw/e4tKh+3h44xXuRj/B9+/A2NXtwAUB/7/dvfAUK0xD8PCaJNebRrlCmBncG1wxGWpEIJ1A/xySXKPcY8vilqFiNqZDSIhNgL+NPy4dviQsio52KXbqr1mDyrRQ2UDg7bsPcFxxQCon36BujTBxaEvkyf1vxc7S3eferw6dvAau0MVvP/+o6QnAmKsPMHEeX909T65cuOPlBa0SJbJh5ckEEVANAl++fkWetGu/xYsXx6tXr1TD8Wz0kgKA/wf73r17qFq1KntUS0sXS5deycblIFNEQDUILFzYBTExfHXJkSP7Ytw49civ8ObNW8ybtwJRUZJvvrW0ymHhQmvo6Gj/tHjctd25cz0QG3tDeK5u3ZpwcrJC2bKl/rjYXN45LvgXF3fr9x+A6Qpwtr9gkpLewMtrE0JCJFfAS5Uqwq4Em5oaZ7k/8fHPUbmy9DXfLR+mIE8++fzhleUCyIDSEfhdwRDLjZ3Rarh6fLmjdIuipA59/vgVQ/JL58VedX8VSmn/+feZPOScCDjBrvy+fSnJR9illS4shhlDs1hBeZigOTJAIOFREuYs24db9yWnhq1GtAYXBJRXS3z8Co4rDyDuliT/7v/Pra4nAH0CI7Fh5xmGo7O+PkLs7OSFneYhAqIhoDdtGuIS+Srld+/eRZUqVUSjTR5CKAD4fxR37NiB/v37s0eNjAbDykr6ypc8oNMcREDVCQQHL4W/P3/iSFe3OtatkxQhUHVtf/Kfq8Z79GgkXr9Oxq1b98Fd0eWqIDs4TEaxYkV+GvqrgCFXDGT+/KmoVKn8b019/vyZVRjesiX4jzjpBKDidtu2bfvh6RmAL18kV+JsbHrA1XVYljn1/HkySpeWzrnp99ICXOEGakTgXwic3HyNnQL8sQ10MkQ/e+Wr+PovOmnsvxNISfoAsxJeUhP5PvNF0SzMu7dp+ibsddsr2MydOxcsTY0xsGvDfxdEM8hE4OLVB5iQdgItfaCHfT8Y1Pv5S1CZJk7r/PnzV6zeGoEtwdF//vyjpicAR9ttEQKj7sOHY1r37pnBTGOIgKgJDPHwwNaICKYxKCgI/fr1E7VeWcVRAPD/iNnZ2cHFxYU9OnToIvTqxd8hp0YEiICEQHz8JdjYNBAe8Pd3BRfYoiZN4MWLV5g3zwMXLvDl6LmWkROAUVGXWOGP9+/5pOslS2qwK8Nc9eEfGwUAFbvjYmKusiDg1auSU5omJrpwdx+JBnK+jvb+/UcUKmQqJXh1wliU0Po58KxYKmRdFQlcj3wIe6NAKdcpAKiKK5k9Pr9MfIvxldZIGQt4F4B8BeVbifT+xfvYMG0D4o5JfofWqV6OBf/0s/HqcfZQVQ0rXE4+J0/+BgjXuKrLC627g7uKLY8Wdek+7NyD8T71E//5R6MQChbIB+7kodTnHzUMAHKnLodP9xcwXHRzQ31t+QRe5bF2NAcRUBYCi/fswczNfMHKWbNmYeFC9TioklH+FAD8P1KdOnXCoUOH2KOzZx9AgwadMsqS+hEBtSJgZ9cMt25FMc2TJg3DkCE91Ep/RsRGR8fC1tZVqmDI33IAcqcMXVy8wRUbSW9WViNw//5D/PefdCJbCgBmZBWyts+7d+9ZEHDPniOCIU3NQli61AwjRrSSm/EcOfiT6enN47rZL/O5yc0gTaRWBK6eeIB5rfi8UumNAoBqtQVkFvvoRhKsavlJjQv6HiTzPL8bEL4xHH5T/PDutaSQTa/29Vnwr1DBvHKzQxNlnACXm8836BR8g04Lg+rWLI8+HRrgXGw8LsQlsoq9ZUsVRUNdLXRsWRv6tSsiT56Mpah4+fodXLwPS+UX5K4X33+YhP+OXpZyVB2vAG/ZG42Vm/j0I02rV8cZCmpkfPNST7UicPDiRXResIBp7tixIw4ePKhW+v8mlgKA/0eoVKlSePHiBXt0zZqH0ND4/TW9v8Gl54mAmAls3Tobu3bx36g0bdoAy5fPFrNcmbVxlYA9PDb8FLSbPHkEBg3q+lPBEM7At2/fsHXrPnh6bhLsmZg0x9SpZvD1DZIKMnEdKAAo87Jk2QAuAMgFArmAYHqbOrUbuxKcK1fOf7KbL99gfPokuWq85PwwVGlY+p/mpMHiJcDlabuw/y4e33qFh9eTkPQgBR9SPmGiXydUqPVzERCORLj/VXiOkJzq4R4bsbQ1uk2VX14v8RJXX2X3LjzDjEaS31e58+bG1o9b/wnIt6/fwF353bdMUmyLC/hxgT8uAEhNcQS4U3lu60Jx4MSvK/P+yjPDRlUxbpAhqlf+8++sb9++Y+u+aHhuOiH5/NO8BqaatWEBxz1HKAA4ZcFORF28z/jY9emDBYMHK24zkGUioMQEHr16hQpjxzIPS5YsiefPJTlLldjtbHONAoA/oE5MTESlSnwlx6JFS8HX91m2LQQZIgKqRuDKlWNwdDRhbufMmRM7dniiXDn5XAFRNRb/7y9XwffIkUgsXrxG6vRf5coVsGCBNapW1fqlRK66rL39Mnbaj2tcoRBHx8moWbMqli/fQAFAJd8Y3FVgLgjIXQ1Ob61a1WYFQho25ItLydo0NEbi9Q8nYJxPDkItowqyTkP91YjA5w9fsNE6HIdWSYoVcfJtdvZA0z7VfyLBBQwDZpxAyArJqeMCRfJi+u6eqNs2+6pbq9ESiUrq9YiHsG8puT5eqHghbHi1IVMa7164ywp9XDt5TRjPXfXlgn/c1V9qiiXw4lUK5nmEsJN+srRK5TUxa1x7NPjDte3b8c9hv2wfO+3HPv+UKgrHyV1Qs2oZLN9wTO0DgI+fJ6Of5TpwgVKuhc2bhzZ6erIsA/UlAmpFoLS5OZ4nJzPNCQkJ0NL69d9eagUlTSwFAH9Y9f/++w+9evVij9Sr1w729pIrXeq4OUgzEfgbgUmTquPJk9us26xZ49GjR9u/DRH9878L/nHCJ0wYAlPTnixg+v/tVycGR4zogzFjBuDLl68UAFSRncMVBeGCgFyRkPRWvHgBuLubYdSoNjKpqFhxHB6m/THEDZx9sC8adKRcmzJBVNPOYb6x8B59WEp9w65VMWFdBxQvW0jq8avhD9jpv+fx/Adl9hmonTYs/TtDo5x0XzXFSbL/QuDioftY0Gmn0EuzgiZ8HvjIxO3Y+mPwm+qH1GQ+9y3XuCIfXPCPK/pBTfEErt99iumLduPFK8m17Ix6Va9WBThM7oJyvygWk/rxMzw2HJe65juiT1OMGdACX75+owAggL2hsXBZzb+n65Qti1srV2YUPfUjAmpJoL2zM45e5k8O79mzBz179lRLDr8STQHAH6jMnTsXzs7O7JHu3a0xfLgbbRQiQAT+QGDt2gk4fHg169GuXQs4O09Va15c8C88/Cw8PDbiyRPp4+bGxk1gazsOmprFfsmIOzG4aJGPcGKwXr1arLowd6ry48dPFABUsZ0VEhIOL69NSEp6I3g+eXIXdiU4b97cf1VTs+Zk3Lz5WOhns6sHmvb++fTWXyeiDmpJ4Nm9N1g+eD9uRUn2EAeifofKGLzACFUblsbXL99wJSwRm2eewP1L0u9XkwO6oOXQ2mrJjkRnjkDU7ltw6yOp1FuuRjmsuLHir5N9+fSFXfkNWSGpQq1ZrCAshhmjSyvdv46nDtlH4GT0HcxYvEfKYG2dsjDv35zl/CuQLw/epX7CsdM34bvjNMsH+GObMMQIpj0NkDNnDqnHj0RexyKfI0Lhjx+DhR8/faEAIMBORx49dYNxG9+hA7zHjMm+hSdLREAFCdj4+8M9OJh5bm9vDycnJxVUkTUuUwDwB67dunXD/v38qQ1Ly41o1Wp41lCnWYmASAicObMT7u58afWiRQtj505PFC6snidGuODf0aOn4Oa2DsnJKVIrrKtbHba2Y39bKfnx4+dwcFiBy5evs3Fcxd+ZM8ehfXtD9jMFAFXzBcNd6fbyCsCZM5KrmMbGteHmNhxNmuj8VpS+/nRcTMvzw3WatKkzjE3rqCYE8lohBLhk/aHrLsNnrOw3GTpObIBhS4yRr1AehfhORlWXwImAq1g5TCW4nLgAACAASURBVJJLsnKDynCNcf2toNvnbsPf2l/qym+zBpVhYWost6qyqktT+Ty//yAJ5+MScC/xJe4kvGAVeqeOMgEXsP2xce8/Zy7ew5xl+4SgHvc8VzDEyaoru96b3rirrQ4rQnD5Op/6pGCBvJg5rj3aG9biP/9QABAp7z6ir+U6JKd8YEx2WFujb7NmyrdByCMioEQE/MPDMcLTk3nUtWtX7NsnySurRG4qxBUKAP6AvXz58nj8mP+23M3tIrS1KdmwQnYlGVUZAu/fv4aFRTWkpPA5W7j8diYm6vehhMvJcvRoJNzdfX8K/lWvXhkzZoyBnl6NX67r169fsXbtdmzcuEt4vmfPdrCyGokCBfLxH4DpBKDKvCZ+5ai39xb4++8WnipaND/c3Udi9Oifr8wbGc1BZCT/LT/Xxq5uj/bj6qm0fnJeMQQ+vvuMXQuj2L+MtiY9dTDOpz2KlZH+gz6j46kfETjicxlrxksCzzUNa2J+xPyfwISuC8WGqRvwIS2owXUY3tsAE4a0JIgiIPC7giHejgOFXIBfv37D2u2nsHGX5D2qZ7t6sBrZmp0mZJ9/KACIsDM3MdudP8mkWbgw7nh5oXhBeo8WwcuEJGQhgUvx8WhgY8MslCtXDo8ePcpCa6o1NQUA09br/fv3KFRIcnIpKIhPskqNCBCBPxNYtmwgTp3azjr16tWenXRTp8YF/w4fPglX13VSBT84Btw1Xo7H74p+cH2io6/A0XEFXrx4xbBxhUK4q9Q6OtoCRgoAqv6OCg09xU4Dcqc905ulZScsWTIMBQrkZQ916OCMIz9UOqQqrKq/7opWwBX4CF0Xi21zI5GSxJ8e+VXjin5wJ/96zmiCwpr5Fe022VdxAvuWncfGaccFFfXa14P9YXv286fUT9g0YxMOeh4UnufywnGn/tq2qKniysn9Hwms33EGa7dFSkHh8gB2bMmnF4i+kgDHFSFCTsHKFTThPLWb1OlPCgACi9ccEYqgDGjRAtumqne6HXqVEYGMEsjRv7/Q9d27dyhIgXPGgwKAadtCugJwSfj6UrnojL64qJ96Ezh6dC18fPigX4UKZVg1YHVpfyr40aqVAaZMGckq+f6uvX6dzPL+cXkD09uUKWYYMKAzcuSQ5MihAKA4dlRi4mMWBPxxvY2MarG8gIsX/4c9eyT7YJCzIfrOUb/TtOJYaeVT8fZlKs7tuY1Lh+NZXkCu4AcX9NMxKMvyArYYUBMltYvih7cd5RNBHqkUgZ3zzyDQXhL8MehlgJ62PVm+v+sRfLoLrrUy0GHBP61yGiqlj5z9O4FDJ6+x670/tvQA4OvkVJb3L/zsLcnnH7M2GNC5odT7EAUAwar/PnzK5xNeM24cxrRr93f41IMIEAGUMjfHC6oE/NNOoABgGpKYmBg0bNiQ/VShQi0sX36NXjZEgAhkgMDTp3dhaVlN6LlkyQy0bNkkAyNVu8ufgn/9+3fG+PGDWS6/PzUu59+4cfypiH9tY8YMxKhRfD5GaspNYP36IHbtO73lzp0TX758E37uPcsAQxbSNTjlXkXyjggQgb8R2GJ3ErtdJF9s5MqdC1+/fBWGcVVeR/Vv/rdp6HkVJXAg/CqcPCU5ITkZ6QFALuffOPtAuSgbM9AQo/qJ8wuzk+fuYMYSSeGVO56eqFqmjFy40SREQOwEak+ZgusP+fyiFy5cgL6+vtglZ0gfBQDTMB05cgQdOnRgP9Wu3RJOTicyBJA6EQEiALi69sHZs3yOs+7dTWBnN0H0WGJirsLJyVOq2i8X8DMz64uBA7sgT56/J9CnAKDot8lvBUZERMPTMwDx8fwHk/TGXcMc7fVzbkD1JUXKiQARUGUCvhahOLhKUgiJ06JdQROWpsYwaiz58lCVNaqD71xOv+NRt/A8KYUVAEl68w55cufCvEldULzoz192coVAfINOwTfotBSeJba90LJxNVb0gwKAf985C70PITjsCuvY28AAu6ZP//sg6kEEiAAjYDx3Lk5e4w91HT58GO3btycydAVYsgcCAwMxePBg9oCBQW9Mny5JyE87hQgQgT8TCA/3h6fnCNapWLEi2LbNg/0v1sZd5XR0XIm4OMnVFU7rxIlDMWRId+TKlStD0ikAmCFMou20cOFqBAeHSunTa6OFUSvbQku3hGh1kzAiQATUg0Bi3EusnxSKK8cSpQR3b6sHu/Ed1QOCSFS+ffcBjisOIPLCXUERVwV48YxeqKNT9ieVXP8Fqw5LXfHlcvwtsO6BqlolKACYgX3x5m0qBlr5gfufaxstLTG8VasMjKQuRIAIcAT6uLpi91n+FPrWrVsxaNAgAkMBQMke8PT0xKRJk9gD7dqNwbhxa2iDEAEikEECqalvMWVKbSQl8aeZuBOA3ElAMTYuH5+n5ybs2CFJYM7p7Nu3IywsuIIOfOXejDQKAGaEkjj7rF69Vary848qS1Yqwk4BNupGp2PEufqkigiIn8D5fXewdmIoXia+/aXYEX2aYvxgI/GDEIlCruAZd6KPK+zxY/v/qr3cc9zpvyOR17B4zVFwJwfTW9fWurAe3ZZV+KUTgH/fGNzJP+4EINcqaGri2vLlKFLgz6ll/j4r9SAC6kNgrI8P1h49ygSvXLkSlpaW6iP+D0rpCnAaHEdHRzg4OLCfeveehSFDFtIGIQJEQAYCvr6WOHjQi43gcgByuQDF2KKjY2Fr6/pTxd+Maq1evTLmz5+KSpXKZ3QIqAhIhlGpRMdt2/Zj+fINgq+121aDwcD6CHYORVIin+iba2YebdBlMp+blhoRIAJEQFUIhKy4AD+rY4K7FcoUhLV5Xew+Eo+T554Ij08Z2QYDu9J7nKqs69XbT2C7ZI9QtTfd7/ZGtTBukBHKly6GD58+IzzqNnwCI/DkebIgjTst6DylGxrUqSiTXHUuAsLl/uNyAHLNolMneJqby8SOOhMBdSdgt2ULXHbzKaq4OM+8efPUHQnTTwHAtG3Anf7jTgFybcSIpejWjUqs0yuECMhCIDY2FE5OkspkgYEe0NbOeJBLFluK6pua+hHu7uuwf//xTLtAAcBMoxPFwBMnzsHWdomgpVoLbYzy44u3PL+bhGDnMNw5FS8838WqIcyWtxGFdhJBBIiA+An4TTmGEI8LgtAm9UrBepQetCsUZo9NdjqNc7EvhOcXz+gJ4yY64gcjAoVfv37D2u2nsHFXlMxqJg5tiSHdGyNXrpwyjVXXAGD8oyQMsvITWB2dOxdt69aViR11JgLqTmDZvn2YtnEjw8Cd/uNOAVKjAKCwB7j8f1weQK5NmuQPY+NhtD+IABGQkcCsWU1x+zafa8HCwhSmpj1lnEG5u9+9m4jZs91x/7504QZZvKYAoCy0xNX31q14DB9uI4gqU6MkJgfzuTPT29fPX1kQ8Ny2y8JjjbpXhfnKtiilXVRcQEgNESACoiHwPD4ZvpNCcT5YkiOuVzttWJvrgat0/mMztQ7HnQTJ6TB/t+Gorl1KNCzELOR1cipWbDyOAyeuZlhm344NYDHMmF39lbWpawAw4L9z8ArgC1Ia6OggysVFVnTUnwioPYFNJ05geFrQj8v/x+UBpEYBQGEPcBWAuUrAXLOzC4G+fmfaH0SACMhIYPduF2zZYsdG1atXEz4+82WcQbm7Hz16Cvb2y/7JSQoA/hM+lR38+vVbdO48SvA/f5F8sI/+fS6SE2vP4pDbSaF/+VoaGLOqPbgiIdSIABEgAspEgCvysWbcETy+9Upwa+LQ2hjW6/cn+9qPOIiU95+F/gfWT0TxIpTfTJnW9Xe+cHn9/PecRdCBGKkcf//fv2jh/DDr2wy9O9RHvry5MyVNXQOA4+YE4vIN/svmhUOGYFbv3pniR4OIgDoTOBATgy4L+bRuXAVgrhIwNQoACnugQYMGuHTpEvt50aKzqFatCe0PIkAEZCTw8OF1VgwkvXEBQC4QKJa2fv0OrF277Z/kUADwn/Cp5ODv37/D0HAguP/Tm9OVKciV58/Voq8cvIlgp1CkvHzPhuXJlwvmXm3R1pyuAankRiCniYAICYT6xmLdxFB8+fSVqdMslo+d+jNp/ucUIJ+/fIPx4P0CkRw5ciBy21Rw/1NTDQJPXyTjeNQtnItNQOyNR0hO+QAu6Fe3ZnkYNa6GVk10oFGs4D+JUccAIBf44wKA6Y0r/lGrQoV/4kiDiYA6Ejh35w4MZs5k0uvXr4+LFy+qI4afNFMOwDQkFSpUwKNHj9hPXl73ULp0ZdogRIAIZIKAq2sfnD3LJ1zlrgBzV4GpEQF1JtC3ryUePXoqIJh+bAyKl8/Ydd6HcU+xzykMCRf5309c62PXFIMXUPVMdd5TpJ0IKAOBrbMjsGuhJB+cXg0NVuyjVtViGXLv6YtU9JrAV2jkWvkyxbDTc3SGxlInIiBWAtzVX+4KMNd6Gxhg1/TpYpVKuohAlhK4/+wZqlhY8L9fypfHw4eZT+GUpY5m8+QUAEwDXqBAAXz48IH9tGnTW+TPzycrpkYEiIBsBMLD/eHpyec144qAcMVAqBEBdSUwaZIjoqOvCPLHbhkE7UayfZOfmvwBwU5huBR8TZjHcFAtmK80QZGSdGVOXfcW6SYCiiLw9kUqfCeFITLwuuBCx5YVWPCvSCHZ8rxdup6E8faRwjyN9Sph5bz+ipJGdomAwglwxT+4IiBc22hpieGtWincJ3KACKgigZQPH1BkGF/XIX/+/EhNTVVFGXL3mQKAAN6/f49ChQoxuHny5MeWLbQ55L7TaEK1IZCa+hZWVrXw6hV/YmnJkhlo2ZKu1KvNBiChAoGFC70RHBwm/DzArQvqd5dckZcV1VGPSBxbdUYYVqVhSYz17ggdg7KyTkX9iQARIAKZInD77BOsHnMI8ZcllXzN+tXA2IGZT/dxOOIh5v1QObi7iR7sJnTMlH80iAioMoGT5+5gxpI9TEJ5DQ1c9/BAkQL0RZ8qryn5rlgCBYYMwYfPfL7Zd+/eoWDBf0tLoFg18rFOAUAAiYmJqFSpEiNaokRFrF6dKB+6NAsRUFMCvr6WOHjQi6nv3t0EdnYT1JQEyVZXAn5+O7FmjSSHTwfrlmg11uCfcVzYFYdg51B8SkueX0gjLysOwp0IpEYEiAARyEoC3Ik/n3FHkJr8iZkpkD8XrEfVRVc5FCfy33Mb3pslp5zHDjJkBSSoEQF1IrDQ+xCCw/hbAxadOsHT3Fyd5JNWIiB3Alrjx+PBy5ds3oSEBGhpUTE9CgACiImJQcOGDdnGqFJFH0uWXJD75qMJiYA6EYiNDYWTUzsmuVixIti2zYP9T40IqAOBgwdPwNFxpSC16eD66OHAvx7k0e6de4B9zqF4ckNyAofLCcjlBqRGBIgAEcgKAlyuPy7nX3qrVqkoK/ahX6eE3My5ro3FrsP3hfnmTeqCTsaZPzUtN8doIiKQDQTevE3FQCs/cP9z7ejcuWhbl4p+ZQN6MiFiAg1nzEDMvXtM4YULF6Cvry9itRmTRgFAAMePH0ebNm0YMV3d1nBwOJYxetSLCBCB3xKYNaspbt8+y57nTgByJwGpEQGxEzh79jKsrJwFmTVbV8Vwn95yl/3myVsEO4fh2tHbwtxcdeBRK02Qt0BuudujCYkAEVBPAp9Sv2D9pDBw1X7Tm3GTsiz4V7qE/K8m2ricReQFSdEkD/t+MKinrZ7wSbVaEeBO/nEnALlmoKODKBcXtdJPYolAVhBo4+CA43FxbOpjx46hdevWWWFGpeakACAFAFVqw5KzqkNg924XbNlixxzmcgByuQCpEQExE7h+/S7MzGwFiWVqlMTkYL4gTla1EJfjiNxwXpi+tnF5jFnVAVq68juVk1W+07xEgAgoN4HEuJfwGXsYN05JqpAP6lYVViN0s9RxU+tw3ElIFmz4LTZFraplstQmTU4EFE2Ay/3H5QDk2sIhQzCrt/y/PFS0RrJPBLKbAAUAfyZOAUAKAGb365DsqQmBhw+vY8oUydUdrhowVxWYGhEQI4HHj5+hTx8LQVr+IvkwM2I88uTP+tN4ZwJi2GnA9KZRsRDGebdHo27VxIiaNBEBIpANBM7vu4PVo4/g9dN3gjXu1F+/TlWy3PrHT1/RbcwRpKTlOuUM7vIajXKli2W5bTJABBRBgKv6y1X/TW/Xli9HrQoVFOEK2SQCoiJAAUAKAP5yQ9MVYFG9zkmMEhFwde2Ds2d3M48sLExhatpTibwjV4iAfAi8e/ce/fpNwuvXkhMrNmFjoFGhqHwMZGCWm+H3WHGQpMQ3Qm8zjzboMpnPb0uNCBABIpBRAiErLsDPSpIOp0KZgrA2r4vm+qUzOsU/93v8/D36TAwV5iletAB2rByNQgXz/vPcNAERUDYCAf+dg1fACeZWbwMD7Jo+XdlcJH+IgEoSoADgz8tGJwDpBKBKvpjJadUgEB7uD09P/gpkvXo14eMzXzUcJy+JgAwEzM1n4epVSS6+CUFDUbFeWRlmkE/X53eT2EnAO6fihQm7WDWE2XI+xy01IkAEiMDfCPhNOYYQD0kxvCb1SsF6lB60KxT+21C5P3/19muYzzopzFtHpyx8XYbK3Q5NSAQUTWDcnEBcvvGQubHR0hLDW7VStEtknwiIggAFAH9eRgoAUgBQFC9uEqGcBFJT37JrwElJ/IcaLgDIBQKpEQGxEJgzZylCQ08Lcoat7oVabRR39fbr568sCHhu22XBp0bdqsLcsy1KaWffiUSxrC/pIALqQuB5fDLWWYTiwv67guRe7bRZsY/cuXMqDEPE+aeYvogvKMa1ts1rYv60bgrzhwwTAXkT4AJ/XACQaxU0NcFd/y1SQP4FduTtN81HBFSBAAUAf14lCgBSAFAVXrvkowoT8PW1xMGDXkwBdwWYuwpMjQiIgYCXVwACAv4TpPSe3wGN+9dVCmkn1p7FITfJyZnytYqz4iB6bbSUwj9ygggQAeUhcOVYIiv28eT2a8GpiUNrY1gvHaVwcm9oAlxWXxJ8Me3ZBBamxkrhGzlBBP6VAHf1l7sCzDWLTp3gaW7+r1PSeCJABNIIUACQAoC/fDFQDkB6jyACWUcgNjYUTk7tmAGuCAhXDIQaEVB1AlzgjwsAprf2U43QenxTpZJ15eBNBDuFIuXle+ZXnny5YO7VFm3NlSNIqVSwyBkioKYEQn1jsW5iKL58+soIaBbLx079mTRXrqJdG3fdwuqt14VV4gKAXCCQGhFQdQJc8Q+uCAjXjs6di7Z16Xe0qq8p+a88BCgASAFACgAqz+uRPFEjArNmNcXt2/wVHgeHyejYsaUaqSepYiOwd28oXFxWC7KaDq6PHg58kFvZ2sO4p9jnFIaEi48E1/rYNcXgBUbK5ir5QwSIQDYT2Do7ArsWRglW9WposGIftaoqZ7Vd17Wx2HX4vuDvrPEd0KMtBUuyeduQOTkSOHTyGhxWhLAZDXR0EOXiIsfZaSoiQAQoAPjzHqArwHQFmN4ZiECWEwgJ8YCf3xRmp3lzfSxdapflNskAEcgKAsePR2HWLDdh6pqtq2K4T++sMCW3OVOTPyDYKQyXgq8JcxoOqgXzlSYoUpLyDMkNNE1EBFSEwNsXqfCdFIbIQMmJuo4tK7DgX5FCeZRahY3LWUReeCr46GLTA62bVldqn8k5IvA7AtMW7sLpmHvs6eVmZrDq0oVgEQEiIEcCFACkAOAvtxNdAZbjq4ymIgK/IJCSkgQbm/p4+fIBe9bLywENG+oSKyKgUgRiYq5i4sR5gs9lapTE+G1DkLegcv/BnO7wUY9IHFt1RvBfx6AszFe2Bfc/NSJABNSDwO2zT+BrGYrb554Igs361cDYgapRoCv1wxeMmR2JOwnJgv+rHAdAvw7lN1WPHSwelRfiEmHhsJ0JqliiBC65uUGzcPZX2xYPUVJCBH4mQAFACgBSAJDeGYiAgghs3jwLe/YsYtZ79GiLWbPGK8gTMksEZCdw504CRo2aiU+fPrPB+Yvkg8VuU2hqFZd9MgWOuLArDsHOofj0ntdRuER+jPZsC+5EIDUiQATETYA78cfl+0t59YEJLZA/F6xH1UVXFSsO9PDpe4yccQIpae9jefPkwvpFpqhWqaS4F5DUiYqAy+rD2BsayzTN7NULLkOHikofiSECykCAAoA/rwJdAaYrwMrw2iQf1IBAYmIcOwX47dtX5M2bBwEB7tDSKqcGykmiqhN4/jwJkyY5IT7+oSBlXOBgVNJXriT5GeV879wD7HMOxZMbL4QhXE5ALjcgNSJABMRJgMv1x+X8S2/VKhVlxT7065RQScGxN19h7A96tCtoYuXc/iilSSeoVHJB1czpxMevYGrtj0+fvyBXzpzs9J+uFp1iVbNtQHKzgQAFACkA+MttRleAs+HVRyaIALv6OxLHj29kLMzN+2P06AHEhQgoNYGPHz/B1nYJoqIuCX4O9eqJOu10lNrvvzn35slbBDuH4drR20JXrjrw6FVtkTtvrr8Np+eJABFQEQJcdV/u1B9X7Te9GTcpy4J/pUuodg7QE+eewHbJOUFX0/qVsXhGT+TLm1tFVofcVFcC67afgm/QaSZ/ROvW2GBhoa4oSDcRyFICFACkACAFALP0JUaTE4E/E4iNPQonp/asU8WKZbFpkxvy589H2IiA0hKYO3c5jhyJFPzr5dQeTQbWU1p/ZXUsxOU4IjecF4Y16FQZ49d2QImKRWSdivoTASKgZARePniL1WMO4+JBSeXcQd2qwmqEeHLw7jkaj8U+lwXy7Q1rwWlKVyVbCXKHCEgIfPj4GcNs/PHgyWv24JG5c9GuLlWzpj1CBLKCAAUAKQBIAcCseGXRnERABgLz53fCpUuH2IiZM8ehZ892MoymrkQg+wi4ua3Dzp38XuVaOytDtJnYLPscyCZLZwJi2GnA9FZFvzQLAlZtVCabPCAzRIAIyJvA3fNPWfDvXswzYWru1F+/TlXkbUrh8/ntuIk1224IfvTt2AA2o9sq3C9ygAj8isB/Ry9jkc8R9lTH+vVxcM4cAkUEiEAWEaAA4M9gKQcg5QDMopcbTUsEfk3gxIkArFw5jD2pr18Hq1Y5EioioHQE1qzZBj+/HYJfzUz10d3eROn8lJdD10JvY5fdIbx/zRcH0ChfCBPWdYR+Z/EFC+TFjOYhAspKIObAPXibH8Krx++Yi0UL58XsifXBXf0Va3P3vYIdB+8J8sz6NcPYgYZilUu6VJjAxHnbEHP1AVOwadIkmBobq7Aacp0IKDcBCgD+vD4UAKQAoHK/ask7URKwtq6HhAQ+H5G7+yy0aNFQlDpJlGoSCAzcDw+PDYLzep1rYPDy7qopRgav70c/ZEHAl/Gv2KhcuXOyk4CtR4rnuqAMOKgrEVBJAsc3xMF7zGF8+/KN+a9VrhBmT2iA+rU1VVKPLE7PWXoeoacfCUOsRrbGoK6NZJmC+hKBLCVw6sJdWLvsZjbqVaqES+7uWWqPJicC6k6AAoA/7wAKAAKIjIyEkZERo1OzpiHmz5dUSVP3Fw3pJwJZQWDvXlds2jSDTd2hgxEcHa2ywgzNSQRkJnDgQDicnDyFcVWaVISpdy/kL6IeuSqf3X7JgoCJlx4LDEwXG6PnjCYys6QBRIAIZC+B/5acQ4DtCcGobnUNdvKviprk9Ex5/wUzFp9FzNWXAoO5lp3RuVWd7F0IskYEfkNgnsd+HI64zp5dMmwYpvfoQayIABHIQgJGc+Yg8gafIiIiIgKGhnQynAKAAG7cuIFatWqxjVG+fA14eEjyiGThfqSpiYDaEnj9+jGmTtVDSkoSY+Dv74rq1SurLQ8SrhwEIiPPw8ZmkeBMqaqaGObdCyUqayiHg9nkxbuk99hhexA3T0iu03Wf1gjD3VtnkwdkhggQAVkJ+FsfR/BSSUGf5vqlYW/RABrF1OPLi3ReiY/fYfris4h/mCIgdJvZG4aNqsqKlPoTAbkSuHX/GYZP38TmLFG4MGKXLUO54sXlaoMmIwJEQJpATSsr3HzEnwy/fv06atasqfaIKAAIICkpCSVKlGCboXBhTfj5Sb45VPsdQgCIQBYR2LjRGvv2LWWzDx3aA5aWfF5AakRAEQRiY2/A1nYJXr1KZua5E3/DfXpDu1EFRbijFDaDpofg4t5rgi8tTWtj8qYuSuEbOUEEiICEwIphITgZIHmtdmxZEQ6T9dUW0aXrSbBxOYuU958ZA42iBbF4Rk/UrVlebZmQcMUT8NwUjs17o5kj07p1g/uIEYp3ijwgAiInUMLMDEkp/BdCL1++hKam+NNh/G1JKQCYRihnzpz4/v07+2nbti/ImTPX39jR80SACPwDgXv3YjBjBp/7r0QJDQQEuKF48aL/MCMNJQKZI5CY+BjTpy9CfLwkd9SQlT2g26F65iYU0ah9C47htP8FQVG99tqYubc38uSn35EiWmaSoqIEPn/4ikU9duPykXhBwYAuVTDVTE9FFcnP7eNRjzHLjQ+2cE27vCZcZ/aCVjn1OtEtP6I0078QeJ2cClObjXj5ii/Mc2HJEuhXoSJb/8KUxhKBvxH4+u0bcg8cyLrlyJED377xuXHVvVEAMG0HlCpVCi9evGA/rVv3BMWKlVH3vUH6iUCWE/DwGIKIiK3MzpQpIzFwYNcst0kGiMCPBLgPA9OmuSAq6qLwcA+Hdmg6uD6BSiMQ5nkaoStPCTy065WCdVB3lKtBf0jTJiECiiLw+OYruPcPRvzl54ILowfUhHn/GopySens7jp8H65r+YJjXGvaoDKWzuqDnDlzKJ2v5JC4CWzbfwHLNxxjIgcbGWGLFeW+FveKkzplIPD0zRuUHT2auVKyZEk8fy75fakM/inKBwoAppGvU6cOrl3jr08sXXoFWlpU9VBRm5Lsqg+BmJgQLFzIB/1q1aoGPz9J/jX1oUBKFUnA1XUtdu06LLjQdlJzmFi2UKRLSmn7dEAM9jmHCb4VK1MQVgFdUbddcPdRbgAAIABJREFUJaX0l5wiAmImEHs0AcuH7Efy8/eCzGmj9NC/M50o+v91991+A+uCbgoP9+lQH9PHtBPz9iBtSkjAbGYArt95yjzbb2eHLvrqe0VfCZeHXBIpgbjEROhNm8bU1a5dG1evXhWpUtlkUQAwjVerVq1w4gRfOc3B4Rh0dSnZuWxbiXoTgcwRcHAwQVwc/63oggXTYGLSPHMT0SgiICOBzZv3wtOTT8jNNf3euui3qJOMs6hP90vB11iF4C+fvjLR3HWKCes6oM0oum6oPruAlCqawLH1V+A9+rCQtiZvnpyYPbEBOhipb77Sv62Js9dFhBxPFLpZDmuFoT0a/20YPU8E5EIg7PRNzF4azOZqo6uLMAcHucxLkxABIvBnAsfj4tAm7fVmbGyM8PBwQsZ9fv+envhOzXH07dsXu3btYhSsrYPQrFk/NSdC8olA9hAIC1sPb29zZqxlyyZYsmRG9hgmK2pN4PjxKMya5SYwqNykIkas6YO8BfOoNZe/ib8blYjtNvvx9hmfx4hrQxYaofespn8bSs8TASLwjwR2u0Rhi12EMEtJjfys2EcjvZL/OLO4h6d++IJpLmdx8aqkyJ+LTQ+0bkp5XsW98sqhbsaS/3Dy3G3mjO+ECRhlYqIcjpEXREDkBHacOYP+7u5MZZ8+fbBz506RK86YPAoApnEaN24c1qxZw34aM2YVOnSYkDGC1IsIEIF/IvDlyydMm1YXjx/zV3TWrJmPunWpRPs/QaXBfyRw8+Z9WFsvxIsXr1i/YuWKsOBfmRr0R3RGts6rB2+wafwePL3F583lWlerhhi5vE1GhlMfIkAEMkFgw5Rj2O8hKchTVasI3GYaoFzpgpmYTf2G3ElIhrXLWTx9kcrEl9QoBHe7PqhRubT6wSDF2UYg9sYjjJ3D57quUa4cYpcuRd7cubPNPhkiAupMwPvwYUxcu5YhGDt2LHx8fNQZh6CdAoBpKGbPno2FCxeynwYOdEK/fva0QYgAEcgmArt2LcDWrXOYtb59O8LGhk/YSo0IyJvAu3fvWdGPy5evC1MP8+6FWibV5G1K9POtNd2G++ceCDqNBteC1RYq5CP6hSeB2U7AY8h+RGyVvGc1qFMC3o6Uq1TWhTgZ/RQzFp8VhtWrVYEVBSlUMK+sU1F/IpAhAm7rQrHzEF9kbP7gwZjdp0+GxlEnIkAE/p2A844dmLttG5vIzs4OCxYs+PdJRTADBQDTFnH58uWYOnUq+6lLl8kwM/MQwfKSBCKgGgSeP4+HtXVdpKa+RaFCBRAQ4I6yZUuphvPkpUoRcHLyxIEDkhwgXWe3QYvhDVVKgzI5u9niP1w9yl9t4pqeSSXMC+2vTC6SL0RApQk4tg3ClbAEQUMrg7JYNL2JSmtSpPPbQ+5hmd8VwYXOrepgrmVnRbpEtkVK4MnzZJhab8S71E8oWqAALru7Q7sUfbYV6XKTLCUkYOXnhxUhIcyzZcuWYcqUKUroZfa7RAHANOYBAQEYNmwY+8nIaDCsrLZk/2qQRSKgxgR8fSfh4EFPRmD8+MEYMYK+JVXj7ZAl0n19t2PduiBh7hYjGqKrHV1b/VfYu2Yfwvkdkj+otfRKYvE5U+TJn+tfp6bxREBtCXz+8BW2TQKQeEVy1b67SSXYTaivtkzkJXz5hjhs239XmG50/+YwH0AnKuXFl+bhCWzcFYXVW/mcnZadOmGlOZ/vmhoRIALZQ2CIhwe2RvCvwU2bNsHU1DR7DCu5FQoApi3QwYMH0bkz/w1gvXrtYW9/WMmXjtwjAuIicOtWFOzsmjFRlStXRECAG3LlogCCuFZZcWq4U3/c6b/0VrutDkxX9VScQyKzfND1BE6uOyeoKlqqAOZHDEa5GhoiU0pyiEDWE3h88xVmG27F27R8dZzFoT2qwXJYnaw3riYWbJecw4lzTwS13ClA7jQgNSIgDwJfv36DqY0/7j/gC8+cWbgQTatT0Rl5sKU5iEBGCXRwdsaRy5dZ9wMHDqBTp04ZHSrqfhQATFve6OhoNGnCX6moXLkBXF1jRL3wJI4IKCMBd/d+OHOGr9Bkb2+BLl1aK6Ob5JOKEeDy/U2duhDv3/PJ38vWLIURa3qjaNkiKqZEud09HRCDfc5hUk7OPdIfddtVUm7HyTsioEQEYo8mwKm95KQy59q0UXro37mKEnmp+q48e/kB1i5RuB2fzMQUKpAXS+36gMsLSI0I/CuBkONxcPY6yKbp26wZdlhb/+uUNJ4IEAEZCehPn46L9++zUefOnUPjxo1lnEGc3SkAmLau9+/fR5Uq/IerEiUqYvXqRHGuOKkiAkpM4OzZPXB17c08bNKkHlasoGI8SrxcKuEaV+mXq/jLVf7lWr7CeTHcpw8qN6Y/8rJiAa8fu4tN43dLTT3RtyPajNLLCnM0JxEQFYFj669glfkhKU1cpV/DRmVEpVNZxFy6lsSCgO9SvzCXuIrA7na9UVKjsLK4SH6oKIHJzjtw7nI883739OnoZWCgokrIbSKgugS0xo/Hg5f8Kdx79+6hcuXKqitGjp5TADANZkpKCooU4U+D5MmTH1u28CdFqBEBIpC9BObMMcSNG6eY0SVLbNGyJX1bk70rIC5rs2a54fjxKEFUvyWdod+Trnll5So/vfUCPoO24mPKJ8FMf4fmGDCPcmxlJXeaW7UJbHc8hSCH04KIQgVyY80CI1TVopPKWbmyB8IfwMlTcuunddPqcLHpkZUmaW6REzgZfQczFu9hKlvUrInI+fNFrpjkEQHlJFBgyBB8+PyZOff27VsULkxf7nAsKAD4w34tUKAAPnz4wB7x909GgQL0oUs5X87klZgJHDmyBmvWjOM/OLXQh7u7nZjlkrYsJODpuQmbN+8VLLSd3AImFs2z0CJNnU7gU+pnrOi2Ea8evBGgcKcAudOA1IgAEZAmwJ36407/pbdypQtiy9LWyJ+P8uBmx15ZH3QTa7ffEEwN7dEYlsNaZYdpsiFCAtYLd+FUzD2mzGfsWIxt316EKkkSEVBuAm9TU1F0+HDmZP78+ZGaSoe70leMAoA/7N1KlSohMZG/+uvldRelS1O+FeV+aZN3YiTw/ft32No2xr17F5g8FxcbtG7dVIxSSVMWEti16zBcXdcKFhr20UVfF0r+m4XIfzm1V58APIp7KjzH5QPk8gJSIwJEgCfA5fvj8v6lt1pVi8FvsTHhyWYC870uYv9xSfqf6WPaoU8Hqriczcug8uaOR93CLDf+i8eGVaogevFi5MiRQ+V1kQAioGoE7j17hqoWFsxtLS0tJCRIfs+qmhZ5+0sBwB+INmzYEDEx/DUAF5co6OhQvgZ5bziajwhkhMDhw6uxdu0E1tXAoD48POZkZBj1IQKMQFTURUyb5oJv376xn6sYaGH4mt7IWyAPEVIAgQ3mO3Ergs/ByLUKtTWx/KqZAjwhk0RAuQhMqeOHh9eSBKea1i+F5XOaKZeTauLNh49fMc0lCjFxfL6onDlzYOmsPmjagHJGqckWkItMq/k7cPYSn/vPe8wYjO/QQS7z0iREgAjIRuDs7dtoOmsWG6Svr48LF/iDJdToCrDUHujatStCQkLYY9OmbUfz5nRKgV4kREARBL59+8pOAd6/f5GZnz9/Gtq2paubilgLVbOZmPgY06YtxIMHT5jrxcsXZcG/MtVLqpoUUfn737wjOBt4WdBUWDM/1jwcjzz56YqjqBaaxGSIwOcPXzG2wmqkJPFpZ7jWq702bMfWy9B46pQ1BO4mvmVFQZ4856+KVSxbnFUG1iqnkTUGaVZREQg9fQNzlu5jmhpUrsxO/+XKmVNUGkkMEVAVAkGnT2PA0qXM3S5dumD//v2q4nqW+0knAH9APH36dLi5ubFH+vd3wIAB87J8AcgAESACvyZw6NAqrFvHH91u1EgPnp70eqS98mcC3Ik/7uQfdwIwvQ1b3Ru12lQldEpA4MSaszjkflLKkxU3RqFcDfrjWgmWh1zIJgKPb77C5JrrpaxNHFobw3rpZJMHZOZPBCLPP4XNorNCF+4EIHcSkDsRSI0I/ImApWMQzl/hrxl6jR6NiR0p5y3tGCKgKAKO27fDISiImbexsYGrq6uiXFE6uxQA/GFJ/Pz8MGrUKPYId/qPOwVIjQgQAcUQ+Pr1MzsFGB/PnxpydLRChw5GinGGrKoEAS7nH5f7L711m2OC5sP0VcJ3dXEyNuQGAqfyJyTSG5cTkMsNSI0IiJ0Al+uPy/n3Y3Oe2gjtWpQXu3SV0hd04B6W/lCUhcsFyOUEpEYEfkfgcMR1zPPgTxjV09Zmp//y5KIT7rRjiICiCHCn/7hTgFxbv349zMwo9Uz6WlAA8IddGRUVhWbN+NwrWlq6WLpUUpFNUZuX7BIBdSZw4IAn1q+fxBA0aFAb3t5O6oyDtP+BAFftl6v6m94MRzZCl1mtiZkSEnhw+Qm8+2+W8oyrDsxVCaZGBMRKgKvyy1X7/bH5urREHZ3iYpWs0ro8NsYhcN9dQQNXFZirDkyNCPyKwIS523Dx2gP21MpRo2DZuTOBIgJEQIEE9KZNQ1xacdczZ86gaVMqKJm+HBQA/GFjvn37FkWLFhUeCQr6rsBtS6aJABH4/PkjZsxoiAcPrjIYc+daonPnVgSGCEgROH48CrNm8ekbuFannQ6GevUkSkpM4F3Se7gYrsb3b5Lfs/0dmmPAvBZK7DW5RgQyR2C74ykEOfAnEbjGXSfdt6Y9NIrly9yENCpbCMx0PYfws3w+Wa652PRA66bVs8U2GVEdAgfCr8LJ8wBzWLdiRZxfsgT58lDRMdVZQfJUjARy9JfUckhOTkaRIkXEKDNTmigA+H/YKlWqhMS0aDF3ApA7CUiNCBABxREICVkBPz8r5kDdujWxZs18xTlDlpWOwM2b9zFt2gK8fPma+VaudmlW9KNo6cJK5ys59DOBxcY+SH6aIjzRY3oTDFtiTKiIgGgIbJpxAntdzwl6Smnmx16f9qLRJ2Yhz5M+sKIgt+4nM5klNAqxoiA1KpcWs2zSJiOBsXO2IvbGIzbKw8wMk7t0kXEG6k4EiIA8CXAn/7gTgFzT0tJCQgKfm5MaT4ACgP+3Ezp16oRDh/grGlQJmF4mREDxBD59SmWnAB8+vM6cmT37f+ydd1zN/xfHX/beI4TIyJYZsiJ7pIxCCIUUSWa0pGwNJRGSpKxkj2R9K3tn700I2fP3+Lw/fK5+wq3u+Nx7z/uf79e97/c5r/N8f6R77vt9zmh0726kfGGkQOkE3r59x5p+nDvHPxt5C+VhyT+dhtpK10YCpCewdEAk7px8ICzoZKcP64D20hugmURApARC7Pdhd6CkKVH9GsWxxNNQpGpJVnoEzl1+AadZx/Dm3Wf2dr0a2qwpSIH8uQkYEcC2/RfgtZj/3FhTW5ud/suXm54NejSIgDIJ/NoBuFOnTti1a5cy5YjONyUA/29Lxo8fDx8fH/YqdQIW3fNKgjSUwPbtvggNdWTR16pVFcuXz9JQEhT2rwRmzAjAzp0HhZf6zusK/Z41CZIKElhlswlXD90SlLe1qg27lZ1VMBKSTAR4AoFDd+FAaJKAo3mD0ljoTDWIVPH52HXoPjwWnRakd2lTC672VONNFfdS1pqHT12Di9f5a+I+VlYY162brF2QPSJABDJI4NcOwI6Ojli4cGEGLaj3dEoA/t/+hoSEwMbGhr1KnYDV++Gn6FSHwMePbzFxYkM8enSViZ4yZSRMTKgjn+rsoOyVLl++DiEhkm6axg6GMBrNN3GioZoE1o7digu7+b/j7N/gfnoYH9VdNYMh1RpNYKH5NiSuuyIwMGpWFt5O1EBClR+KlRuuYmmUZE+t+zbH8H5Us1SV9zSr2mNiz2F28F5mpnrZsjg1bx4K5KG6nlnlSuuJQFYJ/NoBeNmyZbC2ts6qSbVaTwnA/9vOhIQEGBry1zOoE7BaPesUjIoT2Lp1IcLCnFgUenqVsWLFHFZInYbmEeBO/XGn/36ORr3rwMy7k+aBUMOIN0zeidOb+aY/3GjYTRdTt5mqYaQUkroSmNU9Gqe2S7rHdmlTHq72DdQ1XI2Ky2vxGWzbf0+ImTsFyJ0GpKF5BL59/45hk8Nx5dZTFvyCwYMxvkcPzQNBERMBERL4tQNwfHw8WrSgL2t+3SZKAP7fQ/vy5UsUK1ZMeJU6AYvwbzVJ0kgC79+nslqAjx9fZ/FPnGgNMzNK+mjaw8DV+xs/3htv375noesaVMDgpWbIlTenpqFQ23i3uMfi6NqzQny1jSrAPa6f2sZLgakPAfd265D0S4LIrGMlTLSpqz4BangkHz99hZP3MZxMesZIFMiXmzUF4eoC0tAsApt2n8G8kH0s6KplyuDU3LkolC+fZkGgaImASAn82gE4JSUFRYsWFalS5ciiBGA63LW1tfHwId/NiToBK+fBJK9EID0CW7bMx+rVE/lfuKrqYMWK2ciVixI/mvK0PHuWAicnb3Cdf7lRTLswS/6VrlpCUxBoTJw75xzEfytOCPFWbVoGs44O1Jj4KVDVIzDVYA2uH+NrgXFjQI8qGDOYToep3k7+XfGt+6ksCfgo+R2byHUEXuBsipLFqPO8uu31n+L5/OUrhk1Zg+t3ktmUeYMGYULPnpoSPsVJBERN4NcOwOXKlcODB5Imc6IWrkBxlABMB3aHDh0QGxvL3qFOwAp8GskVEfgHgXfvXrFTgE+e8NerHB2HoV8/KsStKQ/O1KnzceDAUSHcwcGm0Gurqynha1yc+/wTEBeYKMRdoU5JLDw/ROM4UMDiJzC+7ircu8CfCuPGsD7VYWOuJ37hpDBTBBJOPWGdgX+OtgbVMGsCJYAyBVMFF63beRo+K+KY8ipaWqzzb5H8+VUwEpJMBNSPwK8dgI2NjbF3L1+nk4aEACUA03kaHBwc4O/vz96hTsD014UIiItATMxchIdPZqIqVy7PTgHmzUtFl8W1S7JXExCwGmvWbBEM93Bph2aWVFdL9qTFZfHQsuPYPf+QIKp05SIIvEnFnMW1S5qtxk43BE9vvRIg2FnWhKVJVc2GogHRb9h1GwuWnxciHdizMewHtdGAyDU7xA8fv2DYlHDcuv+cgZhjaYlJJiaaDYWiJwIiIvBrB+CxY8fCz89PROrEIYUSgOnsQ3BwMEaNGsXeoU7A4nhQSQUR+Eng7dsUTJrUCE+f3mIvjR07BP37U6dQdX5CNm3ag3nzlgkhthzWGF0m0wctdd7zX2M7En4aWz350xbcKKKVHyGPbTUlfIpTxASsywTh1RP+Kig3nIbXQZ/OlUWsmKTJkoB/2EWs3XpDMDnRxhhmHevL0gXZEhmBtdtOwn/VAaaqcunS7PRfsQIFRKaS5BABzSXwawfgJUuWYOTIkZoL4w+RUwIwHTCHDx9G69at2TvUCZj+zhAB8RGIjp6NiIipTFjFimVZR+ACBaj4svh2KuuKjh49g/HjZ+Hbt2/MWO2O1TBgEV21yjpZ1bJwcuMFbHLeLYjOWzAXVqeOVa0gSK1aERhUyB8f3nwWYpo2Wh/djSqoVYwUzL8JTJ1/AgeOPmITs2fPhoVTzWCgX+nfC2mGyhF4+/4T6/x791EK0z5rwABMMaUu9Sq3kSRYrQn82gH40KFDaNWqlVrHm5ngKAGYDrXnz5+jZMmSwjvUCTgzjxatIQLyI5Ca+hyTJzdGcjLfDMLOzhKWlnQFQ37ElWP5wYMncHT0wr17/IercrVKs6YfhUrRt+3K2RHlej2/4woiHbcJIrJlz4bIj+OQPWd25Qoj7xpF4NuXb7DI44vv374LcXs6NoJxi3IaxYGC5Qk8T/mA8bOO4eqPa+AVyhaDzzQzaGtR10l1e0bCY44jMJwvSVGpVCmcmDMHJQoVUrcwKR4ioNIEfu0A/OzZM5QoQY0C/39DKQH4h0e8TJkyePLkCXuXOgGr9M8BEq+mBDZt8sbatdP4xFA5LaxcORuFC1MXPnXa7l+bfuQrnIcl/yo2oA/Z6rTHGY3l8v6bWD0qOs2yVa/GIH/h3Bk1RfOJQIYJvHv9CUOKLEqzbv6UpjBspJVhW7RAfQicv5ICp1lHkfqWPxFKTUHUZ29/RvL6zQcMnRKOh0/4ep9e/fvD2cxM/QKliIiAChP4tQOwlpYWHj9+rMLRyE86JQD/wLZdu3bYv38/e5c6AcvvASTLRCCzBF6/TmanAJ89u8tMjBo1AEOG0FWMzPIU27oVK9Zj2bJ1gqy+c7tA36SW2GSSHiUQuHnkLpYPWZ/G89KHo1CsLJ0MVcJ2aIzLlEdvMaLckjTxBrg1R6M6khsjGgODAv2NwK5D9+Gx6LTwuk2/FhjWtzmRUhMCq6KPYknEfyyaiiVLstN/pQoXVpPoKAwioB4Efu0AbGRkhLg4Sf1o9YhQNlFQAvAPHO3t7REYGMjepU7AsnnYyAoRkDWBjRtnIjLShZnV0irJTgEWK1ZE1m7InoIJHDp0HJMnzxW8UtMPBW+ACri7d/YRlvSLSKN00fXhKFOFrt2pwPapnMTHN15iTNXlaXSHeLdE7WrFVC4WEiw/AovCLiLil6YgcyaZoHUT6ggtP+KKsZzy6h07/ffkWSpz6Glhgem9eyvGOXkhAkRAagK/dgC2s7NDQECA1Gs1aSIlAP+w26GhoRg6dCh7t04dI7i5UQZZk/5iUKyqQeDVqyfsFODz5/eZYBsbcwwb1kc1xJPKdAk8epQMBwdPoe5flRY6GLqiN7Jly0bEiEAaAk+uPoN/j1VpXpt/djB06pUiUkRAZgTunEvGhPphaeyFL2iLKhWp9pfMIKuJoe/fAYeZiTh+7hmLiKsH6OfSB2VL0UkxVd7iFRsSsSwqgYVQvkQJdvpPqwh92azKe0ra1ZNAOw8P7L9wgQW3cuVKWFlZqWegWYyKEoB/AHjr1i3o6uqyd7Nnz4GoqC9ZRE3LiQARkAeB9etnYN06N2a6ZMliWL58FkqXpoKv8mCtCJvTpi1EXFwic1WgeD4MXdEHZWuWVoRr8qGCBF7ce4UFxiFplHslDkD1ZmVVMBqSLDYCV488wrTmaU+abgxoj3Ja+cUmlfSIhADXDMRh5hG8fP2JKWrXvDq8xvcQiTqSkVECT5+nYvjUCDxLecOWevTrB9e+fTNqhuYTASKgAAI5zc3x9ds35unmzZuoXLmyAryqngtKAP5lz3R0dHD3Ll9fzNPzP9SoYah6O0yKiYCaE0hJecROAaakPGSRDhjQA2PGDFbzqNUzvNDQjQgOjhSC6z27Mxqa1lbPYCkqmRF48+wtZhmmrc3mGtsXddtXlJkPMqR5BM7vu4sZxmlrTW5f1hHFi+bRPBgUcYYIbD9wDzMDzwhrRloYwqp3swzZoMniILAo7CAitp5gYsoVK8ZO/5UtRlf/xbE7pIIISAjEX76Mli58WaiKFSvizp07hOcPBCgB+JdHY/DgwVi9evWPpII3TE2n0oNEBIiACAlER89CRIQzU5YjR3YsW+aNmjWriFApSfoTgfj4k5gwYbbwdoshjdDNuS0BIwJSEfj49hNmNEzbnXXyll5o3IN+DkgFkCalIXBi6w3M6bk5zWv7wrogf76cRIoISEXALzQJkdtvCnPnTzGFYSP+ZhEN1SBw6cZj2DhH4Ou370yw94ABmGpKzeZUY/dIpaYRmBUdDecI/sT+oEGDEBaWtnSHpvH4W7yUAPwLneXLl8Pa2prN0NfvjGnTdtKzQwSIgAgJfPr0Hs7OzXDnzjmmrlOnVnB3HytCpSQpPQJPnjxndf/u3HnA3tY1qMCu/mbPmZ2AEQGpCXz/9h2udXzw7Sv/YY0b49Z2g6FFDalt0EQiEB95Gb79twsgsmfPhsOR3ZCd6pDSw5EBAl+/fmdXgU9e4OsB6mgXZ/UAtUpQ7cgMYFTqVHf/Hdh9+BLTUE9HB0e8vZEvd26laiLnRIAIpE+gi5cXdp3hT16HhIRg+PDhhOoPBCgB+JdH4/Lly6hZsyabkTt3PqxZ844eJCJABERKYP/+lVi8eJigbt68yWjZsrFI1ZKsXwm4uPgiNjaevZSvSF6W/NOuo0WQiECmCMxotAgf3/D1t7hhu7wT2g2rkylbtEizCMStuICg4buFoAvky4nYsC6aBYGilRmByzdfwsHzCF6/+cxsGhvqwXNcd5nZJ0PyI/DfiRuYOEdyCnjF6NEYamQkP4dkmQgQgSwRyD9wIN5/4n/3u3TpEmrUoC9//wSUEoD/eNTKly+PBw/4UyleXgmoXr15lh5OWkwEiID8CHh5dcaZM/yHt0aN6iAggG8OQkO8BMLCohEUJCmyb+bVCY36ULJGvDumGspmt1yC1OS3gthh/u3QZUwD1RBPKpVCYOei01gxNk7wXaJoHmxb1lEpWsip+hDYGncX3kFnhYBsB7TCYNOm6hOgmkZi77EeJy/wdeA76etj17RpahophUUEVJ9A4tWraPHj76i2tjbu37+v+kHJMQJKAP4D7sCBAxHx4z754MHz0aOHkxy3g0wTASKQFQJnzuyCl5fktMbkySPRq5dxVkzSWjkSSEw8jfHjvQUPzQc1QPfp7eTokUxrEoEFHZbjxd2XQsgDZ7dCr8n0wVuTngFpY9085xjWTDksTNfWKoANAfSzSFp+NO/vBBauuID1O28JkxY6m6F5A+pOKdbnZnPsOcwJ3ivI2zltGjrr64tVLukiAhpPYMHWrZjwo+bfgAEDsGbNGo1n8jcAlAD8x+MRHByMUaNGsVmNG/fE5Mkx9EARASIgYgKBgUNx4EAoU1ipUnmEhHihQIH8IlasmdKePUthdf9u3rzH71WT8uzqb87cOTQTCEUtFwKLeobh8ZVkwXYfl+Ywn9FCLr7IqGoSiHJNwAbPREF8VZ3CWD2/jWoGQ6pFSeDT52+sHuCZi8+ZPt0KJVg9wJLFCopSryaLevvuI6ynrcXt+/xeWbVti5V2dpqMhGInAqKTFm9MAAAgAElEQVQnYDJnDrac4Lt1L1myBCNHjhS9ZmUKpATgP+ifOXMGDRrw14by5y+KVatSlLlf5JsIEIF/ELh9+yxrCPL58wc209q6H4YP70vcREbA3d0fu3fzJ27yFsrDkn/l65URmUqSow4ElphH4N6ZR0IoPZwaYzAleNRha7McQ9iEg9i6gP/QwI061YthmVfLLNslA0Tg/wlcvM7XA3zzjq8H2KlVTbiP7UqgREZg+fpEhKxL4H83yZWLNf6oX6mSyFSSHCJABH4lUGzIELx8x/dqOH36NPTpxO5fHxBKAErx96ds2bJ4/Pgxm0l1AKUARlOIgJIJRERMRXT0bKaiUKECWLbMGzo65ZSsitz/JBAeHoPAwHABSC/PDmjSrx4BIgJyI7DCaj1uJPL1nLjRcVR92ARReQC5AVcBw8tsY7FniaQ2W+O6JbHIleo8q8DWqazEmNg7mB18TtBvZ9kaliZNVDYedRN+5+EL2DhHIPXtRxbaFFNTzBowQN3CpHiIgFoR+LX+X5kyZfDokeQLX7UKVIbBUAJQCpgWFhaIiopiM4cMWYju3R2lWEVTiAARUBaBV6+ewNm5OZ4+5WvumJp2xKRJNsqSQ35/IXD06FmMGzdTeKXZQH30cG1PjIiA3Amstt2My3E3BD9tBteC/Srq8Cp38CJ0EDBkJw6GXRSUtWyshXlUH1KEO6V+kuaHnMfG3beFwHyn94ZBfTphJoadnrssFtF7+C8FKpcujURvb2gVKSIGaaSBCBCBPxDw2bYN41etYu+am5sjMjKSWP2DACUApXhE/Pz8MG7cODazWbM+cHJaL8UqmkIEiIAyCezY4Y+VKx0ECYGB7mjYsLYyJWm87xcvXsLBYSauX7/DWOg01MbQFb2RK18ujWdDABRDIGr8dpzbfllw1qx3dTht6KEY5+RFFAQW9NmKIxuvClo6GGpjxriGotBGItSfwIePX1k9wHOXX7Bgq+qUgt/0PihelGoVK3P3TyXdg537OkGC39ChGNuVrmgrc0/INxGQhkDfBQuw4cgRNtXX1xcODpLPftKs18Q5lACUYtePHDmC5s35ayFFipRGSMgTKVbRFCJABJRNYPp0Q1y5wtdyad26CebMmaRsSRrtf8aMAOzceZAxyJ0/F6v7V7EBXc3W6IdCCcFvmrYbJzdcEDw36FIZzjvMlKCEXCqagHfXTTj9SzfWHu0qwtm2vqJlkD8NJ3D+agqrB/j+wxdGokubWnC1p9PIynwsJs+NwaHj15mEFnp6iJ8puamgTF3kmwgQgb8T0LK2xtNXr9ikxMRENGvWjJD9gwAlAKV4RL5//47SpUvj2bNnbDbVAZQCGk0hAiIgkJi4HgsX9hOUzJgxDh06GIpAmeZJWLt2K/z9w4TATdyN0bQ/ffDWvCdBHBFvmxmHxNWnBTF1jCrALU7ys0IcKkmFLAl4tFuHC/v5ruPc6NulMsYPqyNLF2SLCEhNIHrPHcxdJqkHOHZwG/Tv0Vjq9TRRdgT2xl+Gq+92weC68ePR98fBD9l5IUtEgAjImsCv9f9KliyJp0+fIlu2bLJ2o3b2KAEo5ZaamZkhOjqazaY6gFJCo2lEQAQE5s/vjaNHNzEltWtXw7JlXvSPg4L35fjx83Bw8AT3ZQo3mlrUh4kHNWBQ8DaQu/8jsHvBYRxaekx4tVF3XUzZakqc1JDA7B7ROLntphDZoF5VMXpgTTWMlEJSJQJzl55D9F6+JAb3odXPpQ+a1K2oSiGovFbu9xKbaWuRdI1vHGBmYICNEyaofFwUABHQBAK/1v8zNTXFpk385z0afydACUApn5A5c+ZgypQpbHbz5n0xfrykToSUJmgaESACSiBw6dJhuLq2Fjw7OAyBhUV3JSjRTJcvX75mdf+uXuUbslTQL8uu/uYpkFszgVDUoiIQ6xeP/Yv52jHcaNFPD45R9PNBVJuURTE+5tuQsO6KYGVon+oYYa6XRau0nAhkncC7919YPcALV1OYseqVS7N6gEUL58u6cbIgFYHIbSfht+qAMPfQjBloVZO+HJAKHk0iAkom0G/hQqxPTGQqZs+ejcmTJytZkWq4pwSglPt04MABGBkZsdklSpTHkiWSayRSmqBpRIAIKInA8uX22LUrkHnX0iqJkBBvlCxZTElqNMvtzJmB2L6d/+U6V96cLPmn00hbsyBQtKImsHP2Qfy38oSg0WhoHYxe0UnUmkmcdAQWD9uN/Ssl9R7796iCsYNrSbeYZhEBBRA4e/kFqwf48dNX5q1b29qYbtdZAZ7JxbOUN7B2jsCTZ6kMhl3nzggYPpzAEAEioCIEKowahfvPnzO1+/fvR9u2bVVEuXJlUgJQSv7v3r1D+fLlkZLCf0tHdQClBEfTiIAICDx+fB3Ozs2Qmsr/IzFwoAns7S1FoEy9JURFbYevb6gQZA/X9mg2UF+9g6boVJJAjFssjkWeFbR3ttPH8ID2KhkLieYJLLffh12BZwQcph11MMmmHuEhAqIjsGHXbSxYfl7QNc7KCObdqDO1vDcqIPwQ1sQcZ25KFiqERG9vVC1TRt5uyT4RIAIyIPBr/b9ixYrh/v37yJ+fuqlLg5YSgNJQ+jGna9eu2LlzJ/sT1QHMADiaSgREQGDjRi9ERk5nSnLmzIFly7xRo4auCJSpp4RTp5Iwdqwnvn7lTzU06VcXvTw7qmewFJVaENgwaSdOx1wUYjGZ1ASWcyTlA9QiSA0JInzyIcTM5T/Yc6NL6/JwHdNAQ6KnMFWRwOzgs4iJvcuk58iRHf4ufdCwdgVVDEUlNF+++QQ2zhH48vUb0zvTwgLTevdWCe0kkggQAeDX+n9dunTBjh07CIuUBCgBKCUobpqHhwfc3d3ZikaNumPKlK0ZWE1TiQARUCaBDx/eYtq05rh7l/+WvXPn1nBzG6NMSWrr+/XrN6zu3+XLN1iM5euVYVd/8xbKo7YxU2DqQSBizBYk7bkmBNPPowX6ujZXj+A0JIr1MxKxzi1BiLatQVnMmkDdVTVk+1U2zDdvP7N6gBevv2Qx1KiixeoBFi6YV2VjErNwj0U7sesQ/4VP3YoVkejlhQJ5ibWY94y0EYFfCfSYPRvbTp5kL3H5GTc3NwIkJQFKAEoJipv233//oVWrVmxFrlx5ERBwA8WLl8uABZpKBIiAMgnExS1HUJC1IGH+/CkwNGykTElq6dvbOwhbt8ax2HLkyoGhK/ugcpPyahkrBaV+BFZZb8TVw7eFwAbNa4OelEBSiY3eMv8EVk88KGhtpl8aPtMMVEI7iSQCpy8+Z/UAP3/hT6X1aFcXzrZ0cl7WT0b8yZuYMDtaMBtia4vh7drJ2g3ZIwJEQE4EHr54gSr29vjw+TPzcPjwYbRs2VJO3tTPLCUAM7intWvXxsWL/DdG9vahaNNmSAYt0HQiQASUScDTsyPOndvLJDRpUhf+/q7KlKN2vtev34mFC1cIcXWfZoTmg6mWkdpttJoHtGxgFG6fuC9Eab3YGJ1s66t51Kod3u6gswgZHSsEoV+zBIJmtFDtoEi9xhFYt+MWfH5pXDN+WDv07ULX12X5IIydsQHHz99hJjvUq4c9Li6yNE+2iAARkDOBVQcPwioggHmpVasWkpKS5OxRvcxTAjCD+zl27FgsWrSIrWrd2hJjxqzOoAWaTgSIgDIJnDq1A7NmdRMkTJ06Cj17UrF/WezJmTOX4ODgiU+f+G/kGvWuAzNv6qYqC7ZkQ/EEAs3C8TDpieDYLrQz2g6prXgh5PGfBA6sSkKg1S5hXg3dIlhJ9Rv/yY0miJOAV9BZbIvj6wHmzpUDfi59oF+TTtHLYre27DuPWUv2CKa2T52Krg3pS0pZsCUbREBRBAYtWoTwQ4eYuzFjxsDf319RrtXCDyUAM7iNW7ZsgYmJCVtVtGgZBARcR548BTJohaYTASKgTAIBAUNw8GAYk6CrWwHLlnkhf/58ypSk8r7fvn3H6v4lJfH108rV1mJ1//IXpZo6Kr+5GhyAb5eVSL75QiDgtL4HmvWprsFExBf6kQ1XsaCvpCazjnZBRPoaiU8oKSICUhJ4/eYTuwp8+eYrtqJ2tbLwm94bBfJTHV0pEaY77d37T7CZFoGb956z9we3aYNV9vZZMUlriQARUDCBtx8/oqq9PR6/5OulxsTEoGfPngpWodruKAGYwf179+4ddHV18eQJfypg0qTNaNKETwjSIAJEQDUI3Lp1Gs7OzfHly0cmeMQIcwwd2kc1xItU5ezZwYiJ4a/fZc+RHUNX9IZus4oiVUuyiID0BOa2XYpXj1KFBc7bzdCga2XpDdBMuRE4veMWvLttEuxrlcyHzUHGcvNHhomAogicvPCMJQG/fvvOXJoY18OUkR0U5V4t/azccARLo+JZbHly5kSitzcaVKaf5Wq52RSU2hKIOX4cvebOZfFpaWnh5s2byJ8/v9rGK4/AKAGYCaqWlpZYs2YNW9m5sz2GD+evBNMgAkRAdQiEh09GTAz/D0jhwgUREuKNChXKqk4AIlK6ceNuzJ8fIijqOrUtDK2ouYqItoikZJGAl8FivHv5XrDiccActdrQlbwsYs3S8osH78OtbZRgo0ih3Ni1gkoOZAkqLRYVgchtN+G3SlLbaoJ1e/TupC8qjaoi5t6jFFg7R+D1mw9M8iQTE8yxtFQV+aSTCBCBHwTGLF+OgF18yY+BAwciPDyc2GSQACUAMwiMmx4aGoqhQ4eyleXK6cHP73ImrNASIkAElEkgJeURpk1rjuRkvhC0mVknTJwo6RCsTG2q5Pvcucvs6u+HD/xpyoamtdF7dmdVCoG0EgGpCLjV88OXj1+EubOPD0SVxmWkWkuTZEvgxonHmNKE/yKWG3ly58CBNV1l64SsEQEREPAMPIMdB+4xJXnz5GJXgevV0BaBMtWSMC9kHzbtPsNE65QqhUQvL5QtVky1giC1RIAIoIaDA648fMhIrFy5ElZWVkQlgwQoAZhBYNz0e/fuoUqVKvj8o/W0h8cB1KrVJhOWaAkRIALKJLB9uy9CQx0FCQsXOqN5c+q2J+2evH//gSX/zp+/wpaUrVmaXf0tUJyO4kvLkOapFoFpegvSCPZJskL5WiVUKwgVV3v/4nM41g5NE0Xi+h4qHhXJJwLpE0h5zdUDTMS126/ZhLp65eA3vQ/y5c1FyKQkkHj6FsZ7S0oF+FhZYVw3STM4Kc3QNCJABJRM4ODFi2jr5sZU5MqVCzdu3ECFChWUrEr13FMCMJN71rVrV+zcuZOt7t17OiwsPDNpiZYRASKgTAKurq1x6dJhJkFfvyaCgmYoU45K+fb1DUVU1HZeczawph9VW+ioVAwklghkhMCXT1/hVtc3zZLFt21QSqdwRszQ3EwSSL7zGqMrLUuz+mBEN+TOlT2TFmkZERA/gWPnkjHO8wj4aoCAebeGGGdFjW6k3Tlb1yicuXSfTW9VsyYOzaDf86RlR/OIgJgIuERGYubGjUxSly5dsGPHDjHJUxktlADM5FYtXLgQTk5ObHW1agbw9j6SSUu0jAgQAWUSOH16J7y9JVfHbG0HYPBgU2VKUgnfBw8ew5Qp8wStXSa3QcthjVVCO4kkAlkh8P7VB8xsGpjGxPKno1G4FHUSzwrXf619nfwew0svTjNt98rOKFyQTkL9ix29r/oEIrbcwKLVF4VAZk80QZumVVU/MDlHEBZ9DEER/Je83Njh7IwuDeimh5yxk3kiIBcCzZydcfTaNWZ7wYIFGD9+vFz8qLtRSgBmcofPnj0LfX1JId55886gUqX6mbRGy4gAEVAmgRUrxmDnzgAmoUCBfAgK8kS1anSS7U978vr1G9jZueP6db5+Yq0O1TAwoKcyt5B8EwGFEnj1OBVz2yxN4zP87VjkyU/JKHlsxMd3n2FZwD+N6ZglxihdgpKu8uBNNsVJYMq8Ezh47BETV1WnFALd+6FwwbziFCsCVdfuJMPWJRJv339iauy7dMGiYcNEoIwkEAEikFECZ2/fhv7EicKyM2fOoH59yr1klCM3nxKAmaH2Y02zZs1w9OhR9qdBg+ahZ88JWbBGS4kAEVAWgZSUh3BxaY0nT24wCcbGLeDpKakNqCxdYvW7cOEKrF/Pl0DIXywfrMP6Qat6SbHKJV1EQC4Ent16AZ/OK9PYXv+dvxlAQ7YE+mZLW3sx0s8IOuUKytYJWSMCIidw4+5r2Lkn4lUqn9Dq26UBxg9rJ3LVypPn4rMNsQl8jeIqWlo45OmJctT4Q3kbQp6JQBYIzN+yBRNXr2YWDAwMcOQI3b7MLE5KAGaWHIBp06bB29ubWdDX74Rp0/iW1DSIABFQPQJxccsRFCTpAuziYo+uXam5z//v5IEDRzF16nzh5R6u7dFsoOQ0tOrtPCkmApkn8PDiUwSa8r+QciNn7hxY+3Fc5g3Syt8I9M/jC6724s8ROrc19CoXIVJEQCMJbNx1G/OXnxdinzWhJ9oaVNNIFn8LesfBJHgGSD6XhdjaYng7SpbSg0IEVJVAZy8v7D7Dd/J2dnaGl5eXqoaidN2UAMzCFuzfvx/tfvxjkj17DgQEXEepUpWyYJGWEgEioEwC8+f3wdGjfHFZHZ1yWLLEE0WLUnH/n3vy6lUqu/p748Zd9lLdrnqw8OmuzC0j30RA6QTunHyApQMiBR0FiuZBaIq90nWpgwCrYgF4+/KjEMoST0PUr1FcHUKjGIhApglM9zmJfQkP2foqFUuyq8BFCtF1+J9AX75+h1EuUbjz8AV7qbeBATZMoFtamX7gaCERUDKB28nJqGpvj6/fvjElcXFxMDKiRkiZ3RZKAGaW3I911apVw/Xr19mfRo1ahvbtJSeIsmialhMBIqBgAjdvnoSLSyt8+vSeebaw6A4HhyEKViFedwsWLMeGDfw36oVKFcDwsH4opUsfxsW7Y6RMUQSu/XcbocP5Lw+4UVy7IILvj1SUe7X0M7J8MF48eCPE5jutGQz0S6llrBQUEcgIgTsP3sDOIwHPU/jkeJ/ODeA0nE63/WTot+oAIredZH/Mlzs3Dnt6opGubkYQ01wiQARERCBk3z7YLFnCFFWtWhXXfjQCEZFElZJCCcAsbpetrS2W/HggW7Qwh6Oj5BRAFk3TciJABJRAYMMGT0RFuQqe/fxc0LRpPSUoEZfLuLgjmDZNUoerl2cHNOlHXMS1S6RGmQQu7r2GNfZbBAllqxeD/xUqOJ+ZPRmrtwKPrqYIS2dNaIy2BmUzY4rWEAG1JBATewezg88JsXk59UC7ZtXVMtaMBHXs3B04eG4QlswwN4dLnz4ZMUFziQAREBkBCx8fRCUkMFWjRo1CUFCQyBSqlhxKAGZxvzZu3Ig+P/5hKViwOAICbqBAgaJZtErLiQARUBaBb9++sIYgV68mMgmNGtVBQICbsuSIwu/Ll6/Z1d+bN+8xPfo9a6LvvK6i0EYiiICYCJzZchHrJ/INcrhRSb805p0eJCaJotcyscFq3D7zVNDpNqYBOrcuL3rdJJAIKJqAx6LT2HXoPnOrW6EEAt3NUbSwZl8FtvdYh5MX+N9Vmlevzhp/5MyeXdFbQ/6IABGQEYGXb9+iir09XrzhbwRs2LABvXv3lpF1zTRDCcAs7vvLly9RpUoVvHjB15lwclqPZs3om6YsYqXlRECpBE6c2Io5c3oKGuztB2HgQMmflSpOCc7nzw/Bxo27meei5QpjeFhfFK9AX3QoYSvIpQoQOBZ1DjGuewWleoblMPO//iqgXPkSp7dciyvxfG0zbkweUQ+9OugoXxgpIAIiJPDgyTvYuSfgyTO+bEnvTvqYYN1ehEoVI2nNluMIWH1IcLZl8mT0aNxYMc7JCxEgAnIhsOHIEfRdwN9AKl68OG7cuIGiRekzSFZgUwIwK/R+rDU3N8e6devYnzp0GIkRI/g76jTUn8D379/x7NkdJCSsw4ULcbh+/TjevOGTwdWrN0Pt2kZo2LAbqlUzQI4cOaUG8v37N9y7dxEJCVE4fz4WV6/yrc7LldNjHacNDS2YzWzZ6FtNqaFmcOKyZaOxZw9/xLxw4YIICpoBXd0KGbSi+tP37UvA9Ok+QiC9Z3VGQ7Paqh8YRUAE5EggPvQkdsw6IHio10EHLnvoy8G/IffsuAHn9t4RpjgMqQ2L7lS3S46PKZlWAwLbD9zDzEC+MyY3Zjp2R/sWemoQWcZCuHnvOWxdI/H6zQe20LZjRyy2scmYEZotNQHu88+dZ8+wLiEBcRcu4Pj168IJrWbVq8Oodm10a9gQBtWqIWeOHOnaXXP4MCz9/aX2md7EkR06wMfKitV6pKGeBEYtXYrgvfyXqv369UNUVJR6BqrAqCgBKAPYy5Ytw4gRI5glLS1ddg2YhvoTePnyMdaunYa4uBX/DLZRo+4YNGgetLVr/HOutHbbtRuG/v29ULRomX/apAkZJ/Ds2T24urZCcjL/gbRTp1Zwdx+bcUMqvOLFi1fs6u/t2/wVo0a968DMu5MKR0TSiYDiCOwPOoJY33jBYdNeVTEx2kRxAlTI0zzTGBzbzDdU48YIixoY2ruaCkVAUomA8gh4LT6Dbfv5a6+VynNXgfuheJH8yhOkBM/u/juw+/Al5lmnVCkcnjEDFUqWVIIS9Xf5+OVLTFu7Fivi4v4ZbPdGjTBv0CDU0Nb+bS4lAP+JjyZwnc7t7XHzyRPGYunSpbChxH6WnwtKAGYZIXDz5k12DfjnmDQpBk2aaO51QRkgFb2Jhw+vIChoOC5flny4+5foSpXqw8YmCNWrN//j1IzabdLEBCNHBqNIEa1/uaf3M0Fg795gLF06SljJJQC5RKCmjLlzlyE6eg8Lt3jForAO64ciZQtpSvgUJxHIMoE9Cw/jYPAxwU6rATUxdg3Vz/wVrP/AHTgcwX9w58Zg06qwHVAzy+zJABHQFALcFWB7j0Tcf/yWhWzasT4m2RhrSvgs8cclAH+OJSNGgDsZRkP2BK48fIjhQUGIv3xZauP1K1VCkI0Nq8n466AEoNQINXbiluPHYTJ3rhA/d/1Xlzp6Z/l5oARglhHyBszMzBAdHc3+nzuZZWu7XEaWyYzYCLx//xrLl4/BwYNhGZbGXQe2tQ1J99Teq1dPEBw8EsePx2TI7oAB3jAxmYTs2dM/Yp8hYzT5NwJz5/YS9oS7AsxdBeauBKv7iI2Nh4uLrxBmv/ldUb8HfShX932n+GRPYJvXfiSGnRIMG9vUw8il9OGUAxI8Yi9il0k6mfbrWhmOQ+vIfhPIIhFQcwK7Dz+Au7/k54znuG4wNvz3rRNVx8Jd+eWu/nJXgLlh0qQJNk+apOphiVL/6/fvMWb5coQdPJhhfdx14BBbW5T5pXYbJQAzjFHjFnDJ5p8nTU1NTbFp0yaNYyCPgCkBKCOqYWFhGDJkCLNWqFBJ+PldYv+loX4ETp3aDl/f/nj/PlUIjusA3bv3dBgZWaFAgWL4+PEtjh6NRmTkdOEK6c/JXAKwXbvhacB8+/YVMTFzERHhnOb1pk1NMXDgLJQtWw0fPrzB3r1LsWHDjDS+uVqA48atRenSldUPtggiunbtKFxcWuHr189MDdcMhGsKos7j+fOXGD3aFXfvPmJhNjGvh14zKGGhzntOscmXQPT0PTix/rzgpNu4hrDyMZKvU5FbD3Xcj+2+koRFz/YVMXVUfZGrJnlEQLwE5iw9h80/6mhWLFcMiz3MUaJoAfEKloEyrukH1/yDG7ly5MBhT09Wd46G7AlsP3UK/X19kfqebzrDjeIFC2J6796wMjJCsQIF8PbjR0QfPYrpkZG4k5ycRgSXABzerp3wWlYTgNxV71X29mhTq5bsgyWLSifwLDUVNR0cwP2XG6tWrcLgwYOVrksdBFACUEa7mMo9pDVr4sGDB8widwKQOwlIQ70IfPnyCWvWTMG2bZKmCFyEQ4f6okuXsciWLVuagA8fXgN/f8s0r7VuPQjW1oHIl09ylfLevSQsWNAXDx5IrkGld1rw06f3CA11BHc19dfh6BiJFi3M1Qu2iKJZt84d69d7CIoCAtzQqJH6nlKZM2cpNm/mC+6WqlKcXf0tWFK9P0SI6HEjKWpKIMppO85tk1ybMnM2QH+vlmoa7d/DWjvtP2zyPipM6tBSGzMcGmokCwqaCMiKwPOXH2HvnoDbD94wk7061MPkEer75d3JC/dg78E3YeSGW9++cO/XT1Y4yc4vBD59+YIpa9bAZ9u2NFx8hw7F2C5dfvv8k15yb1Dr1gi0tkahfPkyzDbm+HEMWrRISD5yNrir3v0NDX/znWHjtECUBLiTf9wJQG5oa2vj0iXucBWVIZLFZlECUBYUf9iwt7dHYGAg+xNXA5CrBUhDvQikpj6Hv/9AnDmzWwiMO53n5LQBOjr1fguWayDh5zcAV64kCO/p6bWAg0MESpXSEV77/1pz3BvpnRTkXueuHm/f7ovChUtBR6c+ihQpjVq12qBq1SbqBVtE0Xz+/JE1BOG6PHOjadN68PNzEZFC2UnZs+c/uLn5CQYtfLujbhfN6ygoO6JkiQhICISP3oxL+ySNwqx8jdBNwxJf2/1OIXTcfgFKqyZlMHcS/ftFf0+IgCwI7Et8iOkLTwqmPBy6oWNL9bwK7OC5AcfO8Y3amlStyhp/5MmVSxYYycb/EXiemoqB/v7YfUbScbpa2bLY4OSEejqSzzM/l3Gn/wb4+SHhyhXBUgs9PUQ4OLAmLRkZl+7fx9DFi3H02jVhmbOZGTz69ftjh+GM2Ke54iTA1f7jagByw87ODgEBAeIUqoKqKAEow03bt28fjI0lRXf9/C6jXDn64CxDxEo3xXXojY+PxOvXz3D79hlw9QDz5CmAsWPDUahQid/0pZcw5JqBODpGCc9Geqf6/pZUVDoEDRVw7Fg05s0zE6J3cBgCC4vuakUjOfkFRo92w/37j1lczSwboIeL5LqGWgVLwRABJRFYMXQDbiTwHzQwv/YAACAASURBVFq5MWmzCZqYVFWSGsW6PR5zHXN7Sb4cbVK3JPxd/9wYS7HqyBsRUA8CC5ZfwIZdt1gw5csUZVeBSxVXr9rFkdtOwm/VAWHDNk2cCNOmTdVjA0UYBdf5NzI+Hs9ev8aZ27fB1QMskCcPwseORYl0TmWllzDkmoFEOTpCr1w5qSPkrhQ7hoZiWWyssMaoTh2sHjMG2sWLS22HJqoWAa7ZTA0HB0F0bGws2rdvr1pBiFgtJQBlvDkGBgY4dozv+GdpOYc1Z6ChuQRSUh7Cz28gkpIkv6T8/wnA9ObUq2fMTglyp/xoiIdAcPAIxMYuY4KKFi2MJUs8oaMj/S8y4okkfSWzZwcjJob/JauMXikMD+uH/EXzil026SMCKkfAv8cqPLn6TNA9/8xg6NRX75/3d84mY4K+pHlWlYqFEb6gjcrtHQkmAmIn8PrNJ9i5J+L6nddMqolxXUwZ2VHssqXWd+fhC4xyicLL1+/YGhtjYywdOVLq9TRR/gQepqRgoJ8fDiQlCc4ycwKQSzqOCA5Oc/WXS/5xzV5oqC+BuTExmBwezgJs2rQpjh6VlAxR36gVFxklAGXMetasWXB25hs56OkZYubM/2TsgcypEoHz5/dh3jzTNE07/r8G4J0757BgQR88eiQ52v5zzps3z7FjxyJwjUcePrzCTg3WrNmK1Zfkmn9ky5ZdlXCovNanT2/BxaU1Xry4z2Lp2rUNXFzsVT4uLoDduw/D3d1fiGVgoAlqGWvGqSS12EAKQuUIeDYOwIfUj4LuFcmjUahkxmsjqULgqc/eY1ipxYLUgvlzYe+qzqognTQSAZUkcPDYY0yZx1+f44b72K7o1KqmSsby/6I9A3Zhx0E+sVS+eHEc8vRE5dKl1SI2dQli3/nzMJ03L03DkIzWALydnAxLf3/EX5bUzh3ZoQN8rKyQL3dudUFFcaRDoOX06Yj/cX3c29sbU6dOJU4yJEAJQBnC5ExdvnyZNQP5ObgEIJcIpKF5BLhOwFzDjp8nxn4SGDJkAbp1cxSK1l6+HA8Xl7SF4Nu3t0bVqk1Zw5E3b16kC69Tp9GwsPAE14GYhuII7N69GCEhdoJDT09HGBu3UJwAOXh6+vQ5bG3d8PDhE2bd0KoRuk5tKwdPZJIIEIGfBL5+/grXOr4CkGzZsyHqsyO4/6rT+P7tO8xz+YD7789xaG035MpJX2Cp0z5TLOIj4LcqCZHbbjJh2lpF2FXg0iVUu4h+bMIVuPhIGlFwTSVGd+okPvgarCi9a7scjgVDhsCxWzepmnZ8/fYN3Ckw54gIgSRXO5CrOdi4ShUNpqv+oXOJPy4B+HNwzT9q1FDPOqbK2k1KAMqBvJmZGaKjo5ll7gowdxWYhmYR+P79O+Lj12Lp0lFpTv9pa9eEk9N6VKhQWwCSkBAFHx+LTAFq0sQEI0cGo0gRrUytp0WZIzBrVnd2KpMb1arpICjIEwUKqO7JHW/vIGzdGsd/SKijxa7+5ilA365m7umgVURAegIvH77GPCO+rAA3tHSLIOCGtfQGVGCmfZUQPLn5SlC6OcgYWmp60lEFtoMkahCBd++/wM49AZd//P3r0a4unG1V9yrw2/efYOsSiWt3ktkudmvYENvoZJConmju88/a+HiMWro0zem/mtraWO/khNoVKkill6sBZ+7jg7O3bwvznXr0gFf//tToRSqCqjuJu/rLJX+5YWpqik2bNqluMCJVTglAOWxMWFgYhgwZwixzVza5ZiA0NIfAn5J/HIEBA7xZUjh79hwCkMOH18Df3zLTgHr0cEL//l7IlStPpm3QwowRuHKFO7XZGt+/f2MLBw82ha3tgIwZEcnsXbsOwcNjkaBmcLAp9NrqikQdySAC6k/gzskHWDogUgi0TruKcNvXVy0C92i/Hhfi7gqxLPE0RP0adGpdLTaXglAJAvGnnmDCLL42OTfcxnRB59a1VEL7/4sMijiMsGg+luzZsrGrv4Z61GxRLJv5p+Qfp897wABMMjFBjuz/Pvmd3um/ssWKYfOkSWhalUrTiGW/5aWDa/7BJYC5sWrVKgwePFherjTWLiUA5bD1qamp7Kjqwx8P76RJMWjSpKccPJFJsRHg/vHjusWuWjUeycmSLo+czj+d1vtbArBly/6wsJiJ0qUr48OHVOzduxQbNsxIc6owX75CmDgxGnXrUnckRT4Pa9dOx6ZNXoLLoKAZ0NdXrfo6T548Y1d/Hz16yuJobdMEnSa0ViRG8kUEiACAs1svYd2EHQKLdsPqwHa5al9rCxq+G3ErLggxeTg0RMeW2rTfRIAIKJhAYPglhMdcZ17LleavAmuVVK2rwGcu3Yeta5RAbpqZGWb2769gkuTuTwS4zz/Rx45h/KpVuJPMn9D8ObiGHcEjR0KrSBGpAN56+hT9fX1x9JqkNrpV27YIsLZmnYdpqC+BLcePw2TuXP5nVblyrLRaoXS6TKsvAcVERglAOXG2t7dHYGAgs841bLC1XS4nT2RWLAS4f/y467xcfbj/r9vHNewYMWIJKlXS/03unxKA6SUMv379gs2bZyMy0iWNne7dHTFw4GzkzEnXNhX1PHA1HrlTgLdunWIumzdvgIUL+QZAqjK8vBZj27b9TG4F/bKwDuuHnHlyqop80kkE1IrAwaXHsGfBYSEmC09D9J7eTCVj3DjzCCJd4gXttgNrYnAvOrmhkptJolWewKfP39hV4AtXU1gs3Y3qYNpo1fqCYbz3JiSevsX0N6xcmZ3+o2SQOB5N7vNPVEIC7EJC8OLNmzSiDKpVw5IRI6BfqZLUYpfHxcE6KCjN/I0TJsDMwEBqGzRRNQkMDwrCiji+JJGdnR0CAgJUMxCRq6YEoJw2aN++fTA2NmbWCxUqCT+/S+y/NNSTAHcVND4+EsuXj/kt+VepUn3Y2AShevXm6Qb/pwTg2LHhaNVq4G9r0usaXK+eMRwcIlC4cCn1BCzSqBITN2DhQslVvXHjrGBu3k2katPK2rHjIDw9Jf+wDl3RB1UNdVRCO4kkAupKYIt7LI6uPSuEN2Z1V7S2VK2TxYfCL2HRIMlpRrOOlTDRpq66bhnFRQRUgsCxs8lwmHlE0Opi3xld20jqUYs5iKjtJ+EbekCQuH78ePRpnv7v1GKOQx21ffv+HZHx8RizfPlvyb/6lSohyMYGzatXlzr0V+/eseTfhiOSZ9W4Xj2E2duDuwZMQ30JPEtNRU0HB3D/5UZsbCzat6fbbfLYcUoAyoPqD5sGBgY4doyvVcGdAOROAtJQPwJc8u/w4QiEhIxOczWXi7RGDUOMGBGcpunH/xNIrwtwsWJlMWXKVujqNvoNWGrqc/j7D8SZM7uF97gko6NjFKs5SUOxBBYvHob9+1cyp1wjkMBAd+jpibuG3qNHybCz467+8tc02to2Q4dx1K1csU8OeSMC6RMIGxmNKwf4zp3ccNnTB/U6qEZy/tzeO/DsuEHQbthQC/OnNqWtJgJEQAQEgiMvI3Qjf62ybKnCCPQwZ/8V87hy8wns3NeBawDCjaFGRlgxerSYJWuMNi75F3H4MEaHhKRp+MEBMKxRA8EjRkjd9OMntGPXr6PX3Ll4lMKfVuXGVFNTeFpYSFU/UGPgq2Gg3Mk/7gQgN5o2bYqjR4+qYZTiCIkSgHLch1mzZsHZmb8SyNUA5GoB0lAvAn9r+NG0qSmsrHxQqtTfP7hdvXoEM2d2TJM8/FtC7+PHd1i50gH79oUIMCkBqLzniqv16OHRDk+e8B/YDQ0bYf78KcoTJIXnX6/+VmpSnl39zZY9mxQraQoRIAKKIODfYxWeXH0muJpzwhK6jcTd7f3mySeY3Dhc0FylYmGEL2ijCFzkgwgQASkIfPv2HXbuiThz6TmbrQpXgSfMjkb8Sf73K10tLcS5uUGnFN12kWK75Trlbw0/TJs2hY+VVab2yWfbNlZH8Nexx8UFHerVk2s8ZFz5BLjaf1wNQG54e3tjKnX4ltumUAJQbmjBClfWrCm5usN1A6YTWnIErmDTf0v+dekyhnXm5Rp0/Gs8fnwdPj4WuHnzpDC1YsW6GD9+HbS1a/y2/NOn9wgNdcTevcHCe5QA/Bdl+b5/+HA4/P0HCU7s7CxhaWkiX6eZtB4bmwAXFx9h9fCwftA1qJBJa7SMCBABeRD4/OELZrdcgg+pHwXzgbesUbqSdEXU5aHpbzaf3n4Fu8qSL6UK5s+Fbcs6IE9uScd7RWsif0SACPxO4FTSc1YP8OfwdOwO4xbivD0SHnMcgeGHBK2rx46FZatWtK1KJvC35N+YLl3g1b8/CuXLl2GV6V3/baGnhwgHh0wlEzMsgBYojQDX9Zfr/vtzXLp0iTVUpSEfApQAlA9XwaqZmRmio6PZny0t58DEZJKcPZJ5RRG4ePEgAgKGpOn2yyX8eveejq5dHZArl3Sdqt69e4WgIGscOSK5NsXF4OFxELVq/d6R9e3bFJZsOnVquxAqJQAVtet/9rN06UjWpZkbefLkZleBa9eupnxhvyh48+YdbG1dcf0636G6zUgDdBzfUlQaSQwRIAI8gZQHrzG/3TIBR+FS+bDoujXyFxZXs6d3rz9hTJUQvH72XtC6aXF7lC2Vn7aSCBABERIIiriMsGj+KnBVnVIImmGOgvml+51VUeEkXXvErv5+/PSFuRzRoQO7UkpD+QQOXryIIQEBabr9cgm/6b17w6FrV+TJlStTIi8/eIB+Cxfi/N27wnrr9u3hN3Qo8lP330wxVZVFc2NiMDmcv0FgamqKTZs2qYp0ldRJCUA5b1tYWBiGDBnCvOjpGWLmzP/k7JHMK4LAo0fXsGjRIFy7lrY+AdeJt0cPJ+TIIX0nVe6btE2bvH7r7Nunjwv69nVD9uxpT1A8fHgFPj7muH1bUii+WbM+sLUNQf784jwdoog9UbaPly8fs6vA9+9fYlIMDOrD13e6smWl8R8QsBpr1mxhr5WtWRo2a8yRp4C4kgmiAkZiiICSCdw/9xhBfdcIKqo2KYNZx35vDqVMmVObrsH1448FCctntUKtqkWVKYl8EwEi8BcC795/wSjXeFy7/ZrNGtizCewH/f6FszIhjpu5EUfP3mYSapYvz67+lilKP1eUuSec72uPHmHQokU4eo1PIP8cswcOhFOPHsiZI/OnvrecOAGTOXPS2PUeMIDVAKSh3gRaTp+O+CtXWJCrVq3C4MGD1TtgJUdHCUA5b0Aq19GmZk08ePCAeeISgFwikIbqEuCu4K5ePQm7dqVtTd6p02gMGjQXefIUyHBw168fw9y5vZCS8khYq61dE46OkdDRkdS94JKFXO2/4OC034JaWHjCzGwasmWjOm4Zhi/DBYmJ67FwYT/B4siR/WFlZSZDD5k3deLEeYwZM0MwYOHbHXW7iPPaT+ajpJVEQP0IXN5/A6tHbRYCa95PD+Ojuosi0IXm25C4jv+lnRvzpjRFS5HXKhQFOBJBBJRMYF/CQ0z3kZSeWeTaF43rVlSyKt596KajCF4rOTCxbvx49KWuv0rfm/efPmHS6tUI2LUrjZbRnTph7qBBKJDFU3qzoqPhHBGRxnbM5Mno2bix0mMnAfIjwCX+uAQgN7S1tcFd/y1U6N8ltOSnSP0tUwJQAXtsb2+PwMBA5om7AsxdBaahugTOn9+HefNMf+v4K21E6V3XTa+uH2ePm2tpORd16rTD16+fceTIRkRGTk9z7ZhrMuLktAFVqtA/kNLugTznrVgxFjt3LmIucuTIjoAAd+jrS2qBytP332zb23vg5MkLbEpD09roPbuzsqSQXyJABDJI4MT684ievkdYZTKpCSznKPfETvjkQ4iZyxfs5sbUUfXRs704EggZxEvTiYBGEvAMPIMdB+6x2BvVqYgAt75K53Dm0gPYu6/D12/fmBauppz/sGFK10UCgH3nz8N03rzfOv5Ky6Z+pUqIcnSEXrlyvy3hkouOoaEI3rtXeK9ssWLYOmUKGunqSuuC5qkgAe7qL3cFmBt2dnYICEh7wEYFQxK9ZEoAKmCL9u3bB2NjY+aJawLCNQOhoZoEPn58i5AQexw4EJrpAP5Ur4+7Orp48dDfrhX/y1Fmrh3/yya9n3kCXI1Gd/d2uH37DP9LdaM6CAhwy7xBGawMD49BYCBfW6NAifwYscYCJSsXk4FlMkEEiICiCBxYchR7fSSnYrgEIJcIVMbgEn9cAvDnGNW/BoaYiavmqTK4kE8ioEoE7j58g1GuCUh5xTcbsrNsDUsT5fxM+cnN3mMdTl7gk5L6lSohzt0dxQpk/GaNKu2DKmh9+/Ej7ENCEHrgQKbl/i0B+Dw1FQP9/bH7DP+7M/v9WVcXkY6OqFqmTKZ90kLxE+Caf3BNQLgRGxuL9u3bi1+0iiukBKCCNtDAwADHjh1j3saODUerVuKq4aMgDCrv5t69JCxY0BcPHvB13jIz/tawI73GIn/zkZVrx5nRTmukI3DixBbMmSPpAjx8eF9YW0uuBktnRTazuIYfI0dOx7t3H5jBbs5GaDGkoWyMkxUiQAQUSmCLeyyOrpXUfx21rCPaW9dVqIZ9IeexxEZyGtGsYyVMtFGsBoUGTM6IgBoTiNp+E76hSSzC/PlyI9jTgjUGUcYIWZeA5esTBdd0/VMZu5C+z6R799B3wQJc+lHSKjPK/pYAvJOcjAF+fkj4UQeOs99JXx9rxo5FCboOmhncKrFmzeHDsPT3Z1qbNm2Ko0fT1tZXiSBUUCQlABW0aX5+fhg3bhzz1qBBFzg771CQZ3IjSwIJCVHw8bHIksl/dezlTo5FRrrg5Mltf/TDdRvmGoRwCcDcufNlSQ8tlg+B1asnYsuW+YLxRYvc0LhxHfk4+4vV6dN9sG9fAptR1VAHQ1f0UbgGckgEiIDsCISNjMaVAzcFgxM29YSBqWJO3x2Nvob5ZnwjIW4YNtTC/KlNZRccWSICREDhBBxmHsGxs8nMb/sWepjpqPgaoycu3MUYj/WSn2s9e2LeoEEKZ0EO0ycQlZAACx+fLOH5WwKQOwFm7uODs7f5xi/c6NOsGUJsbVEkP3WUzxJ4ES/u6u2NnadPM4W+vr5wcHAQsVr1kUYJQAXt5YsXL1C/fn3cv3+feXR334/atdsqyDu5kRWBDRs8ERXlmiVz/0oAcsY/f/6IS5cO4fDhCFy9mgiu8y+X9KtatSnq1+8IQ0MLlCxJtZaytBFyXvzp0zt2Ffhnp+j69WsgMNAdObLQIS2jkrdti4OXV5CwzDqsHyobVMioGZpPBIiAiAh8evcZS8wj8OTqM0GVx4F+qNVGvn+3Lx68B7e26wSfVSoWxjIvQ+TLK33XexFhJClEgAj8IHAq6Tns3PkvCrkxzbYTurdT3BeWX79+g537Opy9zDdMNKhWjV39zZ87N+2RSAh4btgA16ioLKnJaAJwZIcO8LGyQj56DrLEXayLDyQlwcjdnckrX748zp49i+LFi4tVrlrpogSgArdz6tSpmD17NvPYvr01Ro1apkDv5IoIEAFFEzh7djdmzpQ02xgyxAyjRvVXiIzk5BcYOdIFjx49Zf5aWTdB54nKbRqgkMDJCRHQAAIv7r1EoGk4PqTytbty5c2B2ccsUbFuSblEf/f8M0xpEo7PH78y+wXz50Lo3NbQ1qKTGXIBTkaJgIIJBIZfRHjMDea1XOnCWOLZH6WKF1SIiiVr/8OqTZKrf7umT0en+vUV4pucEAEioBwCNkuWIGTfPuZ8ypQpmDVrlnKEaKBXSgAqcNOTkpLYKcCvX78iV668WLDgHMqWVcy1HQWGSa6IABH4hQDXtXnjRi/hFR+faWjWTF/ujObPD8HGjbuZH61qJWETYYF8hfPI3S85IAJEQDEE7p5+iGCLtYIz7RrF4RrbF8W1Zfuh/cWDN5hhvB4PLr8QfC31aom61amRkGJ2mrwQAfkTSH37GaNc43Hzbipz1ruTPiZYy78Y/5Ezt+HotVEIcFrv3phpkbVSO/KnRR6IABHICoFrjx6hnpMTPnz+zG5Gcaf/ateunRWTtDYDBCgBmAFYsphqZWWFVatWMVN9+7qiXz8PWZglG0SACIiUwLdvX+Hh0Q4XL/IdM2vXrsa6AufNK79k3OHDJzBp0hyBSL8FXVG/e02REiJZRIAIZJbAxdjrWGMXIyyv37ESJm02Qe58srmW++n9F8ztFYOzeyR1meZMaoLWTagrY2b3jNYRAbES2PPfA7j5nRLkzZ3cC60aV5Gb3A8fv4Dr+pt07RHz0bpWLcS5uSFH9uxy80mGiQARUD4Bt3XrMGM9X/NzyJAhCA0NVb4oDVJACUAFbzbX3rpDhw7Ma5kyVTB//jnkyUNXaBS8DeSOCCiUQFLSAZYE/P79O/M7cGBP2NvLp7j1589fYGvriqSka8yXfs+a6Duvq0LjJWdEgAgojsDxqHPY7LpXcGhoUQPj1naTiQDf/tsRH3lZsDV5ZD30MtaRiW0yQgSIgPgIeCw6jV2H+HrltauVRdAMc+TKmUMuQgNWH8KaLceZ7WzZsrHkX1s6BSQX1mSUCIiFwLuPH1FvwgTcePyYSdq7dy+MjY3FIk8jdFACUAnb3LlzZ+zezV/NGzkyGMbGI5SgglwSASKgSAL/30Bm3rwpaNmykcwlLFu2DitW8N+q5S+aFzZrLFC6agmZ+yGDRIAIiIfA/sVHEOsXLwjqZKcP64CsXd8Lsd+H3YFnBJsjzPUwtE918QRNSogAEZA5gVv3UzHKJQGv33xitof1bQ6bfi1k7ue/kzcwcfZmwe4Mc3O49Okjcz9kkAgQAXERWBobi5HBwUxUp06dsGvXLnEJ1AA1lABUwiaHh4dj0I/W9rVqtYaHx0ElqCCXRIAIKJqAp2dHnDvHn9TR06uMgAB3FCwouxPA589fwahRrvj27Rvz0WVyG7Qc1ljRYZK/fxD4/OELbp+4j3PbL+Px5WQ8vMg3ailarjAq1C+Lqi11UNOoCgqUkN2zQZui/gS2esbhSPhpIdA+Ls1gPsMwU4FHucZjg+cRia3OleE0XHFdQTMlmhaJisDnz99w+tJz7D78AKeSnuFx8nsULpgLdfWKo2VjLRgZlEWRQtTlVVSb9kNMxJYbWLT6IvtTjuzZEDTDAnX1yslM6pt3H2Hvvg5XbvH/9nWoVw97XFxkZp8MEQEiIF4CbdzccOgi//Nl9erVsLS0FK9YNVVGCUAlbWy9evVw/vx55n3q1G1o2FA213WUFA65JQJEQAoCV68mwt3dCJ8/8507zc27Ydw4KylWSjfFyWkWEhL4+j26zSpi+Kq+0i2kWQoh8P3bdyTtvYa9PvF4dkvSUCE95/mK5IWxgyEa962LnLnlc/1KIUGTE4USWDtuKy7svCr4tPJpi27jMnbSeLvvSYQ6HhBstG9eDjPHZ8yGQoMmZ6IjcOfBG/isvICjZ5P/qK1iuYIY2b8G2hqUQfZs2UQXg6YLGuORiBMXnjEMLRrqYsFUU5kh8Q3dj6jt/O8qeXLlwn53dzSvTqeLZQaYDBEBkRLYfuoUuv/o9lu3bl2cO3dOpErVWxYlAJW0v/PmzcOkSZOY95Yt+8PBIUJJSsgtESACiiQQEzMX4eGTBZezZk1A27YGWZawfv1OLFy4QrAzbGUfVGlBtbqyDFZGBr59/Yb4lSfBXdX8+Ja/WiXNaDvKAG1GGSB3vlzSTKc5Gk7gQ+pHhNtuxq3jfA0vbtiv6oI2g2tJReZg2EUEDNkpzG1QqwTmTm6Kgvll01REKhE0SaUJ3L7/BjMXn0HStZR/xpE/X05MHlEPHQy1QTnAf+JS6ITj555hrGei4HP8sHbo26VBljUcOHoNU+dvEezMsbTEJBOTLNslA0SACIifwAA/P6z97z8mdO7cuZg4caL4RauhQkoAKmlTHz16hDp16uDFC/4UyLx5p1Gpkr6S1JBbIkAEFElg9uweOHlyG3Opq1sRgYFuKFq0cKYl3Lv3CKNGueDFi1fMhuHQRug6pW2m7dFC2RO49t9trB27NUPJv58quCYu9XvUpA/Ist8WtbT4/HYKVttuRvJNySnTKVtN0ai77l/jPbntJmb3iBbm6GgXxLzJTVGhbAG15ERByZ5A6tvPmB18DnGJD6U2XqZUPng7NUbNKkWlXkMTFUPAf1US1m67yZwVL5IfSzwtUKFssUw7f/n6Pew81uHmXf5kYfdGjbB1ypRM26OFRIAIqA6BM7dvo8GPhF/x4sVx4cIFlC1bVnUCUCOllABU4mY6OTlh4cKFTEHPnhMwaNA8Jaoh10SACCiKwK1bp+DmZoT3718zl717d8KECdaZdu/pGYgdO/gre6V0i8MmwgIFiuXLtD1aKFsCH998QrTLHpzfcSWN4RpGujCya45ytUqzDogv7r1ErH8Czm2TdF3lFnAnOfvO7YJCpSgRI9udUV9rd04+QNjIaHAnArlRuFR+TNpsAr0W6dfxupLwEHN7xeB18js2v2D+XJg/tSnq1yiuvpAoMpkTOHD0EabOP5HGbpumZWBnWQvlyxTAuw9fsHbrDSxfL7mmzk3u17Uy7C1rIVeu7DLXRAYzT+Dl60+wdY3H7QdvmJGubWvDxa5zpg3OD9mHjbv5xkKF8+XDfg8PNKxcOdP2aCERIAKqQ2Di6tWYv4U//Tt+/HgsWLBAdcSrmVJKACpxQ0+fPo2GDRsyBcWKlcX8+WdRuHApJSoi10SACCiKwI4dfli5cpzgztNzHIyNM16wf+/eeLi6+gp2+szpgga9pLvup6hYNd3Pg6QnWD0yGqnJbwUUOg210Xd+VxTTTnvy8+3zd4ievgeX4m6kwTZ0RR9UNaQr3Zr+LGUk/qQ91xAxRnLVrpxecUzZ2gtlq6U9wfPoWgpm99iMh1ckJwZnTWiMtgb0zXxGeGv63Pcfv2JByHlsP3BPQFGtUmHMdGwErt7fz/H2/RcsWH4eOw9KrqlX0i4IL6fG0K1QSNMxsj0GrgAAIABJREFUii5+bp9mBEiaC80Y1w0dDGtkWGds/BW4+PI3H7jhO3QoHLp2zbAdWkAEiIDqEUh+/Rr1J0zAoxS+NMSpU6fQoEHWSwqoHglxKKYEoJL3YcCAAVi7di1TYWXlg27dJAkBJUsj90SACMiZwIIFfXDkyEbmpWLFcggMdEfJktJfr3n9+g1sbV1x8yb/gatetxowX0gNheS8bRk2f3brJaybsCPNujYjDViTj+w5fi9+Hx96EjtmSZowcAu7Tm0LQytqxJBh+Bq+4Ojas9jiHitQ0O9UCVO3mwnP3bev3zGr2yac2X1bmDPRpi7MOlbScHIUfkYJXL/zGs4LTuDeI8kXHRbddTF6YE3kypn2ZF96JwXdxzZEp1baGXVL8xVAwNX3FPbGP2CedCuURNAMcxQumFdqz89S3sDOfT3uPuS/ZOjdrBk2ODlJvZ4mEgEioNoEfLdvh2NoKAuif//+iIig3gfK3FFKACqTPoAdO3agWzf+A3uVKo0xe/ZxJSsi90SACCiKwL17SfDwaIdXr54ylyYm7TFlyiip3S9aFIaIiK1sft6CeWATYY4yenSKWGqACpp45cBNPLn2jNVkS336FikPXqOdXTNW1y+9kV7CkEsWGo1upiDF5EadCMQFJGDfIkkx/4629WGz2JiFuGx0LPYEnRXCte5bHcP76alT+BSLgggcPvEYk+ak/R3W1b4BurQp/5sCrkvwtIUnceMuXwaDG39KFipIPrn5CwEuuTvKNR5v331hswb0aIwxg9tIzWz2kj2I2XeezS9dpAji3NxQu0IFqdfTRCJABFSbQJMpU3DiBn+zZfv27ehKp3+VuqGUAFQqft55u3btsH//fvb/48evQ/PmfUWgiiQQASKgCAJ79izBsmW2gis3tzHo3Ln1P10fO3YODg6ewrxOE1qhtU3Tf66jCeIncCzyHGLc9qYRSicAxb9vYla4YcounI5OEiQOmsd/eF898aDwWte2FeBiR83IxLyPYtYWFn0NQRFp65cGexqiXjp1JLnacq5+p3D8XLIQkmFDLbiNbYBCBajjuRj3efXm61i85pIgzc+lD5rW+3dZil2HLsJjkaSzeJCNDUZ17CjGEEkTESACciCwPjER/X70PDAyMkJcXJwcvJDJjBCgBGBGaMlp7ooVKzB8+HBmvUkTE0yatFlOnsgsESACYiTg5zcQ//3HH4cvV640uwpcpszfT/LZ2bnj1Cn+A33lJuVh/T/2zjquqq0Jw68tgnhtsbBbVAxKsTsQrKtityAYGHSDYiKChd2KIBbYikqI3djYzVURxPx+e23doN+9SpzY+5xZ/yiHtWbeedYWOXNmrVnfT4yhkaYsEviY+gm7PA7hbGh6soYzQXcAZhEkTf+JwMeUT1gzOhT34tPvXcs4oWGd4phn3wwaBfMSOSKQZQIfP30F1zF2e4aj5CWKFsTsGc1Qq0qR/7PHdQt2X3gOJ88+E75Xv2YxeNjqg+sKTEOcBMa7RuPc1VdMnH7dCgh06/tboU9fvIWV21Y8fv6GzRvQvDk22NqKMzhSRQSIgFwI9PTzQ3g8Xx2+YsUKDB8+XC5+yGjmCVACMPOs5Dbz48ePqF+/Pm7c4LuieXmdRM2axnLzR4aJABEQF4GnT2/Bza0NXr3i7/Lr3NkULi4T/lPkunU7EBS0Qfj+0OBeqN6C7uwS165mT82d2PvsvsCMDUMqNNBhdzsWLf//b6Sz54VWqSOBZzdesiTgmyfvfgq/dAkNzLVvhqoVf25Io46MKObsEUj7+AULVl/BjgOJgoF/awDy45tZnZ89VbRK1gRizz/HJO84wez4gS0wqOd/nzzwCIhARNRVNr9C8eI47OaGamXKyFoW2SMCRECkBKITEmDi5MTU1ahRA5cuXUL+/PlFqlZ9ZFECUCR77e3tDafv/0A6dhyPkSMDRaKMZBABIqAIAkeOrEJQUPqnYra2Q/D3393+z/WNG/dY44+UlFT2PaPB+ujm2FoREsmHnAkkv0zBDpcDuHbo1k+euLv/2lgb/2vDEDlLIvMqRuDS3gRsnpTeiZMLz3NiY7QzKatikVI4iiTw5t1HuC48i7jz6Ud6s5oALKSRF/5OhqhXI/ONsBQZI/niCcxfdRlb995lfy+kkZ81BKlRqdT/4dm8+wz816Q3s1o5fjyGtabfVeg5IgLqRMAqOBhB+/axkL28vODo6KhO4Ys2VkoAimRrEhMTWRXgu3fvoKGhjblzL6JkyT/frSES+SSDCBABGRDg7gLk7gTkRp48ebBwoTP09ev+ZNnDYxEiIvh7u4rrFsXojf2gVUJTBt7JhDIJ/FfyT6dWSfy9oBtKVC6mTHnkW0UIhEyPwLkdfEXOj8E1aeCaNdAgAtklIIsEIOf7v+4MzK4uWid7Aq/+ScM4l5NCt+fOLevAxbrzT47OXnkAG88QfPnylb3O3fnH3f1HgwgQAfUhkPjiBfSmTMHb1FQULlyYVf/p6lJuQwxPACUAxbAL3zVMmDABixYtYl/17+8NCwsHEakjKUSACMibwIcP7+Dp2RE3bvAdO2vXroaFC52gpcUn+KKjz2LKFF9BhrlXBzTpU1/essi+nAm8f52KiJlHcS7858RMAc38MHNvB71utZErl5xFkHmVJ/BrN+CMAVP3X5XffrkGSAlAueIVnfGdh+7Dd0l69/C59uYw1q/CdCa/T4ONVwiu3XrKvjaqUQP7nJ1RuGBB0cVBgogAEZAfAZ/QUDhu2sQcWFtbIyAgQH7OyHKWCFACMEu45Ds5Li4OhoaGzEn58rUxZ85F5MlDF3LLlzpZJwLiInD9+gmWBPz4MYUJMzNrhxkzxrC/c11/ue6/3KhmrIthq3qLSzypyTIBrvJvl+chXI7k74DNONrZmqDFyKbImz9Plu3SAiKQkQBX9cdV//0Yzerz93CdusS/SecGVwXIVQPSIAJZJUAJwKwSk/58G89YoYsz1w2Y6wrMjZlLDyD8IP97SqH8+Vnyr3mtWtIPmCIgAkQg0wQ+f/kCPTs7XHvINx6LjY2FgYFBptfTRPkSoASgfPlm2Xrv3r2xfft2ts7KajVatRqSZRu0gAgQAWkTiIwMxIoV1kIQU6eOQr58eeHjs1h4bfBSc9RsxX/iTkOaBN4+S8YenyP/mvxrNdYALccaIL9GPmkGR6pFQyDxzCOsGRWKtPcfmSbdctpwHMP/Iu69NA6Jj96yv2tq5MU8BwPo1aLj5qLZPIkIkUUCkO4AlMhmf5cZffYZpvieEkQ7jOuAT5+/Yvbyg8Jri0aMgFWnTtIKjNQSASKQYwJrjh7F0EC+n0GvXr0QEhKSY5tkQHYEKAEoO5YysbRjxw6Ym5szW3p67eDsfEAmdskIESAC0iKwdOloHDy4nIkuVEgDRYtq49GjZ+zrhmZ10Mfv5zt3pBUdqeWSfzvdD/1fww/u2G+r8YYwHqxPlX/0mOSYwLvnyVgzOgxPrj1ntjQK5mXJv9pV+STftduvWRIw9cNn9nWNSkUw16EZShSl43o5hq9GBj6kfWHNIbijoT9GVpuA/G6+GqGUVKgeAecQEcVX+JQr/ReS3qQg5QP/QcOodu2wbAx/eoEGESAC6kWgvacnDl7kK4HDwsLQs2dP9QIg8mgpASjCDTIxMUF0dDRTNn16OJo06SFClSSJCBABeRJISXkDT88OuHUr/RN2zl+efHkwdkt/lK1bWp7uybYcCfxXww+NIgXRxb4VGvaojdx5cstRAZlWFwIbJ+zElf03hXBtBjVCy6Y/H/M9Fv8QC9edE+a0MtCBr10TdUFEccqAQNrHL1iw+gp2HEgUrHFJ5NkzmqFWlSL/5+HfKgbr1ywGD1t9lCmpIQNFZEIRBBLuvMFIxxP4/Jlv9vFjNKtWDfudnVGkUCFFyCAfRIAIiIjAztOnYTZrFlNkbGyMkydPikgdSeEIUAJQhM/BsmXLMOb7p2aNGnWBg8MeEaokSUSACMibwNWrx+Dh0R5fvnwSXHF3wnWaaipv12RfTgT+K/nHdfnt6dEOlZpWoIYfcmKvbmYj/Y7h+IrTQtj9utRE3041/hXD1sgb2LI3QfjewB5VYT2ojroho3hzQGBlyA0s35L+DHGm/qur7z9vP8LF/6xwhxw310S/NFxtGqGwJl17kINtUPjSwPVXsT78tuA3X968OODsjJZ16OeHwjeDHBIBERDo6uODvef4DxWXLl2K0aNHi0AVSchIgBKAInwevn37hiZNmuDs2bNMnZ3ddhgYWIhQKUkiAkRA3gRcXExx7dpxwU1X+9YwHqovb7dkXw4EPqZ+QqRfFOI2nv/Juq5+OfT0aI9S1YvLwSuZVEcCcZsuYKdb+l1crQ0qwHpgw9+iWLThPI7EPRDmTB1VHxYdKqkjPoo5GwQORj+G8/wzP638r8YyiY+S4TjvDG7f5++f5Mbf3apg/MDayJeXqp+zgV9pS7bsucOqP3+MFrVrI8rDQ2l6yDERIALKIxAaF4dec+YwAfr6+jh9+jRy5cqlPEHk+V8JUAJQpA/GkiVLMG7cOKauQYMOcHLaJ1KlJIsIEAF5EeASf1wCMOPQLFaIdf/VqVVSXm7JrhwIfP3yDSdXnUbk7KifrFdooINevp1Q8vudbHJwTSbVjMDNE/dY049vX7+xyOtWKw7HsQYo8Idu0twxTu8lcbhy6xVblzt3LsyzN4BBQ/pZo2aPULbCvX7nDabOPIWXSR+E9X27VIa1ZR3ky/dzUu9o3BPYz0mvTuUWuNnoo2OLctnyTYuUQ+Dmvbew9YxB0lv+3r8fg0sAcolAGkSACKgXgY5eXth/4QILevHixRg7dqx6AZBItJQAFOlGffnyhVUBnj/PV4pMnrwFRkZ9RaqWZBEBIiAPAnPm9EJcXCgznU+jAD6lprG/V29eCUNX9JKHS7IpJwKJZx9h65S9+OdxesXLX2W10XtWZ1Ru9vOdbHKSQGbVgMCrxCSW/HuV+A+LtmQxDdb0o4JO4UxF/+DJO9YU5MXrVDa/vI4mSwJW0NHM1HqapL4E3r3/BO+g8zh26qkAoVI5LXhOaoxqutrCa+9TP2PuikuIOMY3j+AGN897ShNUqZC551R9KYsr8olesYi78IKJ0iyQD+/T+OtKLAwMsN3OTlxiSQ0RIAJyJbA1Jgb95s1jPho2bMiq//LkySNXn2Q8ewQoAZg9bgpZFRQUBCsrK+arXr02cHU9pBC/5IQIEAHlE4iO3or58/sJQgyH9ULc2jB8+8Jftm06qhk62rVQvlBS8EcC3NHfXR6HcDY0/ZjUHxf9MqGdrQlajzfM6jKar0YEuIo/LvnHVQD+GPajm6FJvaw1DDp9+Rl8l6U3H+IqALkkIFcRSIMI/I7ArsP34bOYr/74Mbi7/WyH1kX5MppI+fAZm3bdxoptN36a81+VgkRbvASCNlzDuh23mMA8uXPB3twAXttjBcFbJk1CX2Nj8QZAyogAEZApgbbu7jh8+TKzGRgYiPHjx8vUPhmTHQFKAMqOpcwtffr0iVUBXvzeRtvWdgOaNx8gcz9kkAgQAfERcHQ0xo0bMUxYNdOmMJs1DWc278FR/9WC2H7zu0GvS03xiSdFPxG4HXMfG6zCkfb+52NSWcFECcCs0FLPudydf9zdfz/GiN710MW0crZg7I26ixUh/C/y3ODuAuTuBKRBBH5HgGvuMXPphZ+qAP9E7N+qBP+0hr6vXAIHTz6G84L0+x7nD22FiV0bw9wvHDvi+aSgUY0aiPb2Vq5Q8k4EiIBCCGw8cQID/f2ZLz09PVb9ly8fNXRSCPxsOKEEYDagKXLJokWLMGHCBOaydm1TeHgcU6R78kUEiIASCOzduxCrVtkKnvsGuqGCfl32daRnIK7sPcr+zh0hHbayN0pULqoEleQyMwS4u/8OL4rGkaD0yojMrPt1DiUAs0NNfdZw3X65rr8/RvfWVTDUnP+Zkd2xOuwKdh25IyznugJz3YFpEIHfEbj3MBleQedx5WbSH0EV0siL6aP10N6kHHU//yMtcUy4/zgZNp6xePaSvyZgSKu6WG3Vif396JUHaO22VRDqP2wYbLp0EYdwUkEEiIDcCLR0cUHUtWvMfkBAAKytreXmiwznnAAlAHPOUK4W0tLSWBedq1evMj/W1mvQsuVgufok40SACCiPwD//PIOjoxGeP7/LRDQw74B200YJglL+eYvtNp54fpM/5le7bTVYBpkpTzB5/i2B1LcfsG1qBBKOpidSsoOMEoDZoaYea67sv4mNE3YKwRrolcG0kU1lErxfcDziLqbf6eZr1wStDHRkYpuMqC4BrstvwLqrOHnm2X8GWbGsFsb0r4VWBmWQm7pESuZhmOYXj+Px/M+EhpVKYb9zL5TULiToH7f8IJbs5yuRK5cqhRhvb5T+6y/JxEdCiQARyBqBtceOYciiRWxRnTp1cPbsWRQoUCBrRmi2QglQAlChuLPnbOHChbC15auBatY0hpfXyewZolVEgAiInsCGDfbYsWMm01mwsCb6B/ugWMWyP+lOjL+IEFsv4Bvf5bPtBCO0saa7dsS4uS/vvsbmibvx5Dp/UXp2ByUAs0tOtdc9ufac3fv37sV7Fmilctqs42+xIgVlEvjrNx9YZ+B7j/jmNSWKFsBcBwPUqFREJvbJiOoS+PTpK85de4X9xx/h0o0kcJVjXMWfXs1iaGlQBq0NdFCkcH7VBaCCka3YmoDg7/c3cjnb/U690U5P96dIEx6/hpHDJiS957tBz+jZE74DB6ogDQqJCBABjoCJkxOiExIYDH9/f9jY2BAYkROgBKDIN4iTl5qayqoAr1+/ztSOH78CrVsPl4BykkgEiEBWCNy7dx4ODkb49In/xdl4VF8YDe/zryZOb9yFYwFrhe9xVYBcNSANIkAE1INAWvJHrBkdisQzj1jAhTTywXFMM9SqUkymAK7feQ3vpaeQksp3+NSrVYw1BdEslFemfsgYESAC4iXAVf1x1X8/xpzBLTGle5N/FeyxLQauW6PZ9wrmy4cYHx80rFRJvMGRMiJABLJFYOWRIxgRFMTW1qpVi1X/aWhoZMsWLVIcAUoAKo51jjwtWLAAkyZNYjaqVWsGX9+4HNmjxUSACIiPQGDgUBw9uoYJK165PAYs90Z+zfSjNb8qjnAPwNXIKPYydw8gdx8gdy8gDSJABFSfQMj0CJzbwV8Pwg3bQY1g2rS8XAKPin8I/3XnBNudW5aHi3Ujufgio0SACIiLAHffH3fvH1fFyY1BpnWwdkLn/xT5NuUjjBw34urDV2zOkFatsNrKSlxBkRoiQARyTMDA3h6nbvGNf+bPn4+JEyfm2CYZkD8BSgDKn7FMPLx//55VAd64cYPZGzNmKdq1Gy0T22SECBAB5RM4dy4CPj7pl2W3nzEGembtfivs/at/EGLriZe377N5XEdgrjMwDSJABFSbANdY5lAA3yWcG393rYk+HWvINeht+25g8x7+mA83RvapgRF9qQu5XKGTcSIgAgJcx1+u8y836lUsgQPOvVHmL83fKlt+8CJGLz0gzNnr4IDOjehDAxFsJ0kgAjIhsOzgQYxZupTZqlGjBqv+09T8/c8FmTgmIzkmQAnAHCNUnIF58+ZhypQpzGHlyvqYNSseuXLlVpwA8kQEiIDcCHh5dcKFC/uY/YpN6qFPgGumfN2LO4/tE72FuR3tWsB0VLNMraVJRIAISI8AV/XHVf/9GG0MK8BqQEOFBBK48TwOxz4QfHFVgFw1IA0iQARUk8C6HbcQtIHv7smNSMde6Ngwc8d527pvw+HL/AeUHRs0QKSTk2pCoqiIgJoR+PrtG5pOn46zd/mGhXPnzsXkyZPVjIJ0w6UEoIT27t27d6wK8Nb3UtuRIwPRseN4CUVAUokAEfg3AkeOrEJQUPq9nj1nz0DV5o0zDSt+fTiiAtcL84eu6IXqzTP3C3qmndBEIkAElE6Au++Pu/ePu/+PG/Wql4Dj2GbIny+PQrR9/PQF3ktO4fLNl8yfpkZezHMwYPcC0iACREC1CMRdeIGJXrFCULMsTTHNLPMdxneduY0eM3cI61eOH49hrVurFiSKhgioIYGgfftgFRzMIq9WrRqr/itcuLAakpBmyJQAlNi+zZkzB1OnTmWqdXX1MHNmPPLmpS5qEttGkksEBAJpaSlwdDRCYuJF9lrtji3QxS3rHbT2uPrj+v4TzIZOrZIYtqo3NIv99/2BtAVEgAhIi8C758lYMzoMXOdfbpQqVggOY5uhQhnF/tL94Ok7+Cw5heevU5gOriPwXIdmKFFUNp2HpbUrpJYIqCaBpLcfYesZg5v3+A7gA5rXwgbbrlkO1nLhXmw4zlcQ6unqIsbbG4UKFMiyHVpABIiAOAh8/PwZTWfMwMXERCZo9uzZsLOzE4c4UpEpApQAzBQm8Ux68+YNqwK8c+cOEzV8uD86d856skA8EZESIqDeBEJDfbBpkyODkDtPHvRf7o0ytatmGUryi9fsPsBXdx+ytfoWddHLt1OW7dACIkAExElg44SduLL/piDOYUwzNK5bWiliz1x5Bp+lpwTfrQx04Gv37x1BlSKQnBIBIpAjAl6B57HnKH/cv0754tjv3Bvlimll2ebp209h5LgJn798ZWu9+/eHg4VFlu3QAiJABMRBYGFEBGxXrmRiqlSpwqr/ihQpIg5xpCJTBCgBmClM4prk5+eH6dOnM1Hly9dhVYAFClClj7h2idQQgT8TePbsNhwcjPD27Qs2ucmAHmg5YdCfF/7HjLvRZxE6xVf4blfH1jAerJ9te7SQCBABcRCI9DuG4ytOC2JG9q6PzqbKPeYfEXUPwSGXBE0De1SF9aA64gBGKogAEcg2ga1772L+qsvC+j32FuiiXznb9qauO4Y5O/mfXyW1tRHj44OqpZXz4UW2g6CFRIAIICUtjVX/XX3IFxvMmjUL06ZNIzISI0AJQIltGCc3KSkJjRs3xt3vF28OGTIX3brRxZsS3EqSrOYEVq60QUREAKNQuFRxDAj2gVbJnN2lFbc2DCcWb2Q28+bPw44CV2pCl/Sr+aNG4UuYQNymC9jpdlCIoEebqhjSUxyJtjU7rmLn4duCtqmj6sOig3ITkxLeapJOBJRO4Py1V7D1jMXHT3zFns+A5rA3N8iRrkevk2HosBEPX71jdiZ07oyFw9PvPc6RcVpMBIiAwgjM270bU9asYf4qV66MM2fOoGjRogrzT45kQ4ASgLLhqHArM2fOhL29PfOro1ODdQTW0NBWuA5ySASIQPYIXL9+Es7OzYXFLScMRpMB3bNn7JdVu53nI+FgNHu1QkMdDFvZGwU06a5QmcAlI0RAgQRunriHNaNC8e3rN+bVsIEOpo4Q11Hb2StOI/bCE6Yvd+5cmGdvAIOGJRVIiVwRASIgCwIpqZ9Z8u/yzSRmrp9xTWye1E0WpjF312nYrT0m2Drh6QmTWrVkYpuMEAEiIH8Cb1NTWeffG0/4/+99fX0xY8YM+TsmDzInQAlAmSNVjMFXr16hSZMmuHfvHnNoaTkLZmZUgqsY+uSFCOScwNy5fRAbG8IMlaldDQOCvZErd+6cGwbw7tlLhNh64XXiI2bPoH8D9HBrJxPbZIQIEAHFEHj94B+sHhGKV4n8m/HK5Yuwjr9FtcXVbCPp7QfWGfjuwzdMZwUdTcx3NES50nQ1iWKeFPJCBGRDYPbySwjdz7+vqFWuGPY59UbFErJpMvTl6zcYOW5E/K2nzH5vQ0NsmzJFNsLJChEgAnIn4Bcejunr1zM/lSpVwunTp1G8eHG5+yUHsidACUDZM1WYRR8fHzg68s0DSpeuwu4C1NLK2fFBhYknR0RAjQmcObMbM2emV/t1cbdF7Q7p1YCyQHP7xBnsmDpTMNXToz2a9tOThWmyQQSIgAIIZGz6oamRD45jDVCzsjiP2iTcTYL3kji8T/3EyFBTEAU8IOSCCMiQQPjBRMxcelGwuHNGT3RvnPWGZL+TtPHENQz03ytM2TVjBro1bizDKMgUESAC8iDwOjmZ3f1359kzZt7b2xsODg7ycEU2FUCAEoAKgCwvFy9evGBVgPfv32cuBgzwhrk5/WOUF2+ySwRkRWDWLDOcPr2TmavSvDHMZ8unhD521XacXLaZ+SlYuAC7D7B8/TKyCoPsEAEiICcChwNjcGghf4yfGzaDGqFlU3Hf5Xks/iEWrjsnaB7VtyaG96khJ0JklggQAVkRuHbrH9h4xiI5hU/ge/5tAqdehrIy/5OdHjPDsOvMHfZajyZNEP69qaFcnJFRIkAEZELAJywMjhv5+8UrVqzIqv9KlqSrPmQCVwlGKAGoBOiydOnl5QVnZ2dmskSJiqwKsEiRUrJ0QbaIABGQIYGzZ/fC17erYLHn7Bmo2lx+n4DvcpiLG0dimb8qBhXYfYC588rmqLEMsZApIkAEvhO4dugW1o8PF3iIqenHnzbp16Ygs6Y1hWlT+tDhT9zo+0RAWQS+fPkGG88YnL3yiknobVgD26bI5j7if4tp95nb6D5zh/CtPfb26KKvr6zwyS8RIAJ/IPD8zRtW/Xf/5Us209PTE05OTsRNwgQoASjhzeOkP3v2jFUBPvzejrtfP3f07u0i8ahIPhFQXQKzZ5vj1Cn+l195Vv/9IPjmyXNst/VC0gP+0l6ToY3Rxb6V6gKmyIiAhAkkPXqL1cND8PIef++fXs0ScBlvhFy5pBHUt2+AR1AMLibwbxS4+wD9nQ2hU5LuA5TGDpJKdSPgv+YKNu/mK/Kq6xTFPqdeqFyqiFwxZKwC7NmsGcKmTpWrPzJOBIhA9gl4hITAdcsWZqB8+fKs+q906dLZN0grlU6AEoBK34KcC/Dw8ICrqyszVLRoWfj6xqF4cXEfFcp51GSBCEiPwPnzkfD27iwIl3f13w9Ht6LiET7dT/Db268zGpnVkR5AUkwEVJzAJttduBx5g0W21RUgAAAgAElEQVSprZUfLuMNWfMPKQ2uGYhHUCzeJn9kstsYlYX3ZPlVOUuJDWklAmIiEBH1EB4B6cf2w6aZoWfTanKX+GsVYISjIzo1bCh3v+SACBCBrBF4+OoVDOzt8TiJ/1DS3d0dLi5UaJQ1iuKbTQlA8e1JlhU9efKEVQE+fvyYre3efQoGD56TZTu0gAgQAfkSmDOnF+LiQpkTRVT/ZYwmZsU2RAdvZS8VKJwfQ5f3QsVGZeUbMFknAkQg0wSOLo7FgQUnhfnWAxuitUGFTK8X08QjcQ+waMN5QdKYv2thaK/qYpJIWoiAWhO4lJCEyT7cvX+fGQe3vsZw7WOkMCYZqwAtDAyw3c5OYb7JEREgApkjYLd2Lebu2sUmly1bllX/6ejoZG4xzRItAUoAinZrsibM19dX6MaTO3ce+PjEoGrVplkzQrOJABGQG4ELF/bDy6ujYF9R1X8ZA9ppPwc3j8bx/5HXKYXByyxQuKSm3GImw0SACGSOwPUjd7BubJgwuVurKhhmUTdzi0U6a1XoFew+yh8t5MacGc1g0piODYl0u0iWGhF4lfQBk31P4cbdNyxqC4Pq2G7XQ6EEfq0C3OfkhA4NGihUAzkjAkTgvwnE374NIwcHfPn6lU3y8fGBvb09IVMBApQAVIFN5EJITU2FoaEhLl68yCJq0WIgbGzWq0h0FAYRkD6BuXP7IDY2hAWi6Oq/H/SSXyYhbIoPnt+4x16q26E6BgQo9pd+6e8kRUAEZEvgzZN3WDU8BC/uvGaG61UvARcrQ+TJLZGL//4Dx5ev3+ARGIvLN/n7AHXLabH7AEsX15AtQLJGBIhAlgjYzzmNo3H8vcANK5XCHgdzlC2qlSUbspicsQqwt6Ehtk2ZIguzZIMIEAEZELBcuBAbjh9nlvT09BAbGwsNDfr/WwZolW6CEoBK3wLZCVi1ahWGDx8uGJw+fSeaNJFfJy/ZKSdLREC1CVy8eBCenu2FIJVR/ffD+aOL1xE62Qcf36eyl5oPb4LO01uq9gZQdERAxAS2TNqNi3sTmEKtQvlY8q9qhb9ErDjz0m4/+IclAZNTPrFF7UzKwnMi3QeYeYI0kwjIlsDCtVexaddtZlRbIz/2OFigea1ysnWSSWu/VgEecHZGOz29TK6maUSACMiLwK7Tp9Fj1izB/MqVKzFs2DB5uSO7CiZACUAFA5e3u06dOmHfvn3MTb16beDqekjeLsk+ESACfyAwf34/REfz9+8pq/ovo8SrEccQ4bFIeKm7cxsYWjaifSQCREDBBI4tO4X9c/lP2LkxfkADtDWsqGAV8nV3KPY+gjZeEJyMG1Abg83l32hAvlGRdSIgPQIhkfcwd8UlQfga684Y3FK5DcEyVgH2NTbGlkmTpAeWFBMBFSPQ1t0dhy9fZlF17NgRkZGRKhaheodDCUAV23/uH2jnzuldRseMWYp27UarWJQUDhGQDoHLlw/D3b2tIFiZ1X8ZqUWv2IqY4G3CS4OXmqNmqyrSAUtKiYDECdyIuos1o/imQNzo0rIyRvSqJ/Go/l3+iu2XsffYXeGb8xwMYNSolErGSkERATESiD77DFN8TwnS3PoYwbWvsdKl/loFeMjVFW3qqebPQaXDJgFEIBMElh08iDFLlwozIyIiwBUY0VAdApQAVJ29FCLhSnRXr17Nvi5fvja8vWNQqFARFYyUQiIC4iewYEF/nDy5mQkVQ/VfRmJcFSBXDciNouW0WVOQUtWKix8qKSQCEifw9nkyVg8PwbObr1gkdaoVh8t4Q+TLm1vikf27/E+fv8IjKBZXb/HxVqlQmN0HWKJoQZWMl4IiAmIicPfhO0zxOYUnL1KYLK7qj6v+E8vIWAX4t4kJNk2cKBZppIMIqBWBNykpMHJ0xLWHD1ncQ4cOBXfFGA3VIkAJQNXaTxbNhQsXWEOQDx8+sK/79nVDnz6uKhgphUQExE3gypWjcHNrLYgUS/XfD0Ef36cgdLIvuHsB2ZtygwosCZivYF5xgyV1REDiBLba7cWFXddYFIU08rHkX3Vd1bj377+25mbiPywJmJLK3wfYsUU5uNnoS3wnST4REDeBtI9fWPLvzBW+GQ93398eewtoF8ovGuG/VgEecXNDq7rS7oIuGrgkhAhkgYD7tm1w28pfWVSwYEHW+KMBdefOAkFpTKUEoDT2KcsquTbdM2fOZOs0NYvCxycGZcvWzLIdWkAEiED2Cfj7D8SJExuZAbFV//2IiusIHDrZG+9f/cNeatyrHix8OmY/aFpJBIjAbwkcD45H5OwoYc7Yv/XQ3lhXLagdiE7Eks0XhVitLOvA0qyqWsROQRIBZRDwDjqP3UceMNc6f2lir6MF6/wrtpGxCnBA8+bYYGsrNomkhwioNIGEx49h5OCApPfvWZwzZsyAr6+vSsesrsFRAlBFd/7Zs2cwMjLC3bv8nTsdOozFqFGLVTRaCosIiI/A1atRcHVN764rtuq/jMRuHo3DTvs5wkvtbE3Qeryh+KCSIiIgcQI3T9zD6hHbhSg6taiEUX3qSzyqrMlfvu0SIo/fExYtcDKEQYOSWTNCs4kAEfgjgVUhN7BsC99hnBvb7XrAwqD6H9cpY8KvVYDH3N1hWke5DUqUwYF8EgFlERi3fDmW7N/P3FeuXBkxMTEoXbq0suSQXzkSoASgHOEq2/TChQthm+ETNDe3I6hbt5WyZZF/IqAWBAICBiEqaj2LVazVfxk34vSGnTi2aJ3wUp/ZXdCwR2212CsKkggogkDyyxSsGh6CpwkvmLtaVYqxo78F8udRhHvR+OCOJHJHga/fec00VdPVhr+TIYr9VUA0GkkIEZA6gcioh3APOCeEMXtQS9j1aCLqsDJWAVqammLdhAmi1kviiICqEDh65Qpau7kJ4fj7+8PGxkZVwqM4fiFACUAVfyRMTEwQHR3Nomza1AzTpu1Q8YgpPCKgfALXr5+As3MLQYiYq/8y0jo4ezkuhPKf/hUsXACDl5lDV7+c8oGSAiKgAgRCpkXgXPhV/t9Xgbws+VezclEViCzrISTcTWJJwA9pn9nizi3Lw8W6UdYN0QoiQAT+j8DF669Zx9/kFP6+zXEdGiBoVDvRk/q1CvC4pyea16olet0kkAhInUBPPz+Ex8ezMIyNjXHy5Emph0T6f0OAEoAq/nhs27YNffv2FaKcOHEjTEz6q3jUFB4RUC6BRYuG4NixtUyEFKr/ftD69vUrawpyL+48e0mndimWBNQupaVcoOSdCEicwImVpxExi++4zY3RffXQsbl63Pv3X1u370Qilm1Nvw/QZnAd9O9O9wFK/FEn+Uom8OL1B0zxjcPNe2+Zko4NK7GmH3ly51Kyssy5z1gFOLhlS6yxts7cQppFBIhAtghsOnkSAxYsENZu3boVffr0yZYtWiQNApQAlMY+5Uhlr169EBoaymxUr24Ab+8Y5MoljV8EchQ4LSYCSiCQkBANJycTwbNUqv9+CE568ATbJ3vjzcNn7KU67aphYKCZEkiSSyKgGgRux9zHqmEh+PbtGwuog4kuxvTTU43gchjF0i0Xsf9kIrPC/Vri72yEpvVL5NAqLScC6ktgxux4HDv1lAGoWroIIhx7obqOdCqNf60CPOnlBeOa1MRQfZ9oilyeBLjfS4wcHRF38yZzY2Fhge3b0+8plqdvsq08ApQAVB57hXk+fvw4TE1NBX9DhsxDt26TFOafHBEBdSIQGDgMR4+uZiFLqfov4x5xFYBcJSBXEcgNk6GN0cWe7g9Vp+eYYpUNgfdJqVg9PASPrz5nBmtUKgoXK0NoFMgrGwcSt5Ka9hkegbG4cS+J51O5CLsP8C/t/BKPjOQTAcUT8F9zBZt332GOc+fOhb32FqwCUGojYxXg0FatsMrKSmohkF4iIAkC83fvxuQ1awStUVFRaNEi/QojSQRBIrNMgBKAWUYmzQXW1tYIDAxk4kuUqAgfnxgULVpWmsGQaiIgUgI3bsTC0dFIUCe16r+MWLm7ALk7AX+Mbk5tYDSI7ugS6aNHskRKYLt9JM6GXmHq8ufLw5J/tasUE6la5ci6duc1SwJ+/PSFCejaqgKcrBoqRwx5JQISJbAt4i7mrbwsqOfu/OPu/pPi+LUKMMbbG4Y1akgxFNJMBERL4HFSEowcHHD/5Uum0crKCosWLRKtXhImOwKUAJQdS1FbunXrFgwNDfHq1Sum08xsKiwt/UStmcQRAakRWLx4BA4fXslkS7X6LyNzrisw1x34xxi0xBy1WleR2raQXiKgFALRa85ij88RwffIPvXRuYX0qnEUAS/i+D0Eb7skuJo4tC76daWfNYpgTz6kT+DkmWewm3lKCITr9st1/ZXyyFgFOLxNG6wYN07K4ZB2IiA6AtPWr8fs8HCmq3jx4oiNjUW1atVEp5MEyZ4AJQBlz1S0Fr29veHk5MT05cmTj1UBVqnSWLR6SRgRkBKBW7dOwd7eQJAs5eq/jNx32s/BzaNx7KW/ymqzpiClq9MdXVJ6Nkmr4gnciXuAVcND8PUzf4y+nXFFjPtbmtU4iqK3ePMFHIy+//13lFxY6GwI/br0s0ZR/MmPNAncefCONf14+iKVBWBhUB3b7XpIM5gMqn+tAozz9UUzSk5Ifl8pAHEQOHPnDqv++/SFr7z38vKCo6OjOMSRCrkToASg3BGLx8H79+9hZGSES5f4T9lNTS0xYcI68QgkJURAwgSWLBmFQ4eCWQSqUP33YyuSXyYhdLIPXty8x16q3KwCSwLm18gn4d0i6URAfgRS33xgyb9Hl/lGOtV0/4LLeENo0r+Z30J/n/oJHkGxuJX4D5tXq+pf7D5AbS36WSO/p5UsS5nAh7QvmOwbh3NX+NM9DSuVxB4HC5QtqiXlsATtGasAR7Zti+Vjx6pEXBQEEVA2gUEBAVgfFcVk1K9fHzExMdDU1FS2LPKvIAKUAFQQaLG4WbFiBUaOHCnImTFjNxo37ioWeaSDCEiSwO3bpzFjRlNBu6pU//0I6NHF69g+yRufUj6wl/Qt6qKXbydJ7hWJJgLyJhDmuB+nQ/gP2vLmzc2Sf3WrFZe3W5Wwf+XWK5YE/Py9crJ7m4pwGEeVkyqxuRSEzAl4BZ7HnqMPmN3CBfNhr2MvNK9VTuZ+lGXw1yrA+Jkz0aRqVWXJIb9EQCUI7DlzBt1mzhRiCQ4OxogRI1QiNgoicwQoAZg5Tio1q0OHDjhw4ACLqX79dnBx4f9OgwgQgewRWLp0DA4eXMYWq1L1X0YaVyOOIcIj/XLgtjbGaGOV3vAke+RoFRFQLQIx685ht9dhIajhveqha8vKqhWknKPZc+wuVm5Pb2YweXg99OlMDOWMncxLjMDKbTewfGuCoHqNdWcMbllHYlH8WW7GKsDR7dph6Zgxf15EM4gAEfhPAu09PHDw+2nA9u3bY//+/URLzQhQAlDNNpwLd+/evejaNb3qb+zY5WjbNr0qUA2RUMhEINsEHj26Dju7Bvj8+SOzoWrVfxnBRK/YipjgbcJLvf06o5GZ6r3hyPbDQAvVmsC9+Ifs6O/nj/ydOm0MK8JqAFWvZeehCNx4AYdj+fsA8+fLDX9nQzSsTVWU2WFJa1SPQMSxh/BYdE4IzK2PEVz7GqteoAAyVgHmz5sXF+bMQa1yqlPlqJKbRkGJlkDwoUMYtWSJoG/Pnj3o0qWLaPWSMPkQoASgfLiK3uqQIUOwdu1aprNChbrw9o6BhkZh0esmgURAbAQ2bXJCaKg3k6XbVA+9FzqLTaJM9XBVgFw1IDcKaOXH4KUWqNSEfhmXKWQyJjkCH5LTsHr4djy48IRpr1KhCDv6W1gzv+RiEYPgd+8/sqPAdx68YXLqVi/K7gPULJRXDPJIAxFQGoEL116zph/vUz8zDVzVH1f9p8qjvWcIDl5MZCE6WljAq39/VQ6XYiMCciHwLjUVRo6OuPKAvzZg8ODBWLNmjVx8kVFxE6AEoLj3R27qzp07xxqCpKWlMR/9+nmgd2/VTlzIDSYZVlsCKSlvWPXfixf8L6adnK1Qt0srlebx8X0KQif7grsXkBtlapbEkGXm0C5DHyCo9MZTcL8lsMPlAOK3XGRzcufOxZJ/9WtQB9ucPDaXbrxkScCvX78xM2btdDFjjF5OTNJaIiBpAs9ffWDJv1uJb1kc3H1/e+wtoF1ItT9oWHP0CoYGRrKYdUuWZFWARQoVkvRekngioGgCniEhcNmyhbktUKAAa/zRqFEjRcsgfyIgQAlAEWyCsiRMnz4dfn5+zL2WVjH4+MRCR6e6suSQXyIgOQKRkYuwYsUEprt4pfIYvH4OcufJI7k4sir4+Y17CJ3sjfev+G6dtdtWg2WQWVbN0HwioBIE4jaex073Q0IsQ83ronvrKioRm7KD2HXkDlaHXRFk2I2sj14dKylbFvknAkohMN0vHlHxT5lvnb80sdfRAg0rlVKKFkU6/fzlK/Ts1uLaQ77bccCIEbDuRI3IFLkH5EvaBG4+eQJDBwe8Tk5mgUybNg2zZs2SdlCkPtsEKAGYbXTSX/jkyRNWBZiYyFcvdew4HiNHBko/MIqACCiIgIODIW7ejGPemo/tD4MhFgryrHw3N4/GYaf9HEGI8RB9dHVorXxhpIAIKJBA4tlHWDV8Oz6lfmJeWzWrgAmWDRWoQPVdBaw/j6On+CNLBQvkYUeB9WoVU/3AKUIikIHAgtVXsGXPHeGV7XY9YGGgPh/a+4TGwXHTCRa/QfXqiPXxoeeDCBCBTBKwCg5G0L59bLauri6r/tPR0cnkapqmagQoAahqO5rFeBYsWIBJkyYJqxwcItCoEX2qlkWMNF0NCcTGbsfcub1Z5AU0C7HqP+0yJdWKxOkNO3Fs0Toh5q6OrWE8WF+tGFCw6kvgY8on1vTj/rnHDEKlctpwsTJCES3VPo6n6B1/k/wRHoExuPeIP/ZYvyZ/H6BGQboPUNF7Qf6UQ2Dr3ruYvyq9M/bsQS1h16OJcsQoyWvii7doYLcWb1L4q4tCpkxBL0NDJakht0RAOgQiz51D5wwJ8/nz52PixInSCYCUypwAJQBljlR6Bk1NTXH8+HEmvHbtFvDwiJJeEKSYCCiYwOzZ5jh1agfz2rBXR7S1U89O2gdnL8eF0P0C/UGLe6JWm6oK3g1yRwQUT2CPzxFErzkrOHaxMkSDmur1IYCiqF9IeAGPwFjBXb+uVTBxaF1FuSc/REBpBI6ffoZps04J/sd1aICgUe2UpkeZjq2CDyFo33kmoWezZgibOlWZcsg3EZAEAVMXFxy/do1pbdGiBaKi6H2+JDZOjiIpAShHuFIxHRER8VML8AEDfGFuPkMq8kknEVA4gYSEaDg5mQh++y/zQtn6NRWuQwwOv339ypqC3IvjfykvolMYQ5ZZoDQ1QBDD9pAGORG4euAWNliHC9YH96wDM0p8y4k2bzb88G2s3XFV8DFzalO0bFZGrj7JOBFQJoHb999iiu8pPHuZymR0bFiJNf3IkzuXMmUpzXd0wmOYOG0S/J/08oJxTfX83Utpm0COJUVgZlgY7DduFDTv3bsXnTurdtdwSW2QksRSAlBJ4MXmdsKECVi0aBGTpaGhDU/PKOjqNhCbTNJDBERBYPnycdi/fwnTUq1FU5j5TROFLmWJSHrwBGFTfMH9yY1KTcuzJGD+QvmUJYn8EgG5EUh98wHBg7fi6fUXzIeBng6mjVSv43hyg/sHw37BpxF3kf85U01XG4FuxtDWop8zytoP8is/AqkfPmOy7ymcv8o3vqiuUxR77M3Zn+o8evqFIzz+FkMwtkMHLB41Sp1xUOxE4D8JXEhMhKmzM96m8h8gWFtbIyAggIgRAVACkB4CRuDx48fgjgLfvn2bfW1s3A+TJm0mOkSACPxC4NmzO5gyRQ9pae/Zd7p7T0aNNkZqz4mrAOQqAbmKQG40Mq+L3jPpPlG1fzBUEMBur8OIWXeORVZYMz/cJxhBt6y2CkYqvpASH7+Fa0AM3r3/yMT16VwZk4fXE59QUkQEckjAM/A89h7lm99wFX9c5R9XAajuY1vMDfSdt4th0CxQABfnzkWV0qXVHQvFTwT+j8Df8+djS3Q0e71q1ars6G/ZsmWJFBGgBCA9A+kEVqxYgZEj0+8xs7Zeg5YtBxMiIkAEMhAICfHAli2u7JXStarCctVM4vOdAHcXIHcn4I/RdoIR2lgbEx8ioDIEruy/iY0TdgrxjOpTH51a0JtyRW5w5PF7WL7tkuDS164JWhlQN0NF7gH5ki+BFVsTELzthuCEu/OPu/uPBk+g6Yz1OH37Gfu7e79+cOnNN2SjQQSIAE9g7bFjGPL9ZB/3dXBwMEaMGEF4iAAjQBWA9CD8RKB3797Yvn07e61s2Zrw9DwObW261JweEyLAEfj4MZVV/z19yh8/aT1xKPT7dSU4GQhwXYG57sA/RnfnNjC0bESMiIDkCaT8k4rgQVvx7MZLFouJfllMHtpY8nFJMYB5q8/g5Fm++3LVioXZUeAihan7shT3kjT/TCAk8i7mrkjv+Mt1++W6/tJIJ7Bgz1lMWn2EvVCtTBlWBaiRn/790zNCBDgCL96+RQtnZyQ85v+P7NWrF0JCQggOERAIUAKQHoafCJw5c4Z1CEr9fl9At26TMGTIPKJEBIgAgIMHl2Pp0tGMhWbxohiyfg40/qKjf78+HLsc5uLGkQwdO+d1hV7XWvQMEQFJE9jleRix6/mjv0W1C8B9gjHKldaSdExSFf/oWTJcA6KR9DaNhdC7U2VMGUFHgaW6n6SbJ3Dg5CO4LEjvLN7LsAZCpnQnPL8QePE2FQ3s1uBJEn8Vy7IxYzCqnXp2RqaHgwj8SmDymjWYv3s3e1lDQwPHjx9H48b0YSU9KekEKAFIT8P/EfD09ISLi4vwurPzfujptSdSREDtCbi4mOLateOMQ5OBPdDSepDaM/k3AGnJ77Fjmh8enuM7duYrmBeWi3uimrEu8SICkiRwOfIGNtny905xY+zfemhPz7NS9/JAdCKWbL4oaPCe0gRtDOkosFI3hZxnm8Cpiy8w3S8eH9K+MBumdcojfFpP/KVZINs2VXnh1HXHMGfnaRZii9q1EeXhocrhUmxEIFMEDly8iA6ensJcDw8PODs7Z2otTVIfApQAVJ+9znSknz9/Zg1BYmJi2Jp69VrD1fVwptfTRCKgigROn96FWbN6CKENWjsbparT3V//tddcR+DwaX54de8hm1JEpzAsg3qibJ1Sqvh4UEwqTOD961QED96C5zf5bpymTcvDdhAdaxfDlvuvO4eoeP5nTJUK/FHgv7TpKKAY9oY0ZJ7AjbtvMM0vHs9e8t06a5cvjvBpZmrf8fd3BM/fe45GU9cJU3ZOn47uTagbe+afOpqpigTauLvjyGX+CgEjIyPW+CNv3ryqGCrFlAMClADMATxVXrpr1y706JEh2TFoNnr0sFPlkCk2IvBbAvPn90N09FY2p1aH5ujqbkvE/kDg8aUE7Jg2C6n/vGMzueTfkOBe0CpeiNgRAckQ2Ol+CHEbzzO9JYpqwGOCMUqXoGdYDBv47GUKXAKi8TKJT5z06lgJdiPri0EaaSACmSLw+k0aJnnHgUsCsp8xhTUQPr0njGtSt84/ARzgvwebTlxn0/oaG2PLpEl/WkLfJwIqS2DOzp2Yui5DUnznTnTvTlcIqOyG5yAwSgDmAJ6qLx0/fjwWL17MwtTSKgoPj+OoUKGuqodN8RGB/yNw+/ZpzJjRVHjdfK49qhjrE6lMELgVFY/w6X7CTO4Y8LBV1LEvE+hoiggIXIpIwOaJ/F063LAe2BCtDSqIQBlJ+EHgSNwDLNrAJ2i54TWpMdoaU/KEnhBpELD1jAV3/PfH2DHNDGZNq0lDvJJV7jl7B918wwQV8TNnoknVqkpWRe6JgOIJXHnwAC1cXJCUnMycjxs3DkFBQYoXQh4lQYASgJLYJuWIfMD9MGnRAomJiUxAixYDYWOzXjliyCsRUCKBVasmYu9ef6agfKM66BfkrkQ10nN9aech7PddIgjnGoL0m0fdk6W3k+qlOPlVCuv6++I2f/S3jWEFWA1oqF4QJBJt4MbzOBz7gKmtVF6LHQUuVoTuTpPI9qmtTK7hB9f448dYPrYDRralCtasPBAtXbcg6ip/DYBtly5YMGxYVpbTXCKgEgQsFy7EhuP8HeW6urqs8UeFCvRhpUpsrhyCoASgHKCqksmlS5di7NixQkhcApBLBNIgAupC4NWrh7Cz00NychILuf2MMdAzo25zWd3/uDVhOLFko7DM0LIRuju3yaoZmk8EFEYg3O0gTm26wPyVKaEJ9wlG7AgwDfER4I4AuwbE4OlLviuoeQddTBulJz6hpIgIfCcwd8VlhETeFXj4DGgOe3MD4pNFAssOXsSYpQfYqmJaWrgwZw7KFy+eRSs0nQhIlwCX+OMSgD/GkiVLMGbMGOkGRMrlToASgHJHLH0HPXv2RHh4OAuEOwLMHQXmjgTTIALqQGDHjpnYsMGehfpX+TIYvG4O8hWkypLs7P1R/zU4szn9OGXbCUZoY22cHVO0hgjIlcDFPdexZfIewYftYH2YNiknV59kPGcEok4/gv/as4IRz4mN0c6EjgLnjCqtlgeBFVsTELzthmB6UrfGmDeklTxcqbzNlLRP0LNbi9tP/2Gx+g4ciBk9e6p83BQgEeAIcEd+uaO/3BFgbpiZmWHHjh0Ehwj8lgAlAOkB+SOBuLg4dhT406dPbC7XDGTQoNl/XEcTiIDUCXz9+gV2dg3w4MEVForRiD4wHtlX6mEpVf9e94W4FskfU+AGVwXIVQPSIAJiIfDuxXsEW27By3vfq35NdDG2H1WTiWV/fqdjyZaLOHCSv7akYllNBLmboPhf9IGNFPZOXTRyVX9c9d+PYdmiNtbZdFGX8OUSp+vWaHhsi2G261aowKoA8+TOLRdfZJQIiIkA1ykkJNwAACAASURBVPSDa/7BjXz58rGjvwYGVEkspj0SoxZKAIpxV0Soyc3NDe7u6feeuboeRr16rUWolCQRAdkROHp0DQIDhzKDefPnx+D1c1C0go7sHKippe0TvXAvjj9ayY1+87tBr0tNNaVBYYuNwA6XA4jfcpHJKl9aC+4TjPGXNiWRxLZP/6bnn7dpcA2IxsNn/EXoPdvrYvpoSt5KYe/UQePBk4/hvOCMEGrHBpUQ6dRLHUKXa4w3nySxKsAPHz8zP6utrDCkFVVUyhU6GVc6gSOXL6PNT+/NXcG9X6dBBP5EgBKAfyJE32cE0tLSWBVgfHw8+1pPrz2cnfcTHSKg0gQ8PNrj0qWDLMb6Pdqig336fZgqHbicg/v27RvWD5uO5wn8/Uf5CubFyPX9UL5+GTl7JvNE4PcELuy+jq1T0o/+ThnWGMaN6BiplJ6b6HOPMXdVepLF3VYfHZrT8W0p7aEqar126x+Md4vGh7QvLDz9yqUQP8sSuXPlUsVwFR7TqCX7EXzoEvPbrn59HHBxUbgGckgEFEmgg6cnDlzkP6xs2rQpq/4rUIA+rFTkHkjVFyUApbpzStAdFhYGCwsLwfOQIfPQrdskJSghl0RA/gQuXNgHL69OgqO+gW6ooF9X/o7VxMO7Zy+xcbQTkp/zHVaL6BSG9Y7BKPRXQTUhQGGKjcDb58lYPnALXt/n75LqbFoZI3vXE5tM0pMJAsEhlxERxX/AUEFHk3UFLlmMfrZkAh1NkQOBt8kfMXhqFJ69TGXWyxfXQrTXAFQoUVgO3tTT5NErD9DabasQfKSTEzo2aKCeMChqlScwf/duTF6zRogzNDQU5ubmKh83BSgbApQAlA1HtbEyevRoLF++nMWrrV0Snp7HUbYsHd1TmwdAjQINCBiEqKj1LOLKRo1gMc9BjaJXTKiPL93AVitXfPnEH9spW6cUrMIGKcY5eSECvxDY4bwf8Vv5ChLdstqs629hzfzESYIE3r3/yLoCJz5+y9SbtauIGWMoGSDBrVQJyUOmReHG3TcslgJ58+CIe18Y1aDKYllvbhefUESc4xP/lqamWDdhgqxdkD0ioHQCCY8fo4WzM1685f9/GzVqFJYtW6Z0XSRAOgQoASidvRKF0rt378LU1BQPHz5kelq2HAxr6/RPIEQhkkQQgRwSePw4Aba2tQQrXdxsULtjixxapeX/RuDG4RjscpwnfKuasS6GrepNsIiAQgmc33kN26buFXxOH9kUzfToSLpCN0HGzk5dfIpZwfy1Jdxws2mEji3Ky9gLmSMCvydg6xmLUxdfCJO2Tu6OPkY1CJscCGw4fg2WC9N/jl/390fNspRolQNqMqlEAkMWLcLaY8eYgvLlyyMqKgqVK1dWoiJyLTUClACU2o6JQG9QUBCsrKwEJZMmbYaxcT8RKCMJREA2BMLD/bB+/XRmrJhuOQzbvEA2hsnKvxI4s3kPjvqvFr6n17UW+s3rSrSIgEIIvHn6DssttyDpAV+h0711FQw1p+P+CoEvZyerw65g15E7zEu50oVYV+BSxekosJyxk/nvBFwWnMWBk48EHvOGtsKkro2JjxwJ1J64CtcfvWYeZllaYpqZmRy9kWkioFgCW6Kj8ff8+YLTwMBAjB8/XrEiyJvkCVACUPJbqJwAunXrhj17+IvSdXUbwNMzChoa2soRQ16JgIwJODk1R0LCSWa12WBztBg3QMYeyNyvBE4s2Yi4NWHCy4aWjdDduQ2BIgJyJxDmuB+nQ/ijv1UrFGFdfzUK5pW7X3IgfwKpHz6zrsC3fyR321SEwzg6Cix/8uRh7orLCInkj6Nyw97cAD4DmhMYORNw2HgcvmGnmBeTmjVxwstLzh7JPBFQDIG3qakwdXbGhcRE5rBr167YvXu3YpyTF5UiQAlAldpOxQVz8uRJdhT469evzKm5+QwMGOCrOAHkiQjIiQCX+OMSgD/GwBW+KFOnmpy8kdmMBPb7LsGlnYeElzpNNUWLkU0JEhGQG4Hz4VexbVqEYN9hTDM0rltabv7IsOIJnLnyDD5L+YQAN1wnNEInUzoKrPidUB+P68NvIXD9NSHgkW3rY/nYDuoDQImRnrr1FAb2GwQFXAKQSwTSIAJSJ2C/cSNmhvEflOfOnZsd/TUxMZF6WKRfCQQoAagE6Kri0snJCd7e3kI4Hh5RqF2b7klTlf1V1zi4o7/cEWBuVGxSH30CXNQVhVLiDp/uh1tR6fd2DVjYHXU70n1JStkMFXf6z5N3CB64BUmP+KO/PdtVw6AetVU8avUMb93Oa9hx8BYLvmwp7iiwMUqX0FBPGBS1XAkciX0Ch7mnBR9mTathxzQ6hipX6L8Yb+exDYcu3WevckeAuaPANIiAlAkcv3YNpi7p70ccHR3hRdWtUt5SpWqnBKBS8Uvb+fv371kV4NmzZ1kgjRp1goNDeiWFtKMj9epKgGv+wTUB4UbbKSPQsHcndUWhtLg3jXbC40v8HnDDescg6NQupTQ95Fg1CYQ67MOZ7ZdZcDUqFYXHBGPky5dbNYNV86g+ffoKl4Bo3LiXxEh0a10BjuMbqjkVCl/WBLhOv1zH3x/DuGZZnPTqL2s3ZO8PBAIjz8N6BX+agGsCwjUDoUEEpEygs48PIs+dYyHo6+uz6j9NTU0ph0TalUiAEoBKhK8KrkNCQtCnTx8hlKFD56Nr14mqEBrFoIYE4uN3ws+P/6Q+fyEN1vxDq2QxNSSh/JBX9rVB0oMnTEi+gnlhf3IcCmjlV74wUqASBM6FXUHIjEghFpfxhmhQq6RKxEZB/DuBC9dfwCMoVvims3VDdGlZgXARAZkQeJ/6Gd1G7ceHtC/MXnWdorixcLhMbJORrBF49DoZXDOQd6kf2cLwadPQoyldJ5I1ijRbLAQW7NmDSavTG+Vt27YNvXv3Fos80iFBApQAlOCmiU3y8OHDsWrVKiaLawTi5nYEVaroi00m6SECfySwePEIHD68ks2r07klOrtY/3ENTZAPgU8f0rC0+2ikJacwB0V0CmPa0dHycUZW1YrAP4/eYvmgLeD+5EbvjtXRv2sttWKgrsFu2nMdIftusvB1Smog0N0YOiULqSsOiluGBHqOO4hnL1P5/68KFcDjZWNQqEA+GXogU1khMGRRBNYeu8qWDG/TBivGjcvKcppLBERB4OydO2jt5gauAQg3hg0bhpUr+fcpNIhAdglQAjC75GidQCAxMRFt2rTBnTt32GuNG3fDjBm7iBARkBSBd+9ewsamJpKTXzPdZjOnolrLZpKKQdXEJt1/gpX9bISwytYpBauwQaoWJsWjYAKh9vtwJpQ/+lunanG4TzBC7ty5FKyC3CmDwNev3+AaEIOrt18x93QUWBm7oHo+uWO/3PHfHyNh4XDU0CmqeoFKKKKwU7dgMTucKS6mpYWEhQtRonBhCUVAUokA0H3mTOw+c4ahqFKlCg4fPgxdXV1CQwRyRIASgDnCR4t/EFi/fj0GDUp/Y25p6Qczs6kEiAhIhgBX+cdVALJfFnXLseO/NJRP4P6Zy9hm7S4IqWFaGUOWWyhfGCmQJIFLexOwedJuQbv7BGPUq15ckrGQ6OwRuHzzFVwDooXFnpMao51x2ewZo1VqT2CSTxxizz0XOBxy7YM29SqqPRcxAOCOAV9/xH+oy1UAcpWANIiAVAjMDg/HtPXrBbnr1q2DJTW0kcr2iVonJQBFvT3SEjdmzBgsW7aMic6fXwNubodRvbqhtIIgtWpLgLv7j7sDkBvNBpujxbgBastCbIFfjTiGCI9FgizDgQ3R3aWt2GSSHpET+PAuDcsHbsHThBdMqUX76hjYnY7+inzb5CJvw67rCD3AHwWupquNxR7G0CpExzXlAluFjc5ZcQnbI+8JEa617oxBLeuocMTSCs1h43H4hp1iork7ALm7AGkQASkQiL15E23c3JD6kb/HcvTo0Vi6dKkUpJNGCRCgBKAENkkqEp8+fcqOAl+7do1JbtCgI5yc0i9Zl0ocpFP9CHBdf7nuvz/GwBW+KFOnmvqBEHHEcWvDcGLxRkFhlxmtYDKssYgVkzSxEYicHYXjwfFMVqVy2vCaaAKNAnnFJpP0KIBAatpnOC04iXvf74Ec2KMqrAdR4kYB6FXGxabdd7BwzRUhHp8BzWFvbqAy8alCIKduPYWB/QYhFK4bMNcVmAYREDuBTl5e2HfhApNZu3ZtdvS3TJkyYpdN+iRCgBKAEtkoqcjkOhP17dtXkNu/vxcsLBylIp90qimB8HA/rF8/nUVfsUl99AlwUVMS4g770JxgnN++TxBpGWSG2m0pUSvuXROHutsx97Fy6DZBzJRhjWHciN4IimN3lKMi+txjzF3F363EjQAXIzSpX0I5YsirpAhExT/FdD/+wwRujO/YEIEjqSpdjJvYzmMbDl26z6TNsrTENDMzMcokTURAIOAdGgqnTZuEr7du3Yo+ffoQISIgMwKUAJQZSjL0g4CNjQ0CAgLYl7lz52VHgWvXbkGAiIBoCTg5NUdCwkmmr+2UEWjYu5Notaq7sB3T/HD7ePobL5tdQ1C6Br1pV/fn4k/xrxiyDXdi+TeBrQ0qwHpgwz8toe+rAYFFG87jSNwDFmnjeiWwyNVIDaKmEHNC4Pb9d7CcclQw0aNpVYRP65kTk7RWjgQCI8/DesUh5sGkZk2c8PKSozcyTQRyRuD4tWvs6O/nr1+ZoQkTJmDhwoU5M0qricAvBCgBSI+EzAkkJSWxo8Dnz59ntuvVaw1X18My90MGiYAsCHCJPy4ByI38hTRY8w+tksVkYZpsyInA+mHT8ew633WcG24XbJGvIB3llBNuyZvljv1yx3+5UaRwAXjZGqNsKS3Jx0UB5JzA4+fJcPKPxpt3acyYlWVtWJpRVXHOyaqmhQ9pX9Dacq8QXOMqpXF6lqVqBqsiUT16nQyuGci7VP4uNS4ByCUCaRABMRJo4+6OI5cvM2kNGzZkR3+LFqWO4mLcKylrogSglHdPxNp37twJswxl9n36uKJvXzcRKyZp6kqAO/rLHQHmRp3OLdHZxVpdUUgq7iXdRuH9q3+YZi75xyUBaRCBXwk8vf4CS/tvxscU/s3fMIu66NaqCoEiAgKB3UfvYFUof5ebpkZeLPE0YY1BaBCBXwlwyT8uCciNMn9p4snysQRJAgSGLIrA2mNXmVLuCDB3FJgGERAbAbetW+G+Lf2qkvDwcPTo0UNsMkmPChCgBKAKbKJYQ5g6dSrmzJkjyHN1PYR69dqIVS7pUlMCNjY18OQJ3w3SbOZUVGvZTE1JSC/seSb98O37MYlS1YrDds9Q6QVBiuVKYPPE3bgUkcB8NKhVEi7jqTO9XIFL1LhHUCwuXOe7Q7c1LguvSdRgSKJbKTfZAyYdxd2H75j9PLlz4fOWyXLzRYZlSyDs1C1YzA5nRmvo6CCBjlTKFjBZyzGBw5cvo627u2DHzs4Os2fPzrFdMkAE/o0AJQDpuZAbgZSUFHYUOC4ujvmoVas53NyOIE8eOqonN+hkOEsE4uN3ws+PvxC6mG45dvyXhnQIfHjzDoGdhguCqxpVxPDVdFGydHZQvkrPbL+MUIf0pjHuE4xRr3px+Tol65IkcPnmK7gGRAvaHcc1QLc2FSUZC4mWPYEJHjE4femlYPjlSisUL1xQ9o7IotwIcMeArz96zeyHT5uGHk2bys0XGSYCWSHw+csXtHZzw4nr19kyAwMDdvS3UKFCWTFDc4lApglQAjDTqGhidgjs27cPnTqlN1SwsHBA//7e2TFFa4iAzAksXjwChw+vZHabDTZHi3EDZO6DDMqXwItbiVg7yE5wUrNVFQxeai5fp2Rd9ATePkvGsv6bkPToLdPas21VDDKrI3rdJFB5BNaFX8WOQ7eZgLKlCrGjwCWLUZJHeTsiDs92M0/h5JlngpgLcwZDT7ekOMSRikwTcNh4HL5hp9j84W3aYMW4cZleSxOJgDwJOG7aBJ/QUMFFZGQkOnbsKE+XZFvNCVACUM0fAEWE7+TkBG/v9KSfo2MkGjakH2yKYE8+/pvAu3cvYWNTE8nJ/CfCA1f4okwduvxdis9MYvwlhNh4CNLrdayB/gu7SzEU0iwjAjvdDyFuI9+IqqJOYXhNNIGmRj4ZWSczqkjgfeonOC04iftP+GOevTpWgt3I+qoYKsWUSQIOc0/jSOwTYfYBl95oV183k6tpmpgInLr1FAb2G5ikYlpa7BhwicKFxSSRtKghgX3nz6PTT++RHeFFnarV8ElQbMiUAFQsb7X09uXLF3YUOCqK78JYvboB6wpcoACVNqvlAyGSoLnKP64CkCUImtRHnwAXkSgjGdkhcPt4PHZM45u5cKNhjzroM7tzdkzRGokTuHb4NtaP2yFEMXGIPlo0LifxqEi+IggcP/MIC9acFVz5TW+GFk1KK8I1+RAZAfeAc4iMeiioCp/WEz2aVhWZSpKTFQLtPLbh0KX7bAlXAchVAtIgAsoikJKWBq7rb9xN/h5yU1NTdvQ3T548ypJEftWEACUA1WSjlR3m0aNHWRLw27dvTEqPHnYYNIguN1X2vqizf+7uP+4OQG60nTICDXunH1VXZy5Sjv36gRPY4+IvhNCkb32Ye3aQckikPYsEvnz6guUDt+DBBb5qx7RpedgOapRFKzRdnQn4rzuHqHg+8VO3elEs9jBGvry51RmJ2sU+c8kFhB/iE0Xc2GjbFf2b11I7DqoWcGDkeVivOMS/D2nalN0FSIMIKIvA1HXrMGcn/z4kV65cLPnXqlUrZckhv2pEgBKAarTZyg7V09MTLi7pVVYzZuxE48Z0TE/Z+6KO/p89uw1ra/64b/5CGqz5h1bJYuqIQuVivrTzEPb7LhHiMhrUCN2c6FN+ldvo/wjo0MJoHA6MYd/V0swPL1tjVChDx7zUZf9lEeeDp+/g5B+N5PcfmbnhfWpgVN+asjBNNiRAYN7Ky9gWcVdQGjy2A0a0paPgEti6P0p89DoZXDOQd6n8v+1bixahammq8P0jOJogcwK7zpxBj5kzBbseHh5wdnaWuR8ySAT+jQAlAOm5UCiBDh064MCBA8xn5cqNWFfgQoWKKFQDOSMC+/cvxvLl4xmIWh2ao6u7LUFRIQJnt+7FkfmrhIhajGyKTlNNVShCCuXfCNw/9xjLB27G1y98pfmQnnXQow0d2aOnJesEdh6+jTU7rrKFeXLnwmIPE9SvWTTrhmiFpAgErr+K9eF8Ixhu+A9rDZsu+pKKgcT+nsAA/z3YdILvtho0ahTGdaBTAvTMKJbAm5QU1vX33F3+g4b27dtj//79ihVB3tSaACUA1Xr7FR98TEwMWrdujbS0NOa8a1dbDB26QPFCyKNaE5g92xynTvF3hHV0HI963VqrNQ9VDP7U2jAcX7xRCK2NlRHa2hirYqgU03cCa8eEIeHoHfZV/Rol4GZtRGyIQLYJuC2KwaUbL9l6Y/3SmGvfLNu2aKH4CSzfkoCVITcEoT4DWsDenPZc/DuXNYWrjlzG8KB9bFHPZs0QNnVq1gzQbCKQQwITV6+G/549zEqBAgVw5MgRGBnR7ys5xErLs0CAEoBZgEVTZUPAz88P06dPF4zZ2W2HgYGFbIyTFSLwBwJJSU9gbV0VHz+mInfevBgZsgiFSxcnbipI4OSyzYhdtV2IrMPkFmg5ht7QqeBWI2bdOez2OiyE5mplBL2aJVQxVIpJQQQuJryE+/fj5JzLycProU/nygryTm4USWBt2C0s3nhNcOnUyxCef5soUgL5UhCBB6/eoap1MD59/gqN/Plxe9Ei6BSl6l4F4Vd7N6Fxceg1Z47AYdasWZhGd1Gq/XOhaACUAFQ0cfLHCHTv3h27d+9mf69YsR5cXY9AW5verNHjIX8Cx46txaJFQ5ijykaNYDHPQf5OyYPSCBz1X4Mzm/mfNdzo4tAKJkMaK00POZY9gZf3krB8wGYkv0rh/39pXQVDzevK3hFZVDsCq8OuYNcRvqq02F8FsMTDBBV0NNWOgyoHvHnPHfivviKEOKlbY8wbQhfxq/Ked/UJxd5z/PHLNdbWGNyypSqHS7GJhMDLt2/R2t0dl+/zDYa6deuGXbt2iUQdyVAnApQAVKfdFlGsZ8+eZUeB3759y1R17DgeI0cGikghSVFVAgsXWuL48Q0svFa2Q9D4726qGirF9Z3AgVnLcHEHf/coN8zc26HZ3w2Ij4oQ2D4jEmfD+Dfw5UprwcvWBNpa+VUkOgpDmQTeJn+Ek/9JPHqWzGR0aVUBzlYNlSmJfMuQQNj+RPgtvyhYHNNeD0tGt5ehBzIlRgLzd5/B5DVHmbSBLVpgvY2NGGWSJhUjYBUcjKB9/PFzbW1tdvRXX5/uGFWxbZZEOJQAlMQ2qaZIf39/TJw4UQhu4sTNMDHpp5rBUlSiIJCS8hZWVpWRnPya6Rmyfi5KVK0oCm0kQr4EItwDcDUySnDSa2Yn6FOVmHyhK8D6xT3XsWUyf5cON2wsG6Fls/IK8Ewu1IXAsVMPsXD9OSFcj4n6aG9STl3CV9k49x59AM/A80J8lqZ1sG5CZ5WNlwJLJ3Dp/kvoTVnDXiiupYU7gYHQLlSIEBEBuRHYcvIk/l6Qfuf9ggULYGtLDQjlBpwM/5YAJQDpAVEqgd69e2P7dv6OrrJla8LN7TCKFi2rVE3k/H/snXdcj+0Xxz+2siMysrN39t4r5JEyUkZICNkrsgo/eyXJzC4kobKy90xG9sjITCopz+91Xbfu6rEa33Hf3+85/3jUfZ3zOe/rftD5nus6mkvg3DkvLFxoLrxvVcuj15rZmpssZfYTgX2TFiD0+Hnx6z0Xd0LVjuWJlEwJRH+KgbvlDrwOFQY1NK5VFA796NN0mW6npGUv3nAFp6684BpLG+biU4Fz58wiac0k7vcEDp8Jg+Piy+ID/9Qzwu6xXQiZFhFoNHUbztwN4xnvGjMG3evX16LsKVVVEgj78AEtnZxwN0x438zMzODl5aVKCRSLCCQjQAVAeiHUSuDWrVto2bIl3rx5w3W0ajUIQ4asUasmCq65BNzcBuPwYXeeYIMB5mg4yEJzk6XMfknAe9QcPD6fpOtjVVdUbFWGaMmQwMF5QTi17hJXrps9M2aPaoQSRXLLMBOSLHUCT8IiMHXJaUTFxHGpvTuXgb11JanLJn2/IHDy4iuMn39R/E67GiVxaIoZsdIyAtN3nsHMXWd51oNat8YaW1stI0DpqorA4NWr4X7kCA9XsGBBHD16FJUr0z3FquJPcX4mQAVAeivUTmD16tWws7MTddjbb0LTplZq10UCNItAfHwcP/777t1znljP1TNRtHpFzUqSskkRge1DHPHi+h3x2X4eZjBqXDJFa+khaRC4f+YJ1vdP/AS9T5eK+Kd1WWmIIxUaSWDP4fvw3Jc4KXapY33UraavkblqalLnr4dj1OxzYnqNKxTFyVk9NTVdyusPBE7dfoEm07bzJwzz5+fHgDNnykTMiIBCCWw+cQLWy5eLPl1dXTFkyBCFxiBnRCC1BKgAmFpi9LxSCFhaWmLr1q3cd8GCpflRYH39EkqJRU61k8DVqwfg7GzCk89fqhj6bV2snSAoa05gc7/xeHNXmALIbNCWHihZm+6Ok8vrsdZqJx5deMblViqbH7NGNJSLdNIpYwKOy84g5P47nkGtyvmx0oneO7ls57Xb72A37Ywot1apgrg8nz5slsv+KUNnZYcNCHku/P/sN3kyOtasqYww5FNLCTwJD+dHfx/+OOXWu3dvbNkiDCEkIwLqJEAFQHXSp9gigfv37/OjwM+eCT/QsQ5A1glIRgQURWDDhlHw81sq/OBm0REtHPoryjX5kSmB9T1H4v0T4U4WZnZelihW1UCm2WiP7BNrLsB/4Ukx4al29VCzYkHtAUCZqo3A1dtvMNs18R7RoZYVYdWVOk/VtiEpDBxy/yNsJiX+mVG+iB7uLKV/A6QQn8Y+NnL9MSw7cIXnN9LEBEv69dPYXCkx1RNgnX+sA5CZoaEhP/pbtiz9faH6naCI/yVABUB6JyRDYP369RgwYICop2/fRejUyUEy+kiIvAmMGlUJL14Ix7f++d9ElG5sLO+ESL1CCKwxHYLPb4QOAGYjfPuiULkCCvFNThRP4OXtN3zwx9cvsdy5SbNSGGBWRfGByCMR+A2Bdd7B8AsSuod1dTLDdWZDlCuZh3hJlMCDpxHoMyZIVGeYPxeerh4sUbUkS5UE9l9+iM5z9/CQFYsWRUiSKa2q1EGxNI/AQl9fjN2U2Miybt069O9PHzpo3k7LMyMqAMpz3zRWNbsLkN0JyCxTpsxwdAxE5crNNTZfSkw1BG7dCoKTk/Ae5dTXg43XCmTOShMcVUNf+lFWtuuPmIhIUejoABvkL5FX+sK1UKHX+IO46hPCMy+snwOzRzZC3tzZtJAEpawuAh8jvmLq0tN4Gf6FS+jQrBimDaejg+rajz/Fff7qC8ztj4qP6OXMjnfrh0lRKmlSA4GYb3EoM9wDYe+Fv/+POzmhGQ1nUMNOaFbIwzduoO3s2fj33395YuzOP3b3HxkRkAoBKgBKZSdIByfw+fNntGvXDmfPCpO5ypatg6lTA5AjB/0wTq9I2gls2zYFu3c7cweVOzZDe8fhaXdGKzWSwJJmvREf+03MbXzQYOQxyKWRuco1qbtBD7FpsNCtwcyuV3W0blBcrumQbhkTOHz2KVy3XRczWDipHhrWomPoUtrSN+9iYDokUJSULUsmxGwdJSWJpEUCBPqtOISNQbe4ksndumFOr14SUEUS5EogPCIC7WbPxtVHQpd4gwYN4O/vj1y56N+Tct1TTdRNBUBN3FWZ53Tq1CleBIyKiuKZtG49GLa2bjLPiuSrk8DEiXXw4MElLqHjdHtUbN9UnXIotkQJLGxgnkzZlHNDoZtPR6JqtU8Wm/rLpv8yq1ZeH9OH1dc+CJSxZAjMv/u9dwAAIABJREFUWHkON+6Gcz1sGjCbCkwmDQKfPsei/QD/ZGL+3TVGGuJIhaQIeJ64DavlB7im2mXK4OLcuZLSR2LkRaD/ypXYcPw4F62rq8uLf40bN5ZXEqRW4wlQAVDjt1ieCa5cuRLDhyd2aQ0atApt29rJMxlSrVYC9+9fxKRJdbmGLNmzwcZ7BXLoUUepWjdFosHjvsZiaXPLZOqmXxuBrDp0XFzdW3bJ6yb2TAkQZUy2rQvjyoXULYviazGBy7dew9ntQuI7aVcdnVtSR6q6X4nor/Fo2Uco6CRY9JaRyJ41s7qlUXwJEnj18QvKDvfAl6/CCYALLi6oQ4MaJLhT0pe0xM8PDhs2iEJXrFiBYcPoygHp75z2KaQCoPbtuWwyHjx4MNzd3bleHZ1ccHQMgJERfcIumw2UiNDdu+dg27apXE3ZpnVgOm+8RJSRDCkSiP70GavaJw4jYhpn3x6NDBkzSFGuVmiKjfqG1T224vW9tzzfZnWKYYQV3bmmFZsv8SSXbb6KoIvPucrSxXNh7ZzG0MlOhSZ1bdv37/+iUY/9ycK/XTcU+XNRJ7e69kQOcbvO94HPxftc6uxevTClWzc5yCaNEiJwLDiY3/sXFx/PVQ0aNAhr1qyRkEKSQgQSCVABkN4GyRL49OkT2rZtiwsXhE/YK1ZsyouAWbLQhe+S3TQJCps+vRlCQk5wZS3H2KBm9/YSVEmSpETg8+u3WNM1seM4Q4YMmH1ntJQkapWWY67ncHjJaZ5z5kwZ4TK6MUob0tRVrXoJJJrsw2efMGnRKcTFf+cKB/esgP5mRhJVq/myGlr44se9+zzZJ66DUbwA3b2l+TufvgxXHLoKew9hWEzTSpUQNGNG+hzSaq0i8D4yEm1nzcLlhw953nXr1kVAQADy5KF/p2jViyCjZKkAKKPN0kapQUFBvAgYGxvL0+/YcQT691+qjSgo5zQQePbsFkaPriKu7L99KfRKFEmDJ1qibQTeP3mB9T0TL4zPopMFTtdGaBsGtef77slH3v0X9SGaa+naqgysTCupXRcJIAIJBDb7hGDvkQf8t3lyZcVa58YoZpCDAKmYQIs+BxDzVei+YXZ7SX9UKKqnYhUUTo4E7oa9R4WR60XpwYsWobKhoRxTIc1qIDDQ1RUeR4UCctasWXnxr1mzZmpQQiGJQMoIUAEwZZzoKTUSWLZsGUaOHCkqGDZsPZo376dGRRRaLgT271+MjRuFzq1iNSuhxyr6VFcueycFna/vPIRn/wmiFN282THlPN3nosq98Z15BOe2XOMh9fPp8O6/fHmyq1ICxSICfyTw4VMM7wIM/1GkNmtfEmNtqhI1FRJo198fEZHCB8XMLs3rA+PSdEeoCrdA9qGaT9+BoBDhOP+ivn3h0KmT7HOiBJRPYPnBgxixbp0YaOnSpRgxgj4sVj55ipAeAlQATA89WqsyAjY2Nlj34w/Y3Ln14egYiJIlq6ssPgWSJwFn5w64evUQF9/Itifq9zOTZyKkWm0Enl+7jR1208T4uQvlxIQTtmrTo02BH196DnfLHWLK/f6pjM4tSmsTAspVJgR8jz3Ehj23RLWuMxuhRkXqPlPF9nWxDUT4+xgx1ImZPdCkYjFVhKYYGkRgtvc5OG4XrppoX7MmDk6erEHZUSrKIHAiJITf+/f1mzBAZsCAAfDw8FBGKPJJBBRKgAqACsVJzpRF4P379/wo8OXLl3mI6tXbYupUf2WFI78aQCA2NhqDBxfFly8feDa93OegSJVyGpAZpaBqAo/PXYO3wxwxrF7xvBgTaKNqGVoXb6v9PtwKCOV5G5XIx7v/MtAsFq17D+SQMLt3jnUBhj4R/r5pXq8wXMbWloN0WWs0tz+K56++iDkcnGKG9jVKyjonEq8eAmfvhaHhlG08eL4cOfBizRroZM2qHjEUVfIEPkVF8Xv/LtwXhscYGxvzo796evTBj+Q3jwSCCoD0EsiGwLFjx9CmTRvE/5iw1LXrBFhazpWNfhKqWgK3bgXByak5D5pTXw+2+9xUK4CiaRSB0OPnsW/SAjGnQkYFMGJ/X43KUUrJ3Dx4F9tHJU7zdOhXC41rFZWSRNJCBJIROHXlBRZvuCJ+bbaDMVo1pDtnlfWaWI4+jofPPovuvcZ2gVk9GsCiLN7a4LeorRvC3kfyVI87OaFZ5crakDblmAYCg93c4H74MF+ZKVMmBAYGokWLFmnwREuIgOoJUAFQ9cwpYjoILFmyBA4ODqKHUaO2o1GjHunwSEs1lcC+ff/D5s3jeXpGzeuhi8tYTU2V8lIRgZCDJ3Bw5nIxWtEqBhjqbami6NoVxq3nNjy9GsaTrlvNABMG1tEuAJStLAnMW3sRF2684tqrlsuHNXMayzIPqYseMPEkbj/4KMrcZN8BVk1pOJDU903q+swW7MPu80LX+XwrK4zr0kXqkkmfGgis8vfHsLVrxciLFy/GqFGJQ+PUIIlCEoFUEaACYKpw0cNSINCvXz9s3LiRSylQoDgcHQNQpEh5KUgjDRIisGiRBc6e3cUVNR3WB3X6mEpIHUmRK4HrewJweL67KL9k7aIYtKWnXNORpO4zm67Ab84xUdvMEQ1RuWx+SWolUUQgKYFb999h2rIz4pcc+leBRcdSBEmBBIZMO43rt9+LHl0HtcaQtnQntAIRa62r+T4XMcHzBM/fvEED7BwtDJEjIwIJBE7fucPv/Yv6+pV/qW/fvtiwYQMBIgKyIkAFQFltF4llBMLDw/l9gNeuCZMh69QxxfjxewkOEUhGYOjQkggPf8K/xqb/sinAZERAEQQubfNF0LJNoqviNYvAdnsvRbjWeh+Rb6OwusdWfHj+ibNo17gEBltU03ouBEA+BNbsvAH/U8LfPUUK6sJ9TmPo5c0mnwQkrHTwlFO4eU+4Z5HZQutmGN2Z7lqU8JbJStqJkOdoNl0YPFVCXx+PV62SlX4Sq1wCkTEx/N6/s/fu8UA1atTg9/7p6+srNzB5JwIKJkAFQAUDJXeqIXD48GFeBPyX3bzNPqkzd4KFxXTVBKcokifw5MkNjB0rdATo5M2NoQdpKpfkN01mAs+t98LpNYkTag0q6MPex1pmWUhPbsDCkwhac4ELy6mbhQ/+KFIwp/SEkiIi8BsCYW8i+UCQyChhMqR117Kws6xIvNJJwGpsEO4/iRC9zOzRCI7d66fTKy0nAskJFLRZhfCIaP7F6wsWoFqJEoSICHACdu7uWB0QwP87Q4YMvPjXunVrokMEZEeACoCy2zISnEBg4cKFGDs28V431gXIugHJiEBgoBvWrBnCQZRuZIx/FkwkKERA4QQubN6Lk6u2iH7zl8iL0QE0HTitoF/efoPVFlsRFxvPXfToWB4W7Wlyd1p50jr1Edh56B52HLjLBWTNkhFrnZvAqGRu9QmSeeT/Tvt1sWyCiV3ryjwrki9FAp3n7sH+yw+5tNWDB8O2TRspyiRNKiawOjAQdmvWiFEXLFiAMWPGqFgFhSMCiiFABUDFcCQvaiJgbW2NzZs38+jsHkB2HyC7F5BMuwm4ug7E0aNC118j256o389Mu4FQ9kojcHXXQRxdtE70n6tgDkw8KRSfyVJHwHviIVzZc4svKmaQi3f/6WbPnDon9DQRkACBqJg43gX4/JUwpbZjc0M4DqshAWXyk9B5cCDefogRhS8b0BL2HWrKLxFSLAsCc7zPYer201yrTcuWWGtnJwvdJFJ5BM7du8fv/fscLXSGWllZYdOmxGtglBeZPBMB5RCgAqByuJJXFRF49eoV2rRpg+DgYB6RTQRmk4HJtJvAmDHV8PTpTQ7BYqUTDGtV1m4glL1SCQT7HoW/s6sYI3uubHC8NFypMTXN+b0Tj7Bx0G4xrSE9q6FNQzp6pWn7rE35BJ55gtXbb4gpL5pcDw1qFtQmBOnOtU3fg4iMihP9rLVrB5uWVdLtlxwQgd8ROH7rGVo47eTfrlq8OG4sXEiwtJhAdGwsv/fv1J07nEKVKlUQGBgIAwMDLaZCqcudABUA5b6DpB/+/v5o3769SMLSci66dp1AZLSUwMePLzFoUBGefbacuhgeKEyMJiMCyiRwJ/A0/KYtEUNkzJwRM4MdkCGDMqNqju8NNt4IPfVY+KGrXAE4DW+gOclRJlpLwGnFWdy895bnX6+6PpZMpTvrUvIysOudm/Taj/h44Z5nZttGmaBnowopWU7PEIF0EcjbdwU+RQlTXsPc3VE4b950+aPF8iUw3MMDKw8dEhM4dOgQ2rVrJ9+ESDkRYHdY/pswRYFwEAEZE5g/fz4mTEgs+k2d6o/q1dvKOCOSnlYC5855Y+HC7nx5yXrVYbZkalpd0ToikCoCD05ewt7x85KtmX51BLLqZkmVH217+LJ3MHZP9hfTnjS4LmpXKaRtGChfDSRwKfg1XH4MtWHpTRlaA51aGGpgpopLKTomDi2tDiZz6DOhK7rULqO4IOSJCPyBQPvZ3vC/Lnwg5TVmDMzqU+FeG18Y98OHMdjNTUx93rx5GD9+vDaioJw1jAAVADVsQ7U5HUtLS2zdulUo/JSsDkfHQOTOTaPZte2d2LhxDPbvX8TTbjDQHA1tLLQNAeWrRgJPL93ELvuZyRRMOmOHnPl11ahKuqG/xcTxwR+v7oZzkU1rF8VI61rSFSxTZd/iviPk/jucuPQCt+6/Rfj7aD5luUJpPV5srV+9MHLlyCrT7KQte+mmK5w7s7IlcsN9TmNkz5ZJ2qLVpO7Dp6/oOFCYsplgh6eZo1VVuttZTVuilWFn7DwDp11nee6jO3XCwr59tZKDNid94f59tJs9Gx+/fOEYevfujS1bEoe+aTMbyl3+BKgAKP89pAx+EHjx4gXatm2LkJAQ/pXmzfth2LD1xEfLCDg6NsadO8IFznT/n5ZtvkTSDQu+h22DpiRTM/bIQOQrlkciCqUj4/jq8whcfIoLypQxAx/8UaY4HbdS5A69eB0JD+9gXL8jFFl/ZUUK5kTvThVQv7oBMtC5dUXix4OnH/lAkPjvwnHWIb0qoG83I4XG0ARnYW+iYDbsSLJUzszphQblhCs9yIiAqggkvQewUYUKODVrlqpCUxwJEIiNi+P3/gX9+HmyUqVKCAgIQNGiRSWgjiQQgfQToAJg+hmSBwkROHDgAExMTERF/fsvRceOIySkkKQok8D37/Ho3VsH8fHfkDl7Now85qnMcOSbCPyWQPj9J9hkNTbZ90fs74tCRgWI2g8C7599xGqLbfjyPop/pUvLMujbtRLxUSCB568jscLzGkKffPirV51smWHboxoaGxeluyv/Sit1D2zcG4J9Rx/wRflyZ4W7cxMULURdwQkUHz77DMvRx5NBvb7AGtVK0CmO1L1p9LSiCOTosxRRX+OQJVMmRG/dikwZMyrKNfmROIGR69dj2YEDoko/Pz907NhR4qpJHhFIOQEqAKacFT0pEwIuLi6YPHkyV5slSzY4OgagYsWmMlFPMtND4Pbtk5g2TdhrQ+MqsFgxPT3uaC0RSBeBj89fwcPcPpkPu12WKFaNpscxKPtnHcVZz6ucT/68Orz7L3/e7OliTosTCURGfYPbjhs4czUsxVj09XQwbkBt6sJMMbGUPfjuYwzvAnz3MZovMO9QCqMH0DRbxiLk/kfYTDqZDGTochuUNaBO4JS9XfSUMgi0nLETx4KfcdcnZs5Ek4oVlRGGfEqMwLqjR2Hj6iqqcnZ2xqRJkySmkuQQgfQRoAJg+vjRaokS6NmzJ3bs2MHVGRnV50VAHZ1cElVLshRFYO/eudiyRfiLmu7/UxRV8pMeAl/efsDqzoOTubDZZIHS9bR7EMCTKy+wptd2kQvr/GMdgGSKI3Du+kv8z+NSMof1qhnAyrQSDArkQPTXOPgee4CdB+8le8akWSn+TJbM1PGiuN0A7wBknYAJ5jarEapV0FNkCNn5unLrHYY5nUmmO2zNEBTOl0N2uZBgzSKQ9B5AF0tLTOzaVbMSpGx+InD54UO0mzUL7yIj+fd69OiB7dsT/51CyIiAphCgAqCm7CTlkYzA06dP+Zj2O3fu8K+3bWuHQYNWESUNJzBvXhdcuuTLs6T7/zR8s2WU3tcvUVjROvkl4tZu/6B889IyykKxUreN8EWwv1B4Kls8L+/+y5gxg2KDaLG3r7HxcN91E8fOCx0szEoWzY0x/Y3B7vtLsKiYOHh43cTxC8/FrxUrlBNjB9SGYWH60EyRr9D37//yLsD7Tz9yty3qF4bzmNqKDCErX6evvMZYlwvJNH/cOBx5dLPJKg8Sq5kEkt4D2Ll2beybMEEzE6WsOIG479958e9ocDD/fYUKFeDv74/ixWkAEb0imkeACoCat6eU0Q8Cvr6+6NKli8jD1tYNrVsn78QhWJpFYMCAAvj8+R0yZsoEh1P0qZ1m7a68s/keH4/FTXoB/wqDAJj1XNIJVTuUl3diaVB/59hDbB6yR1w5yroWmtSmy7XTgPK3S56ERfDuv5fhwgRDZp1blEafLhWROVPyzr5fdQqyScxsIjOZYgmcvPQCSzZdEZ0umFgXjYwLKTaIDLwdORuGqYsui0rZ3JnYbQ4/vZsySIUkajCBLD0XIy7+O/LnyoW369ZpcKaU2uiNG7F4/34RxL59+9C5c2cCQwQ0kgAVADVyWympBAKzZ8+Go6Mj/62ubh44OgaibNk6BEgDCbx4cQejRgl3tBjWqsw7AMmIgNQILGtphW/RMaIsM5f2qNWtstRkKlWPp91e3P4xEKF2lUKYNLiuUuNpo/OLN19hrvvFZKnb96mJ5nWL/YSDTQleuP4yWNEwwX5XLNRGlorO2WXNBVwKfs3dNqltgPkTtOvfJH7HnmH2qmsi1hzZsyByMw1rU/R7Rv7ST6CF006wTkBmt5csQQWaApt+qBL0sPH4cfRbuVJUNmvWLEydOlWCSkkSEVAMASoAKoYjeZEwAXNzc3h5eXGFlSs350XATJkyS1gxSUsLgaNH18HV1YYvpfv/0kKQ1qiKgGvHgYj68Cmx2DKtFepb1lBVeLXGuRv0CJsG7xY1sOIfKwKSKZbA7sBQbPEVrsBIsDmjGqFC6Z/vnIuIjMXijVdw4264+Kxx5UIYYVUTOXWzKFYYeePFP1YETLCFk+qhYa2CWkHG+9BjLPC4KeZaMI8uXq+104rcKUn5EUh6D6CHnR0GtGwpvyRI8R8JXHv8GG1nzUJ4hPABWPfu3bFr1y6iRgQ0mgAVADV6eyk5RuDRo0f8PsDQ0FAOpFMnB/Ttu4jgaBgBd/ehCAgQJnfR/X8atrkamM7absPw6eUbMbP245qiyUDN7wTaMswHIYfv87yp+085L/a3b9+xYe8tHDr5WAyQL3d2TLKtizKGeX4KyqYFL9t8FZdvCV1pzMqX0oND31pgU4HJFE8gaRdg07oGmDdO8//f9/R5gJWeiUNQShXMg4crByoeLnkkAgoikPQeQLu2bbFq0CAFeSY3UiDALmRh9/4F3rjB5RgZGfF7/0qVKiUFeaSBCCiNABUAlYaWHEuJwN69e/HPP/+IkuztN6FpUyspSSQt6STg6NgEd+6c4l7sDnhAN1/udHqk5URAuQQ2WI7Gu4eJQxpaDm+AVvYNlRtUjd7vnXyMjQO9RQXU/aeczYj9Fo/1u28h4PQTMcCvBoAkfDO1zytHtXZ5/W8X4OIp9VC/huZ2Aa7deRceuxKnTVc2zI/gRf20a9MpW9kRCI+IQkEb4YPlxhUq4OSsWbLLgQT/nsC4zZuxYN8+8YE9e/agK017pldGCwhQAVALNplSFAjMmDEDTk7CvXC6urkxefJBlC+vuT9sa9u+W1vnQXR0BC/8sQIgGRGQA4EtNpPwKkToiGPWxKY22o9vJgfpqda41X4fbgUIndjU/ZdqfCle8PlLLB80ce124pHe1BYAdbJlxrRh9VGuZL4Ux6UHU0cgaRdg83qF4TJWMycCr9gcgi37Hohw6pY1wHkXy9TBoqeJgJoIsAIgKwTm1tHBp02b1KSCwiqawJrDh2Hr5ia6ZT8fTp8+XdFhyB8RkCQBKgBKcltIlLIImJmZYfdu4f6pUqVqYtIkP+TLV1hZ4civigiEhz/B0KEleTQaAKIi6BRGYQR2DnPCsyu3RH/1etdAl+mtFOZfCo7un3qM9TbU/aeKvVBEAZDp/N2dgarIQRti/LcLcMnU+qhXXV+jUl+w9ia8/ROPojevbIhjThYalSMlo9kEkg4CebxqFUroa9b/o5q9e7/O7vDNmzBxdkZsXBx/oFu3bvD2Tvz3iTYyoZy1iwAVALVrv7U+27CwMJiYmODaNWECXb163TB2LP2hL/cX4/Ll/Zg7tzNPo4ZZO7QaS/cKyX1PtU3/njEueHjmiph2rX8qw2xue43BsG2EL4L9hSOA1P2n3G2lAqBy+SrSe9IuwBb1C8N5jOZ0Ac5aeQ0HjidecWBSqzT2T0q8ikWRHMkXEVAWgWFrj2CVv/Azg+/EiehkbKysUORXBQQevXmDjs7OuPPihfAzQ40a8PPzQ5EiRVQQnUIQAWkQoAKgNPaBVKiQwKlTp3gRMOLHxKfOncfA2nqBChVQKEUT2LPHBVu3TuZuWfGPFQHJiIDcCPhOWYR7R8+Ksqu0L4deS4XCtpztwZknWNdfmMTOjO7+U+5uUgFQuXwV6f2/XYDLHOujTjX5dxhNWXQZR8+GiajMG5TDztHy/7NMkXtPvuRBgBX/WBGQmXPv3piU5D5xeWRAKpMS6OTiAr8rwoetuXPn5sW/xo0bEyQioFUEqACoVdtNySYQ2LRpE/r27SsCsbFZjvbthxMgmRJYurQ3Tp3axtXTBGCZbiLJ5gQOzV6JW37HRRrlm5WC9ZpusqazfdR+3Dx4l+dA3X/K30pFFADpDkDl71NChKRdgK0aFsFsB3l3GI1xOY8zVxInnPdrXhnrh2lON7Pq3gyKJAUCSScB92rcGFtHjpSCLNKQBgIj1q3D8oMHxZUbN26EtbV1GjzREiIgbwJUAJT3/pH6dBBIOhSEuZk0aT9q1TJJh0daqi4Co0dXxbNnwTw8TQBW1y5QXEUROLJgLa55+4vuStU1xMDN8rw36+G5p/Dou0vMhbr/FPWW/N7P19h4rPMOxuGzT8WHUjsE5E/PKz8D7Yrw3y7AFdMbwLhKAVlCGOZ0BlduvRO1D21XAysHatZ9prLcGBKdZgJJJwFXMTTEzUWL0uyLFqqPwBI/Pzhs2CAKoKEf6tsLiqx+AlQAVP8ekAI1EmBdgKwbkJm+fklMnuyHYsUqqVERhU4tgX///Q4Li0x8GU0ATi09el6qBE6s2IyLW/aJ8opVNYCdl/wmZ+4Y7Ycbfnd4HtT9p5q3LfZbPNbvvoWA00/EgPlyZ8ck27ooY5jnJxG/6hgsX0oPDn1rQV9PRzWitTxK0i7ANo2KYuaoWrIjMmDiSdx+8FHUPbZLHfzPqqns8iDBROC/BBImAbOvx+/ciYwZMhAkGRHYd+kSTOfNExWzrj/W/UdGBLSVABUAtXXnKW9OgN0DyO4DZPcCMqtcuQUvAmbNSj/0yOUVefLkOsaOrcHl0gRguewa6UwJgTNrd+KsR2L3XMGy+THSr19KlkrimUcXnmGt1U5RC3X/qW5bdh26h+0HhGPXCfa7qb4RkbFYvPEKbtwNF581rlwII6xqIqduFtWJ1uJI/+0CXOnUELUq55cNkd4Ox/Ho+WdR73TzBnCyaCgb/SSUCPyJQNJJwNcWLED1EiUImEwI3Hr2jA/9ePr2LVfM7vtj9/6x+//IiIC2EqACoLbuPOUtEmATgTt06IBXr17xr7VoMQBDh3oQIZkQOHHCE8uXW3G1NAFYJptGMlNM4KKnD06s9BSfz1c0N8YeHZTi9ep8cOcYP1zfT91/6tiD01fCsGjD5WSh7fvURPO6xX6S8+J1JBauv4wnYRHi9zq3KI0+XSoic6aM6pCvlTGTdgG2bVwUM0bKowuw29AjeBkeJe7ZvD5NMd60jlbuISWtmQSSTgLebG+PPk2ps1UOOx0dGwsTZ2ccu3WLyzUwMMDBgwf55F8yIqDNBKgAqM27T7mLBHbv3g0zMzPx9z16zET37o5ESAYEPD0nwMdnPldKE4BlsGEkMdUErnkdwpGFiR9K5NDTxeSzdqn2o8oFjy8+h3ufHWJI6v5TJX3gwbNPcHG7gA8RMWJgk2alYGVaCVkyJy/qnbv+Ev/zuJRM4EjrWmhau6hqRWt5tP92AbrOaIgalaTdBdjRxh8fImLFnVth0wrD2tMP11r+Kmtc+kknAY83NcW8Pn00LkdNTGigqys8jh4VU/P29ka3bvIeqqaJ+0Q5qZ4AFQBVz5wiSpTAggULMG7cOFGdvf1mNG1Kf8lLdLtEWc7OHXH1qjDViyYAS323SF9aCQT7HYP/7FXi8qw6WTD92oi0ulP6ul3jDuDavts8Dt39p3TcPwWIjPqGVVuv4fwNobOdWbFCOTG6vzFKFEk8+hQVEwcPr5s4fuF5sufGDqgNw8K5VC9cyyMm7QJs37QYptvXlCyRFn0OIOZrvKhv3dB26N+iimT1kjAikFYCSScBd6hZEwcmT06rK1qnIgLOu3djyrZtYrT//e9/GDt2rIqiUxgiIG0CVACU9v6QOhUTGDp0KFxdXXlUXd08mDTJDxUqNFKxCgqXGgK2tsXw/v0LvoQmAKeGHD0rNwJ3j5zB/qmLk8medtke2XJmlVQqTy6/wJre20VN1P2nnu05cvYpVm27niw4u9uvf7fKMCiQA9Ff4+B77AF2HryX7JnfdQqqJwvtivrfLsDVsxqhegU9SUH4Eh2H1tbCh24JtsOhEywalpeUThJDBBRFIOkk4KJ6enju5qYo1+RHCQS2nz6NXkuWiJ7t7OywalXiB6hKCEkuiYCsCFABUFbbRWKVTSA+Pp4PBfH39+ehSpaswYuAenpFlB2a/KeBQGTke/TvLxwmtMQcAAAgAElEQVSRognAaQBIS2RH4OHpy9gzdm4y3WwwCBsQIhXzmnAQV/eGcDnU/ae+XWHDPVZvv56sC/Bvan7VJfi3NfR9xRJI2gXYoVkxTBsunS5ANuiDDfxIar4T/0En49KKhUDeiIDECCSdBPxu/Xro5cwpMYUkhxG4eP8+Orq44G2EcKdtu3bt+NCPTJkyESAiQAR+EKACIL0KROA/BEJDQ/lQkAcPHvDv1K3bFePG7SFOEiQQEhKE6dObc2U0AViCG0SSlELg2eVg7Bw+I5nv/h5mKNu4pFLipcbp06thcOuZeOyGuv9SQ0/xzz5/HYkVntcQ+uTDX53rZMsM2x7V0Ni4KDJk+Ovj9ICSCPy3C3DN7EaoWl79XYDnr4dj1OxzybI+Ot0CLaoYKokEuSUC0iGQdBLw8Rkz0KxSJemIIyWcwLvPn2Hi4oLzoaH892XKlOFDP4yMjIgQESACSQhQAZBeByLwCwKsA7Bjx474/v07/26nTg7o23cRsZIYgYMHV2DdOnuuiiYAS2xzSI5SCXx8/goe5sK7n2DdnNvB2Ey9d3B5TzyEK3uEiXvU/afUVyDFztmU300+IWCFpd9ZkYI50btTBdSvboAMVP1LMVtlPZi0C9CkuSGmDlPvYI39R59ijmvy4+T3l9ugjEFeZSEgv0RAUgSSTgJePmAAhnfoICl9JAbovXQptp06xVFkzJgRBw4c4B2AZESACCQnQAVAeiOIwG8IsLsA2Z2ACTZgwDJ06JD8B26Cp14Cbm62OHx4DRdBE4DVuxcUXfUE4mO/YVVHG8R+iRaDtxrREC2HNVC9GADPrr3E6h5bxdjU/aeWbfhl0G9x3xFy/x1OXn6Bu48+IOxNJFjHX4XSeqhX3QD1qxdGrhzSuktSOvRUr+S/XYDucxqjSrl8qhcCYJ3XPbjvuCvGzq2TFW88hiJbFjpSp5YNoaBqIZB0EvDg1q3hZmurFh0U9NcEpm7fjjne3uI32Z1/7O4/MiJABH4mQAVAeiuIwB8IsKnAbDpwgk2c6Atj407ETCIEpkxpgHv3hCNJNAFYIptCMlROYJPVWITffyLGrWNRDV1ntVG5jt2T/XHZO5jHpe4/leOngBpGIGkXYKeWxTHFrrrKM5zrdgM+hxP/bKlWQh/XF1irXAcFJALqJpB0EnD9cuVwds4cdUui+D8IrDt2DDZJhnywab9s6i8ZESACvyZABUB6M4jAXwiYmZlh9+7d/Cl9/RJ8KIihYWXiJgECVlY5ERPzhSuhCcAS2BCSoDYCe8fPx4OTF8X45ZqWQl/3birT8/zGK7iabxHjUfefytBTIA0l8N8uQA+XJqhUVnVHbkc7n8fZq29EuqZ1ymDv+K4aSpvSIgJ/JpB0EnCO7NkRuXkzIZMAgaCQEHR0dkbU169cTbdu3eCdpBNQAhJJAhGQHAEqAEpuS0iQ1AiEhYXx+wCvXxfuv6lcuRkvAmbLlkNqUrVKT1TUJ/TtK/wwlDlbVow8nlh80CoQlCwR+EHg2JINuLLDT+RhUK4Ahu21QsZMGZXOaM/UAFzadZPHoe4/peOmAFpCIGkXYJdWxTFpiPK7AOO//4u+407gwVNhiiazkSa1sKRfCy2hTmkSgV8TyGG5FFGxcfybHzduRB5dXUKlRgLP3r2DibMzbj59ylVUr16d3/tXpEgRNaqi0ERA+gSoACj9PSKFEiBw6tQpPhk4MjKSq2nevB+GDVsvAWXaK+HVqwewty/LAeQ20MegPau0FwZlTgR+EGAFQFYITDCdPNkx0q8fcukr7wOLF8GvscrMU4xJ3X/0OhIBxRD4bxfgurlNULGM8roA3334il6jj+Fz5DcxAVb4YwVAMiKg7QRKDnXHk3ChMH5/+XKUMTDQdiRqzb/r/PnwuSicfMiZMyef+Nu4cWO1aqLgREAOBKgAKIddIo2SILBp0yb07dtX1GJhMQPm5tMkoU0bRYSGnsfkyfV56oUqlEaf9fO0EQPlTAR+IsCOArMjwUnNfp81DMrrK4XW3mmBuLjjBvdN3X9KQUxOtZhA0i5A09YlMNG2mlJo3H8SAauxQcl8syO/7OgvGREgAkDtCZ64/FCYpn7O2Rn1jIwIi5oIjN64EYv37xejb9y4EdbWdD+pmraDwsqMABUAZbZhJFe9BGbMmAEnJydRxPDhm9CsmZV6RWlp9MuX/TB3rjCQpWT9GjBbPEVLSagn7XcPn2HflIV4//gFF6BvVBKdZjtArzgdvVDPjiSP+vJWKLYOnJzsiwM2mKNMg+IKlRf+8D2Wd9mE+G/x3C91/ykULzkjAkjaBZglc0ZsXtAMJYrmVCiZizffYsTMs8l8nnPujXpGhRUah5yljcDXb/E4cfs5tpy8DTaMgnWh6eXMjobli6Bz7TIwq2eE/Ll00uacVqWYQPs53vC/9pg/v3/iRJgYG6d4LT2oOAIrDh2CvYeH6JD9XDZ9+nTFBSBPREDDCVABUMM3mNJTPAHWBci6AZnp6OTGpEn7UbFiE8UHIo9/JHD8+AasXNmfP1OxfVN0nG5PxFRE4Ht8PM6478T5jcJwHGZUAFQR/FSE+fDsJdb3HIV/v38XV/VYZIJqJhVS4eXPjwYuOYXjruf5Q9XK62P6MKErl4wIEAHFEZix8hxu3A3nDvt1M4JtLwX+P3z6BaYtuSKKzZQxA24v6Q+jwvkUlwB5SjOBOy/eY+T6Ywi4LhSefmXli+hhdq9G6FbPCBkzZEhzLFr4ZwJWyw/A88Rt/tD6YcPQr3lzQqZiAgevXuVDPxKMdf2x7j8yIkAEUk6ACoApZ0VPEgFOICIiAiYmJmD3AjIrUaIaHwqSP38xIqRCAvv2LcDmzeN4ROOeJmg+sp8Ko2t3qOdXQ3Bw5gpEvBJ+IGVGBUBpvhMxnz5jy8DJ+Pj8lSiw09QWaGCV/ju9Yj5/5d1/H8OEO5GGW9ZAi3qG0gRBqoiAjAkcO/8MK7Zc4xkY6OvwLsCculnSndHOA4+weH2w6KeMQV6cd7ZE/lzZ0+2bHKSfwO3n79F/1SGcD335V2e5dLJi9eDW6NWoIqgG+FdcaXrAYcNxLPG7zNf+z8oKY7t0SZMfWpQ2AnfDwvjQjwevhWPY7L4/Pz8/5M6dO20OaRUR0FICVADU0o2ntNNH4Nq1a3woyKtXwg/VdeqYYvz4velzSqtTRWDLlonYu1e496+xbS/U69ctVevp4bQRePvwKQKcV4MdMU1qVABMG09VrfIaMRNPLgpTepk1HVQH7cY2TVf4c57X4DvrCPdRzCAXFk1sBtY9REYEiIBiCbDJvKPnBuH5q8/c8RibqujevmS6gqz0vA1Pn/uij9ZVSyBwWvd0+aTFiiPw4UsMbN0CsevsvRQ7LaGfG15juqB2mUIpXkMPppyA8+7zmLJN+PB/QteumGtpmfLF9GS6CHyLj+fFv8Abwn3DBgYGfOhHjRo10uWXFhMBbSRABUBt3HXKWSEEdu/eDTMzM9GXicko9Ou3WCG+ycnfCbi6DsTRo8IdIG0m2KJa19Z/X0RPpJ3Av//ixc27OLLAA+GhPx9FogJg2tGqamWAy2rc3CcU7JhV71wRFgs6pjn8aouteHZd6Ezp3akCzNrShehphkkLicBfCHgHhGLr/jv8qcpG+bDWOe3TLp2WXYH/SeH+VmYDW1WF+5C2tAcSIrD7fCjMFuxLpuifukaY16cJyhrkw+eYWCzyvYQZu5Lf3TiiYy3M79MU2bJkklA2miFlzeEbvCjLzKZlS6y1s9OMxGSQxZA1a+AWKLBn5u3tjW7d6IN/GWwdSZQgASoASnBTSJJ8CCxYsADjxgnHUJn1778UHTuOkE8CMlY6f35XXLzowzPo4jIWRs3ryTgbaUv/Fv0V13f74+w6L8RGRf9SLBUApb2HCerYvY2nVm8TxZaqUwyWK02hkyd1R/5u+Ydi6wjhh1Pd7JmxaGJz6OvRJfTyeAtIpRwJhL+Pxui5xxEVE8flO4+pjRb1UzekIyLyGyb+7yKuhrwTEczp1RiTu9Hfn1J6J758/Ybha49gw/FboqzqJfWxw6ET2H1/CRYRHQt7jyPYFBQifq1iUT3sGtMFlQ3zSykljdCStChrWqcO9o4frxF5ST2J+T4+mODpKcr83//+h7Fjx0pdNukjApIlQAVAyW4NCZMLgaFDh8LV1VWUO2GCD2rXpntBlL1/U6c2xt27p3mYHq4zUaxGRWWH1Dr/cV9j8fRSMM567MKr24lHxX4FggqA8nk9ru8JxOH5a0TBeoZ50df9HxQolfiD5d+y2TLMByGHhXeifZOSGGRe9W9L6PtEgAikk4D7rps4dFLowG5a1wDzxtVJscenYZEY7XweL15HiWvYnXG2baqn2Ac9qBoCN56Eo/tCX4S+/CAGdOhkjLmWTZA1c/LOvl91CnqO6AjLJvRvIkXv1snbz9F02g7utlH58jg1e7aiQ5C//xDwPncO3RcuFL9qZ2eHVatWESciQATSQYAKgOmAR0uJACMQz+6lMDGBv78/B1KggCEfClK8OP1ArMw3ZOTICggLu8tD9N+2BHoliyoznFb6vu1/Egeclv2Ue65C+cG6AmMiIsXvUQFQXq/IvaNn4TtlkSg6U5ZMsNlojhLGf///6OmVMLj1SuwidHZohPKpKB7KixSpJQLSIXD30XtMXix88MXMbXYjVCv/98L99TvvYT/jLL7FJU4E3zm6M8wblJNOcqREJLDv0gOYzkt+r/TG4R1g3azST5TYlGCLRb64+fSt+L3fFQsJcfoI3H7xHpVGredOyhcpgjtLl6bPIa3+I4Grjx7BxMUFLz8IhfB27drxoR+ZMtHxdnp1iEB6CFABMD30aC0R+EEgNDSUFwHZr8wqVWrKi4DZs+ckRkoi0L+/HiIjhX8UDD3oAZ28NAVM0aj/WwDMqquDGmbtULljMxxbshGPzwtTKZlRAVDR9JXv7+mlm9hlPzNZIMsVXVCpzZ/v8vNxOowL267zdXWqGmDioJR3ISk/K4pABDSbwFz3i7h4UxhA1q1tSYwb9OcPG4+ff4lJCy4lg3J4mjlaVS2u2aBknJ3LnvOYvFUYNpFgp2b1RKMKP39AEx4Rjd5L/XD4xhPxWZNapbF5RAfky5G6qx1kjEwl0t9GREPfRug+08uZE+/WC8VAMsUT+BQVxYt/p+8I954aGRnx4h/7lYwIEIH0EaACYPr40WoiIBJgHYCsCMg6Apk1b94Xw4ZtIEJKIPDvv99hYZH4CeCYs7uUEIVcJi0AGjWri3r9zVCoXClER0TiwPRlVADUgFfkzb3H8HaYjaj3n8RsTGe2Qd0e1X6Z3ftnn7C880bERn/j3x/T3xgNaxbRABKUAhGQB4EzV8OwcP1lLlYneyZ4LmiOIoV0fyl+b+ATzFsjTM1kViiPLg5NNUONkgXlkawWqoz5FocxG4Owyj/xA7bC+XLAd+I/MC7983RfNi3YatlB+F15KNJqWL4Ito40AZsKTKZYAhnME4+jxu/ciYwZaPK9YgkL3qxXrMDmoCD+36zjjxX/WAcgGREgAuknQAXA9DMkD0RAJMDuAmR3AiaYubkTLCymEyEFE/j06Q0GDhT+Icw6/1gHIJniCbBjom9CH6NCm0bIX9IQGTIK/9CN/vSZCoCKx602jxGv38Jv6mKEBd8TNbQe1Qgt7Or/pOnoyrM4suwM/3qZ4nkxf2wTtemmwERAWwmMX3ASD55+5OkP6lEeA7r/fJR3vXco1mwXumeYNShXBNsdTFC8ABWFpPzeRMfGwWHDMbgFJhZufzUAJCGH1D4v5dzloI11ALJOQGav165FwTx55CBbVhpn7NwJp12JH+yzO//Y3X9kRIAIKIYAFQAVw5G8EAGRAJsKzKYDJ5iNzXK0bz+cCCmQwPPnIXBwqMw9srv/2B2AZKojQAVA1bFWVaRv0THwn7MKd4+cFUM2sKqFTlNbiL//FhPHu//e/Sg89O9WGZ2al1aVRIpDBIjADwL7jz/E+t3ChNhiBjngubAZsmVN7IpfvD4YOw88EnlZNCgPj6HtkDN7FmIocQLvPkfDctkB+F8Thr0wS20BMJdOVgRM7Y765VI3JVriaCQhj90ByO4CZHZr8WJUKlZMEro0RcSKQ4dg75H4oT6b9sum/pIRASKgOAJUAFQcS/JEBEQC3bt3h7e3t/j7UaO2oVGjnkRIQQRCQk5g+vRmwg8/NSryKcBkqiNABUDVsVZ1pMPz3XF9T4AYtppJBfwzpy2y6mTBxZ03sNcxkH8vX+7sWDSxGXLnzKpqiRSPCGg9gYjIWIyeG4QPETGcxUTbajBtXQIxX+Ph7HodgadfiIyGtK0O10GttZ6ZXAAoogDIcv3dnYFy4SBVnWwKMJsGzCxoxgw0rfTzYBapape6ru2nT6PXksQP9M3MzODl5SV12aSPCMiOABUAZbdlJFgOBD5+/AhTU1OcOHGCy82WTRfjx+9FtWpt5CBf8hrPn9+NBQvMuE6j5vXQxWWs5DVrkkAqAGrSbv6cy6nV23B+427xG2UaFMc/c9rBa/xBPL4k/OBj2rIMrLvSDz6a/SZQdlImsGlvCHyOPuASa1TMj2n2NeDieh0XbyZOg53crR7m9Gos5TRI238IUAFQ2q+E2YJ92H1eGPjnPXYsutWrJ23BMlEXeOMGus6fj6ivX7nipk2bwsfHB3nz5pVJBiSTCMiHABUA5bNXpFRmBNhEYFYEvH37NldeoIAhxo/3QalSNWWWifTkBgauwZo1tlxYta6t0WaC8N9kqiFABUDVcFZnlEvbfBG0bJMoIV/RPPjwInFQyMIJzVCyKN0lps49otjaTeDxiwiMmSdcks+ssL4uXoZHib9faN0MozvX1m5IMsyeCoDS3jRbt0CsOSzcz+g2eDAGt6EP9tO7Y1cfPYLp/Pl49lb48KJixYq8+EcTf9NLltYTgV8ToAIgvRlEQIkEzpw5w4uAb3/8pcaKf1OmHESePD9PclOiDI1zvXu3M7Ztm8LzqtevGxrb9tK4HKWcEBUApbw7itN2y+84Ds1e+ZPDxsZF4dC3luICkSciQATSRGDxxis4dTnxuG+Ck/XD2qNfc+GeXDJ5EVBEAZDuAFTenk/ZdgrOu8/zAHN69cLkbt2UF0wLPL/+9Akd5swBKwIyK1CgAC/+NWzYUAuypxSJgHoIUAFQPdwpqhYRYH+Rde3aVcyYHQN2dEy8Y0uLUCgs1Z07Z2DXLifur8FAczS0sVCYb3L0dwJUAPw7I0154sHJS/CbtgTfYoRjOczY4A82AISMCBAB9RJgg0DYQJAEy5EtC7aOMkGX2mXUK4yip5lA1NdvGLn+GNYeuSn6SO0QkD89n2ZhtJATmLHzDJx2CcOynMzNMd2C/v2Znlej7axZYMd/E2zv3r28cYKMCBAB5RGgAqDy2JJnIiASWLt2LQYNGiT+ng0EYYNByNJGgAqAaeOmqFVUAFQUSXn48Z2yCPeOJk4HZqqtTSvBtBUVGeSxg6RSEwn4HHmATT4hyVIzb1AOO0d31sR0tSan6Ng4OGw4BrfAxKJI4Xw54DvxHxiX/vn0yK86BhuWL4KtI01QQp+uaVD0i0MFQMURZQM/2OCPBHN3d8fAgQMVF4A8EQEi8EsCVACkF4MIqIiAi4sLJk+eLEZr3344bGyWqyi6ZoWhAqB695MKgOrlr8rokW/eYaPVWMRERP4U1qRZKQwwq6JKORSLCBABAOu8g+EXJByZS2p6ObPj+oK+KJY/J3GSMYFZXucwbUdiYYSl8rupvuER0ei91A+HbzwRMzapVRqbR3RAvhzZZUxBmtKpAKiYfbH38MCKQ4dEZ87Ozpg0aZJinJMXIkAE/kiACoD0ghABFRIYPXo0Fi9eLEY0N3eChcV0FSrQjFBUAFTvPlIBUL38VRn9wqa9OOm6hYcskC8PChfQw83QxMJD7SqFMLB7Vejr6ahSFsUiAlpJIPx9NNZ63cSl4Ndi/k2MSuJh+Ae8+CgM6XGxbIKJXetqJR9NSXrHmbvouXh/snQ2Du8A62Y/T16/8+I9LBb54ubTxOnPDp2MMdeyCbJmzqQpSCSTBxUA078VM3buhNOuXaIjBwcHLFq0KP2OyQMRIAIpIkAFwBRhooeIgOIIWFlZwdPTU3TIugBZNyBZyglQATDlrJTxJBUAlUFVej7//f6dd/+9e/iMi+vasgG6tKiPjT6HEXQp8X4qQ4NcGGheBVWMCkgvCVJEBDSEQHDoW6zdFYxnrz6LGXWvXRUzTFvD9dg5rPhxTL+yYX7eBZgpYwYNyVz70rj88DU6z92Dlx++iMmP6FgL8/s0RbYsyYt6u8+HwmzBvmSQPEd0hGWTitoHTgUZUwEwfZBZ1x/r/kuwPn36YPPmzelzSquJABFIFQEqAKYKFz1MBBRDoH379vD39xedsfsA2b2AZCkjQAXAlHFS1lNUAFQWWWn5vXXgOA7NEqYAZ8mcGbNHWMMgfz7+e9/j5+EVeEoUnDVLJgzsXgWtGhSXVhKkhghoAIEjZ59irVcwYr/Fi9k4tGmMIc3r8d8/fvcBXZZtwte4OP77DcPaoy9NAZbtzn/4EgObVQHYcyFUzKFiUT1sd+iEaiX0xa9FRMfC3uMINgUl3gXJnts1pgtYIZhM8QSoAJh2puy+P3bvX4K1a9cOh5IcA067Z1pJBIhAaghQATA1tOhZIqAgAt+/f0edOnVw5coV7jFbNl04OR1H2bJ1FBRBs91QAVC9+0sFQPXyV1X0XSNm4ulFodOvWe2qGPBP22Shz9+4g82+R/E5Klr8ullbI/TuVEFVEikOEdB4Alv334F3QGIhKJ+uDhw7t4RJteT/n03dE4BdPzpzW1ctjsBp5hrPRpMT9Dh6EwNdA5KlyO72W9yvOcoa5MPnmFgs8r2EGT8m0iY8+LtOQU1mpcrcqACYNtoX799HcycnRH39yh3UqlULFy9eRMaMGdPmkFYRASKQZgJUAEwzOlpIBNJH4NmzZ2jYsCGeP3/OHRUoYIj//e8acubUS59jLVhNBUD1bjIVANXLXxXRH5+/Du9Rs8VQE20sULG04U+hHz5/hc2+R8B+TbDGtYryI8G5cmRVhVSKQQQ0ksDnL7H8yO+pKy/E/KoVM4Bj51Zgv/7Xzj98BmuPneKXD001Q7vqJTWSjTYkxYZ72LoFJusC/Fvev+oS/Nsa+n7qCFABMHW82NPvIyNRY9w4PHsr3FNZrFgxnDlzBoaGP/+bIvXeaQURIAKpJUAFwNQSo+eJgAIJnD17Fi1atMDXH5+IlSpVE/PnC12BZL8nQAVA9b4dVABUL39VRD84YzlCDp3goaqVK4Uxfbv9NizrAGSdgKwjMMGMSuSFTfeqYL+SEQEikDoCoU8+wsPrJtivCcY6/ljnH+sA/J0N2rgbJ+4JQ3r6NK2EzfYdUheYnpYUgdvP36P/qkM4H/ryr7py6WTF6sGt0atRRWSg6x//yiutD1ABMPXkao0fj6uPhD+XsmXLhmPHjqFBgwapd0QriAARUAgBKgAqBCM5IQJpJ7Br1y5YWFiIDqpVawNHx+THPtLuXTNXUgFQvftKBUD18ld29PdPwrC+50gxjK15RzSs8fcL5dmdgOxuwARjHYCsE5B1BJIRASKQMgKs4491/rEOwARjd/2xO//+Zvuu3ca4XQfEx+4s7Y/yRehUwd+4Sfn7bMrvuM1B2H/54W9lsj2e3asRutUzQkaq/il1O6kAmDq8bWfNQuCNG+KinTt3wtycridIHUV6mggolgAVABXLk7wRgTQRWLx4MUaPHi2uZQNB2GAQsl8ToAKget8MKgCql7+yo1/09MGJlcKk8sL6epg7qn+KQ7LpwOxI8Le4xGEF7E5AdjcgGREgAn8mwO76Y3f+JVi2zJkwrXMrsGm/KbUOS9bjYfh7/vi8Pk0x3pTuFk4pO6k+9/VbPE7cfo6tJ2/j7L2XuBv2Hqzjr1H5IvinnhHM6hkhf67fd4ZKNS856qICYMp3jQ38YIM/EmzRokVwcHBIuQN6kggQAaUQoAKgUrCSUyKQegKTJ0+Gi4uLuLB9++GwsVmeekdasIIKgFqwyZSi2ghst52KFzfu8vidmtWFedsmqdJy++EzXgR88eaduI5NB2ZTgtm0YDIiQASSE2DTfdmUXzbtN8HKFszPi3/1fnH35p/4LQo4CbegC/yRRuWL4tTsnoSbCBABBRGgAmDKQNp7eGBFkgm/kyZNgrOzc8oW01NEgAgolQAVAJWKl5wTgdQRGDRoENauXSsu6tNnHkxNx6fOiRY8TQVALdhkSlEtBFjhjxUAE2y6nSVK/2LgwN/Evf0YwYuA1+4kHlurYlSAHwk2NMj1t+X0fSKgNQSevfrMj/wGhwoX5DNrUaE0H/ZRNG/uVHO48fwVzF23iOtYAZAVAsmIABFIPwEqAP6d4XwfH0zwFE4RMBs4cCDc3d3/vpCeIAJEQCUEqACoEswUhAiknEDXrl3h4+MjLhgzxgv165ul3IEWPEkFQC3YZEpRLQTY0V92BJhZpTLFMWFA+u7q2eJ3DAFnEgcb6evpYGD3qqhdpZBa8qOgREBKBC4Fv8Zar5sIfx8tyrJuWAtTTFqkS2a/dbtw9oHQTciOALOjwGREgAiknwAVAP/M0PvcOXRfuFB8yNTUFHv37k0/ePJABIiAwghQAVBhKMkREVAcgUaNGuHMmTOiQzYZmE0IJhMIUAGQ3gQioBwCbPgHGwLCzKpzK7SuXyPdgVgBkBUCk9oAsyowaVYq3b7JARGQKwG/oEdY5x2cTD4r/LECYHpty7lrmOl7hLthAyLYMBAyIkAE0k+ACoC/Z8gm/bKJvwnWsGFDnE5yB2D66ZMHIkAEFEGACoCKoEg+iIASCJQrVw6hoaHcc7ZsunB3fwkdndQfB1KCNLW7pAKg2reABGgggQcnL2Lv+Pk8s+zZsvLhH/ly51RIphGhUlYAACAASURBVNfuPMCmfUfw7tNn0R8rALJCIBkR0DYCrPDHCoAJVjhPLkzv0gotKpRRCIrXEZFgw0C+fBUmCfuM74oudRTjWyECyQkRkCkBKgD+euMioqNReNAgRH39yh8wMjLCvXv3ZLrLJJsIaDYBKgBq9v5SdjImEBUVhSJFiuDTp088iwIFDOHqmnhBuIxTS7d0KgCmGyE5IAI/EfB3dkWw71H+9UY1K2Fw9w4KpcSGgrB7AdmQkARjR4HZkWB2NJiMCGg6AXbUlx35ZUd/E4wN+WDDPtjQD0XaBK+D2Hs1hLsc0LIKPOzaKdI9+SICWkmACoC/3vbidnZ49la4xzRPnjwICwuDrq6uVr4jlDQRkDoBKgBKfYdIn1YTYJ+elS9fXmTAjgGz48DablQA1PY3gPJXNIHoT5+xzmIEYiIiuesRlqYwrlRW0WHwLS4Om32PIujSTdE3GwrChoOwISFkREBTCbAhH2zYBxv6kWDda1fFtM4tkS1zZoWnHRhyH8O3CPd55s+ZHXeWDUCBXFRoVzhocqhVBKgA+PN2s2O/7Phvgt29exfsFBMZESAC0iRABUBp7gupIgIigaNHj6JVq1bi72vWbI/Jkw9qNaEDB5Zh/fqRnIFxTxM0H9lPq3lQ8kQgvQRY5x/rAGRWWF+PH/9VpvkePw+vwFNiiKxZMmFg9ypo1aC4MsOSbyKgFgJHzj7FWq9gxH6LF+M7tGmMIc3rKVUPOwb8MPw9j8E6AFknIBkRIAJpJ+Cw4TiW+F3mDpb2748RHTum3ZkGrOzg7IxDV6+KmRw5cgQtW7bUgMwoBSKguQSoAKi5e0uZaRCBzZs3w9raWsyoffthsLFZoUEZpi6VM2d2YvHiHnxRpfZN0WG6feoc0NNEgAgkI8Du/mN3ADLr1KwuzNs2UTqh8zfu8HsBI6NjxFhmbY3Qu1MFpcemAERAVQS27r8D7wDhPl9meXSy8/v+TKop/z1fFHASbkEXeFx2ByC7C5CMCBCBtBOwWn4QnieEo/U7HBxg0bBh2p3JfOVwDw+sPHRIzGLTpk2wsrKSeVYknwhoPgEqAGr+HlOGGkLAxcUFkydPFrPp23cROnVy0JDsUpdGSEgQpk9vzheVrF8DZounpM4BPU0EiIBIgE39ZdN/E2y6nSVKFzNQCaGHz1/xewHZrwnWuFZRfiQ4V46sKtFAQYiAMgh8/hLLj/yeuvJCdF+tmAEcO7cC+1UVduP5K5i7bhFDsWnAbCowGREgAmkj0GGONw5de8wXH58xA80qVUqbI5mvWrx/P0Zv3Chm4ezsjEmTJsk8K5JPBLSDABUAtWOfKUsNITBs2DCsWrVKzGb8+L2oU8dUQ7JLeRphYXcxcqTQPVGoQhn0WT835YvpSSJABJIRuOjpgxMrPfnXKpUpjgkDzFVK6HNUNL8XkHUEJphRibyw6V4V7FcyIiA3AqFPPsLD6ybYrwnGOv4cO7dEPl3V3sPXb90unH0gDBCb16cpxpvWkRtO0ksEJEOgzkRPXHogDPG5s3QpyhcpIhltqhLic/Eius6fL4YbOnQoVq5cqarwFIcIEIF0EqACYDoB0nIioGoCpqam2Ldvnxh24cKbKF5cu+71+fLlI/r1y8cZ5DbQx6A9iUVRVe8HxSMCciew3XYqXty4y9Ow6twKrevXUEtK7E5AdjdggrEOQNYJyDoCyYiAXAiwjj/W+cc6ABOM3fXH7vxTh205dw0zfY/w0I3KF8Wp2T3VIYNiEgGNIFByqDuehEfwXD5s2IC8OXJoRF4pTSL46VNUHTNGfLxLly7w8RGGDZERASIgDwJUAJTHPpFKIpCMQO3atXH5snAJMTNPzy/Ilk1Xqyj16pUNcXGxyKKTDSOOCt1LZESACKSOACv8sQIgs+zZsvLhH/ly50ydEwU+zaYDsyPB3+IShyWwOwHZ3YBkREDqBNhdf+zOvwTLljkTpnVuBTbtV132OiISbBjIl69CQZIVAFkhkIwIEIHUE8jZZxm+fP3GJ3fHbNuWegcyXhH19Sty9OkjZmBsbIxLly7JOCOSTgS0kwAVALVz3ylrDSBQuHBhvHol3JvFin+sCKhNZmtbDO/fC3crjTy+BZmz0X1h2rT/lKtiCLCjv+wIMLNGNSthcPcOinGcDi+3Hz7jRcAXb96JXth0YDYlmE0LJiMCUiPApvuyKb9s2m+ClS2Ynxf/6pU2VLvcCV4HsfeqMLiAHQFmR4HJiAARSB2B6Ng46Fou5YuK6enhmZtb6hzI/GlW/GNFQGYGBgZ4+fKlzDMi+URAOwlQAVA7952y1hACmTNnRny80ClTrFglLF58S0My+3saEybUxsOHQhfk4L2uyFWowN8X0RNEgAgkI7DOYgQ+PBP+ET/C0hTGlcpKgtDbjxG8CHjtzkNRTxWjAvxIsKFBLkloJBFEgBF49uozP/IbHPpWBNKiQmk+7KNo3tySgBQYch/DtwiF/nJF8uHu0gGS0EUiiICcCDx7+xnF7dZwyXVKl8aFefPkJD9dWis7OCDk+XPuI1OmTIiLi0uXP1pMBIiA+ghQAVB97CkyEUg3gXfv3qFAgcTCV9WqrTBt2uF0+5WDg/nzTXHxonAXotWG+ShYvpQcZJNGIiAZAg9OXsTe8cJF3oX19fjxX6nZFr9jCDhzRZSlr6eDgd2ronaVQlKTSnq0kMCl4NdY63UT4e+jxeytG9bCFJMWkqPBjgE/DH/PdfmM74oudcpITiMJIgJSJnDl0RsYj9/MJXapUwc+48dLWa7CtLWeORNHbt4U/b19+xb58+dXmH9yRASIgGoJUAFQtbwpGhFQOIEbN26gevXqol9jYxNMnLhf4XGk5tDNzRaHDwufxHZfOhUl6iYykJpW0kMEpEjA39kVwb5HubROzerCvG0TKcrkBUBWCExqA8yqwKQZFf0luWFaIsov6BHWeQcny5YV/lgBUIq2KOAk3IIucGkDWlaBh107KcokTURAsgQCrj9Bu9leXN/g1q3hZmsrWa2KEtZp7lz4Jblz/Pr166hWrZqi3JMfIkAE1ECACoBqgE4hiYCiCRw+fBht2rQR3dav3x1jxuxSdBhJ+duxYzq8vGZyTR1njETFtuqZsCgpKCSGCKSQQPSnz2DHf2MiIvmK6XaWKF3MIIWrVf/YtTsPsNn3KNjR4ARr26gErEwrQTd7ZtULoohaSyAqJg6bfUIQcPqJyIAd9XXs3BItKki3q+7G81cwd93CNefPmR13lg1AgVw6WruPlDgRSC2Braduw3LpAb5sWvfumNGjR2pdyOp584UL4XXunKg5MDAQrVu3llUOJJYIEIGfCVABkN4KIqAhBPbt2wdTU1Mxm6ZN+8DeXjiqoInm778Ka9cO46m1cOiPWhYdNTFNyokIKIUA6/xjHYDMKpUpjgkDzJUSR5FO2VAQdi8gGxKSYEYl8vIiYOWydBxJkazJ168J3Lr/jhf/Qp98FB9gQz7YsA829EPq1m/dLpx9IAwqYR2ArBOQjAgQgZQRWHbgCkauF7rRVw4ciKHtNLeL1mr5cnieOCGC8fHxQZcuXVIGip4iAkRA0gSoACjp7SFxRCB1BLZt24bevXuLi1q1GoQhQ4Rjsppm58/vxoIFZjyt+v3N0GhwT01LkfIhAkojwO7+Y3cAMrPq3Aqt69dQWixFOv4WF4etB47j6PnrotvMmTLCyrQiOjUvrchQ5IsIJCOw//hDbPa5jbj47+LXe9WrjkkdmyNbZnl0oW45dw0zfY9w/ewOQHYXIBkRIAIpI+C4/TRmewsdcd5jx6JbvXopWyizpwavXg33I8KfE8y2bt2KXr16ySwLkksEiMDvCFABkN4NIqBhBDw8PDBw4EAxqw4d7DFgwDINyxK4e/c0pk4Vjv1W/6ctWo8fpHE5UkJEQBkEPr54DY/uw7nr7Nmy8uEf+XLnVEYopfk8fvEGdhw6gaiYr2KM5nUNeSEwb65sSotLjrWPwMfPX3nh7/iFxM7TXNmzYXz7prCoI6+7sF5HRIINA/nyNZZv5P0VNihTKK/2bSplTATSQMDO/TBWBwgfPp2aPRuNypdPgxdpLxmxbh2WHzwoily7di1sbGykLZrUEQEikCoCVABMFS56mAjIg8CyZcswcuRIUayp6Tj06SNM+9QUe/XqAezty/J0yrWsj85zxmhKapQHEVAqgeu7A3D4f+48Rv3qFWBnYaLUeMpy/vD5K14EvPMosTBTokhuXgSsWbGgssKSXy0icPX2G178exKWePdk3VKGvPhXVcJ3Zv5pi8bs9MP+63f4I6sGtYZdWxqgpUWvNKWaDgLmC33hde4e93B/+XKUMZDuvblpSXO8pyf+5+MjLl26dClGjBiRFle0hggQAQkToAKghDeHpBGB9BBwcXHB5MmTRRfdu09Djx4z0uNSUmtjYiJhZZWLazKsVRkWK50kpY/EEAGpEvCZ+D/c/zENdGC3dmhiLN97wOLjv2OH/wn4n76cDLdl54ro1kb4gICMCKSFwO7A+9jiezvZ0n6NjDGuXVOwY+dyNe/LwZi825/L71q3LPaMS7w7WK45kW4ioAoCLZx24vgt4QOnz5s3I2f27KoIq5IY03fswEwvYcIxM2dnZ0yaNEklsSkIESACqiVABUDV8qZoREClBBwdHTF79mwxZu/ezvjnH835C33gwEL49OkNsurqwP7IJpWypWBEQI4Evrz7gLVmwxH3NRaZMmXEgjEDoZdHKKTL2U5dvYUdB4MQ8SVaTKNhzSKwNq0IfT1dOadG2lVMIPx9FDb53MaZq2FiZL0cOpjQoRm61qysYjWKD/fy02e0XriW32WomzUz7q8YiML5cig+EHkkAhpGILf1cnyOjkWhPHnwau1ajcnOZc8eTN66Vcxn6tSpmDVrlsbkR4kQASKQnAAVAOmNIAIaTmD06NFYvHixmGW/fothYjJKI7KeNastbtwI5LkM2LEU+YoX0Yi8KAkioCwCtw4E4dCsFdx9tXKlMKZvN2WFUrnfZ6/C+ZHgm6GPxdiF9XPA2rQS6lbTrKNaKoerJQEv3HiFTT4heBn+Rcy4sVFJfuS3vIG+xlAYvHE3gu494vlsHN4e1s3kX9jUmM2hRCRJ4F7YB5QfuY5ra1OtGgIcHSWpM7Wilvj5wWHDBnGZg4MDFi1alFo39DwRIAIyIkAFQBltFkklAmklMGTIELi5uYnLBw1yRdu2Q9LqTjLrNm0aC1/fhVyPyYyRqNBWGApCRgSIwK8JHHBahtv+J/k3e3dsjnaNjDUO1U7/k/A7cSFZXhbty6FHR827sF3jNk+NCe04cBc7Dwn3eyXY4KZ1MaZdEzWqUk7oDacvw+XAce7csklFeI7oqJxA5JUIaAiBbafuoPdSP57NmM6dscDaWvaZrQ4IgJ27cB8wM1tbW6xevVr2eVECRIAI/JkAFQDpDSECWkLAysoKnp6eYrbDhm1A8+Z9ZZ19UNAmrFgh5FC7d2c0s5f/P8hkvSEkXtIEYr9Ewb3bMMRERHKdc0b0RbFCBSStOa3izt+4i20Hj+FDRGInV+0qhXg3YNFC8pp4nFYGtC5lBF68juRdf5eCX4sLCuXKgYn/Z+9MwGrcujj+RxooQ2SIhEoqCiGJjBlChmvILPN4zS6513Q/ca955pL5Eu41y5CZpAhFJRUqCilDpUHle9599Na5hYYzvOectZ+nx/eds/da//Xbb91aZ++1HNvB0VI5k8ZPXr9Fj/V7WLyVdDTxdOMYlCujXjBgNIsIqCCBWXuvYdWpuyzyPZMnY1ibNgpNYc/VqxixaRMfw5AhQ7Bv3z6FjonEEwEiUDAClAAsGCeaRQSUgkCfPn1w7NgxPpbp0z3QsuUAhY3t+fMHmD27MdNPjUAUdhtJuIwIPLl8G6fmi07MmtTSx6/jBsrIs3zcxL5NYFeC74dE8AIqVdBidQFbWdeQjyjyKigCN/1fsnp/8e9zake2NzNiV37rVNYVlFZJi3HedhD3o0R1Do/M7IG+LepJ2gXZIwJKQyB3A5D7K1agUe3aChvboVu34JyrNFDv3r1x9OhRhY2HhBMBIlA4ApQALBwvmk0EFJ5Aly5dcP68qAMgN+bMOY5mzRSzC+CXL1no378Ui4MagSj8o0kBSJmA1/JtCDxxkXnp1d4WvTu0lLJHYZg/dukWjl/2ERPTq4MRhvY0F4ZAUiEXAvtOBOP4pZzkMCdicntbTFGR74v1l25h09fvizEdLfHXOAe57AM5JQKKQCC7AQinNfPwYZQsUUIRZOfReOLOHfT680/+9c6dO+PcuXMKGQuJJgJEoGgEKAFYNG60iggoNIHWrVvj5s2bfAy//noeVladFDKm6dPN8eJFCNNOjUAUcgtJtAwIZGVmYkefSUh8E8+8zR/jjHq1VecUnH9wODzOXsGbhI88bStTPQztaYY6NcvLYAfIhVAIPHvxAftOhCAgNI6XZFChHOZ2a4eO5sZCkSl1Hf7PX2LQdg/mp1ZlHURsHA21UiWl7pccEAFFI5C7AYh5zZoIynV6TpFiuRAQgM7/+x8vuVWrVrhxQ1QTmAYRIAKqQ4ASgKqz1xQpERAjYG1tjXv37vGvLVlyDWZm9gpHad26wbh58wDTTY1AFG77SLCMCDy7dR9HZ7oxbzWqVILb1BEy8iwcN2/ffcShc9fg9yin0UO5sursJGD7FgbCEUpKpEbg8u1ocCf/Pian8z66NqiH2V3aoEbFclLzK1TD3dbtRvjXDwXOuPaBY+M6QpVKuoiA3AjkbgAyqFUr/D11qty0FNXx9ZAQtFmwgF/epEkT+Pv7F9UcrSMCRECBCVACUIE3j6QTgeISqF+/PkJDQ3kzy5b5wdi4WXHNynT98eN/4O+/5zKf1AhEpujJmQIRuLJ2N+4dEnUw7NSyCQZ3a6dA6iUr9dQ1X/xzIecENGfd0b4OOw2oXlpUUoCGchFI/5zJTv15Xn8mFtiMTq0wro2NcgVbiGiWnrmCvbdEHwRO7dYEa0eo7s+FQmCjqSpGIHcDkOWDB+OXXr0UisCd8HA0nzeP12xqaorHjx8rVAwklggQAckRoASg5FiSJSKgkARq1aqF6OhoXvuqVYGoVauhwsRy//5ZuLk5Mr3UCERhto2EypjAroHTkPD8JfM6fWhvNKpfV8YKhOUu8MkzHPS8gpi4d7wws7q67DSgaZ2KwhJLaopFIPTZO3bqL+RpAm/HqHJFduXXvp5qn3i78vgpxu8TNQYzq6mL4DUuxWJNi4mAMhLI3QDE09UVXRuLms8pwngYFQXLmTN5qQYGBoiKilIE6aSRCBABKRGgBKCUwJJZIqBIBCpVqoSEhJw/jjZsCEO1aopRCykh4SXGjavJcFMjEEV66kirrAhE3wvC4UmLmLuK5bSxYuYolFZTk5V7wfp5n5jMugTfehDMa9TUKIWhTubo0lpxOzwKFrgchJ278Rz7TgYjNS2T996zkTlmd7GHnk5ZOSgSlsu0jAx0XOWONx+TmLCri/qjjQVdhxfWLpEaeRPI3QDkxbZtqKGrGB3Cw1+9gsmUKTw+XV1dxMeL6gDTIAJEQHUJUAJQdfeeIicCYgQ0NTWRlpbGv7Z1azQqVRIl1oQ+XFwqISlJlMCkRiBC3y3SJ2sCN7cehO+eo8xtq8YWGNO3i6wlCNrfuZt3WSIw68sXXmdH21rsNKB2mdKC1k7i8ieQ9OkzO/V30SfnpAvXtXNOF3u4tGpK2HIRmPvPORy7H8Rece1jg6UDWxEfIkAEvhLI3QBEV1sb8bt2KQSbF/HxMBg/nteqoaGB1NRUhdBOIokAEZAuAUoASpcvWScCCkWgRIkSYnp37nwLHZ1Kgo9h0aL2CAq6wnRSIxDBbxcJlDGB/S5z8fpxBPM6rp8jWjYyk7EC4bsLfhoFD8+riIzN6QxrVKsChjqZoWG9ysIPgBTyBB4+eYt9J0MQEfWef828uh5+cWyLFnVrEan/EDj5IASzj3iyV5saVcWd5UOIEREgAl8J5G4A0s7CApcXiU7TC3nEJyai8siRYhK/5PqAS8jaSRsRIALSJ0AJQOkzJg9EQGEIcJ8Oamlpiendvz8JGhrCviq1a9c0eHquE/0BM6gH2kwZpjDMSSgRkCaBVyHh+HukqPi3RunSWDFrFMprC/v7WZo8vmc7OSWVnQS8dvchP61kyRIsCejU3khesshvIQicvBzBkn9ZWTmnOfs1bciu/JbX0iyEJdWZ+jYpGR1XuiPl82cWtN+ywWhmXE11AFCkROA7BHI3AJnq6Ii1LsKuk5mclgbtIeJJ/JSUFHC3fGgQASJABDgClACk54AIEAExAlx9kMqVxU+8HDqUgZIlhdsd8/LlndiyZRSLgxqB0ANNBHII+O4+ipvbDrIXmpgZY+qQnoTnBwQu3n6AQ+euguscmz3sm9bEsJ5mqFie/ogS4gP07kMq9p4IwfW7L3h5Gmql8EvXthjcopEQJQtK08T9J3ApJJxp+t/AVpjfR3U7IwtqY0iM3AnkbgDiPmECRrZvL3dN3xKQmZUFtQEDxN5++/YtuDrfNIgAESAC2QQoAUjPAhEgAnkIcB3CDA0N+ddLlCiJw4dz/hgWGrKoqIeYOdOSlzX12gGoqVPtLqHtE+mRPYFDExbixdcmF0N7tEfHForTvVD2tHI8hkW+ZKcBw6Ji+BcNquuwBiHWFlXkKY18/4eAf9Ab1ugjOjaRf6dJLX126q+JYQ3iVQAC+2/fx++nLrOZ9uY1cW2xeBKhACZoChFQOgKpnzOgNUh0u4QbgatWoWEt4ZYRKNW/v1gt28jISNQSsF6le2AoICKgIAQoAaggG0UyiYCsCTx+/BhmZjm1wjQ0ymD//mRZyyiwv4kTayMuLpLN77XiFxhRofcCs6OJykkg/lk0dg+awQe3fJoLquspRvdCIexIWvpnHDp/HZduPxCTM7BbffTtbCIEiSqv4Z/zYTh45rEYB+7E3+zO9tCiD4EK/Hw8jUtA17U5zQ0erR4BCwM6NVRggDRRKQmcuhsBpz+Os9gM9fTwfPNmwcZZdsgQfMrVyC8kJAT169cXrF4SRgSIgPwIUAJQfuzJMxEQPAF/f380bZrTMVFbWxe7dsULUre7+2ScO7eJaWvctwvazxRdCaZBBFSVgL/HaVxdt4eFX79OTcwbTad6ivIscDUBPc5ew6fUnC7pLRpVxzAnc1StXKYoJmlNMQm8fvsJe08G4/aDWN6SjqYGfunaBlzNPxqFJzB0xyH4PRNdoV49vC2md7cuvBFaQQSUiMAU98vYeO4+i2hSly7YOEqYv1dWcnFBQlIST/7u3buwtqbvXyV6FCkUIiBRApQAlChOMkYElI/AjRs3YG9vzwemq1sD27bl1FkSSsQPHpzD0qVdmZyKBtUx8vB6oUgjHURALgSOznDDMx/RHy8/OdjBqW0LuehQBqfPXr7GoXPXEPI0mg+nSqUycHY0RZtmNZUhRIWJ4dqdF/DwDMWb+E+85hZ1DTC7Sxs0qFFVYeIQmtAtV29jrZc3k9WlcR2cde0jNImkhwjIlEC9n3ciLPYd83l2/nx0aSS8eqI1x43Dy4QEnsv169fRunVrmXIiZ0SACCgWAUoAKtZ+kVoiIBcC586dQ9euouQaN6pVM8KGDaKC4UIZGRnpGDKkLDIzM5gkF4+10KX6T0LZHtIhYwIZaenY1mMsUhNF1/Z/GzcQxrX0ZaxCudxlZWWxuoDnvP3FAutkZ8gSgeV1NJQrYIFF8yExjSX+LniLSj1kDxc7a1bvr1TJkgJTrFhyHkTFYMDXhkEVy2ri5V/joKWuplhBkFoiICECj18mwGya6Fq8WqlSSN6/H+pqwvp+MJ4yBRGvXvERnz17Fl26dJEQATJDBIiAshKgBKCy7izFRQQkTODff/9F3759easGBg2wevVDCXspnrkVK/rAz+8YM9JxzlhY9XYonkFaTQQUlED0/SAcnriIqa9YThtrfxmnoJEIT7b3/WD8e/Em4t/nNJ3gGoQMdDSFjVV14QlWAkW+AbE46Bkq1uijegUdTO/YCj0bmytBhMIIofUf2/Dmo+gq4dVF/dHGwkAYwkgFEZAxga1eAZjw10XmtXfz5jg6e7aMFXzfXcMZM/AoOudE+j///IOffvpJUBpJDBEgAsIkQAlAYe4LqSICgiSwb98+DBs2jNdmZNQUy5ffEYzWS5d2YOvWMUyPSRsbOC2fJRhtJIQIyJLAnb9P4vrGfcxlUwsTTBnkJEv3Su/rTcJ7HL3oDZ8A8QYUPdrVhbNjfWhqlFJ6BrIIMDUtEx6ej3HqylMxd92t6mNqRzvU0q0gCxkq42PKgZO4EBTG4v1zqD1mOzVTmdgpUCKQm0CflSdxzFf0vbB9/HiM7tBBMICazZ2LuxERvJ69e/di6NChgtFHQogAERA2AUoACnt/SB0REByBrVu3YsKECbwuM7PWWLLkuiB0vnoVjilTRN05S2tpYOK5XVCjTpCC2BsSIVsCp+avxpPLPszpgC72cGxNf8hLYwcu+T5gicCkT6m8eWPDCuw0YCOzKtJwqTI2H4S8Yaf+wiPf8zFX0NLEVAc7DLIRXi0uZdiYHTfuYMU50X/P+9nWw+EZPZQhLIqBCBSKQOrnDFR22YzktM9sXdiGDTCuVq1QNqQ12X7BAtwICeHNb9myBePHj5eWO7JLBIiAEhKgBKASbiqFRASkTWD16tWYOXMm76ZePVssXXpL2m4LZH/ePBuEh/uxuT+tmY/aLegPxQKBo0lKRWB774n4+CqOxeQ6egBM61CjCmltcPSrOBy9eAv3QsTrovbtbMJOA5YoIS3Pymn3yxewU3//nBedvskeHcyMMbVjS5hW01POwAUQ1Z1nLzBkxyGmxFCvHJ5vFp2op0EEVInAuQfP0XXpvyzk5sbG8F22TBDht5w/Hz5PnvBaVq1ahRkzZghCG4kgAkRAcQhQX9AFGQAAIABJREFUAlBx9oqUEgFBEfj999+xYMECXpOhoRVWrnwgd42HDi3AP//8LvrFbWgvtJ44WO6aSAARkCWBuPBI7B0quv6uU1YLG10nytK9yvo6e+Muqw34OSOTZ9DApBJLApoZ6aosl8IEHhKRwJJ/j8Li+WUaaqUwtWMrjGrdtDCmaG4RCdi6bUZCcgpbHbByGCwNKeFaRJS0TEEJzPv7BpYfF32Q/FvfvlgyYIDcI2k0axYCInMaIC1ZsgS//fab3HWRACJABBSPACUAFW/PSDEREAyB5cuXY968ebyeatWMsWGD+KkNWYt99OgyFi8W1WqpbmGCQTvcZC2B/BEBuRIIPO4Frz/+Yhoa1a+L6UN7y1WPKjkPj45lV4KDwnP+UCtVqgRLAvZxMFYlFIWO9ahXOEv+ZWZ+4de2NDZktf4aGVBzlUIDLeKC8fuO4cpjUc3FrWMdMM7BsoiWaBkRUEwCLVwPwDcslom/tHAh2jdoINdATKZMQXiubr/Lli3D3Llz5aqJnBMBIqC4BCgBqLh7R8qJgCAIbNiwAT///DOvpWLF6vjrrxi5afvyJQvjx9dCQsJLpsHFYy10DWvITQ85JgKyJnDebQsenbrM3P7kYAenti1kLUHl/R2/7INjl8TLIlhbVIWzoynqGpRXeT65ATyN/gAPz1D4B70W4zKlQ0tMbm9LrGRMYMvV21jr5c28jmrfADsmdJaxAnJHBORH4PHLBJhN28UE1NDVRdTWrSgpxzoO+mPHIvbdOx7I+vXrMWXKFPkBIs9EgAgoPAFKACr8FlIARED+BNzd3TF69GheSJky5bFnT07hdlkr3LhxOK5d28vcdpwzFla9HWQtgfwRAbkR2DNkJt5GRDH/80b3R/06BnLTosqOgyOi2GnAsKicD0TKaJVmScBubeqoMho+9jPXnrHk36cUUbF9bjSupc9O/dka1SJGciDg9ywaQ3ccZp4b1qqMwFXD5aCCXBIB+RDY6hWACX9dZM6HtWmDPZMny0cIgArDh+PDp0+8/x07dmDUqFFy00OOiQARUA4ClABUjn2kKIiA3Al4eHhg4MCBvI5SpdRw8GA6Ssjhk9MrV3Zj82YXpqV+Rzt0+32a3PmQACIgCwLJ8e+xtbuocH8ZTQ1s+U1+f7zIIl6h+8jIyMS/F73heeOOmNSWjfVZIrBGVW2hhyAVfS9fJ7HE36374qfFR7duxpJ/6mqlpOKXjBaMQNPfNyIxNY1Njtk+HtUrlC3YQppFBBScwMC1Z+Dh/ZhFsWviRIxo107mEX358gXqAwciIzOnnuzBgwfh7Owscy3kkAgQAeUjQAlA5dtTiogIyI3AyZMn0bNnTzH/+/YlQlNTtn/kvnnzHJMmiU7YlCqthuH7V6FiLX25cSHHREBWBMKu3MZJ11XMXUOT2pg14idZuSY/3yFw/3EEOw0YFSvqzMyNiuU1MdDRFB1sVeuk2yWfKBz0DMW7D6k8i/rV9DDVwQ7t6xvRcyQAAqN2/4ubYc+Zkn9mOuGnFiYCUEUSiIB0CYTGvIPlzD1I/9rI6dmmTahdpYp0nf7HelJqKnSGDhV79cSJE3BycpKpDnJGBIiA8hKgBKDy7i1FRgTkQuDSpUvo2LGjmO8dO16jfHnZ/hK1du1AeHt7MB22I/ui5Rj5d3GTy4aQU5UicHX9HvgfPM1i7t3BFr3at1Sp+IUcbHJKKksCXrwt3i29nY0BOw1YuaKWkOUXW9vbdyns1N8V32gxW4NbNGKn/spraRbbBxmQDIGNl29hwyUfZmxGd2usGt5WMobJChEQMIGFh25hyT+i597Zzg4Hp8n29sibDx9QNVc5HU7HxYsX0aGDqLEdDSJABIiAJAhQAlASFMkGESACYgR8fHzQsqV44mHTpqeoUkV2da/u3DmBP//sxXRVqFEVw/avQmlNDdopIqDUBDzG/YaXgaLrS1T/T5hbfTvwMUsEvo7PqZNaTa8sOw3Yylo5Gxbd9H/JTv29ikvmN8VQtwI79dfNsr4wN0qFVeWuA2hXvwZu/k5XD1X4cVCJ0JPTPsNq5l5EvBb9XD4+Zw56Nmsms9ifvXmDupMmifm7desWbG2pEZLMNoEcEQEVIUAJQBXZaAqTCMiaQGBgIKysrMTcrl79CAYGFjKTMm+eDcLD/Zg/h7njYNlT/GSizISQIyIgAwJfsrKwts0gZGVkQr20GrYvmioDr+SiKAQSPiTi6MVbuHHvkdjyLq1rs9OAOmXVi2JWcGsSk9PZqb9zN0TXSbNHnyYNMLVjS1QrryM4zSRIRMBq0Tqkfs5A6VIlkXJgGkqVLEFoiIDSEvjrYiDGbfNi8TU3NobvsmUyizUoOhoNZswQ8xcQEABLS0uZaSBHRIAIqA4BSgCqzl5TpERA5gTCw8NhYiJeO2jZMl8YGzeXiZbTp9dgzx7RL1U1G5tjwObFMvFLToiAPAi8eBCCQxMWMNdmdQ0wd1R/ecjI1yfXDOPx8xfwCQjB46fRePv+I8pqacLEUB+N6xuhqYUJtMso9xXY/MBc93+Ef71u4n1izsm42jXKsSRgs4bVBLN/RRFy5+Erlvx7/vIjv7yKTllMdWiFvtYNimJSYdfEJ3/CxeBwXA19isexcYh5L2Jirl8FjQz00cHMCE1r14RmaTXBxDjM/TB8n4qua19fMgCtzWoKRhsJIQKSJtBm4SFcD37BzK4ePhzTu3eXtIt87fmFh8Nm3jyx98LCwmBsbCwT/+SECBAB1SNACUDV23OKmAjIlEBsbCz09cUbcCxadBkWFtLvrPbuXSxmzGiApKQEFnOfVfNQp2UTmcZPzoiArAj47T2OG1v+Zu6EVP8vNi4B+89cwaOvTQXy41G9si5+crBjiUB5dA6X1R7l5+fV23esU7Dfw1Cxt3t2MMJAx/ooXbqkPOUV2vfnz1k46PkYJy5FiK3t2tCU1fqrU7lioW0q6oLktHT8dd0P+3zug/vf3xsNa1bD/G7tWEKwhAAO2+WuA7hscGvM7SWbD+4Uda9Jt+IS8Lz3DN2WHWUB6Gpr49Hq1aheUfo/p64EBaH9okVi4GJiYlC9enXFhUnKiQAREDwBSgAKfotIIBFQfAIfPnxAhQoVxAKZN+80mjTpJvXg3N0n49y5TcyPWadWcFxM1yKlDp0cyIXA8dl/IOLmXeZbKPX/YuISsOPfc4iIjv0hE00NdYzo2REtLM0EkQD5oWAJT/Dyuc9qA35KTeMtm9apCGfH+rA0rSxhb9IxFxj6Fh6ejxH67B3vQEdTgyX+hto2lo5TgVp9m/QJv5+6hHOPnhRYoX6Fcpjn2BYO5lwivMDLpDIxdx3AHk2NcPIXUU1dGkRA2QgMXueJAzdDWFiTunTBxlGjpB7imXv30P0/14zfv3+P8uXLS903OSACREC1CVACULX3n6InAjIjkJGRAXV1dXz58oX3OWPGIdjaSvea4uPH3vjtt1a8z2H7VkLP2FBmcZMjIiArApu7jETKh0SUKlkSO3+fLiu33/TDdb3dfdwLfoVIgFSuUA6TBzmhTo2qctcvDwGRMW9YEvBB6FMx9wO61kMfBxOoqQnzNGBGRhaOeoXh0FnxZFdb07os+cdddVWlkZmVhfWXbmHrVd9Ch12/uh5WD+gOIz3dQq+V9AKL39YgIysLlXS08HbnREmbJ3tEQO4EAiPjYDVrL6/j5u+/w66+dBsTHfbxwYDVq3mf3Kn39PR0qKkJpwSA3DeGBBABIiA1ApQAlBpaMkwEiEB+BLS1tZGcnFPvauLEXWjXboRUYbm5OeL+/bPMR7MhPWE/aYhU/ZFxIiBrAgmRL7HLeRpzW7+OATsBKO9xNygMGw6cFJNhbW6CAV1ao4puRaSmp+Pczbs4ftlHbI6DbRM4d7GHmlopeYcgN/+nr/uxRGBmZhavwcSwAksCNrcUVm1Av8BXLPkXFpnT1VitVEmW+Btrr5rXRkNi32Di/hN8rT9uE8tqqGOQTSN2ErKKjjYysjJxOyIaKy9cZ3UBc4+J7VpgcvuWcm+8MXTHYXAnAbkRstYF9WvIPykpt29KcqyUBH7Zfx1/nrjDYuvauDE8XV2lGufuK1fgsnkz76Ns2bJISkqSqk8yTgSIABHITYASgPQ8EAEiIHMCVatWxZs3b3i/o0ZtRJcuk6Sm49q1vdi4cTizr62ni+H7VkKTuk9KjTcZlj2BR6cu47zbFuZYCPX/0tI/Y9+pS7hxL4iHUau6HiY6dwdX7y97pKSls3ne94P51/T1dNkpwBpVKskepIA8Pol8yZKAIV8bMWRLc2hpiD6djFFFt4xc1b5J+ISjF8LhdStSTIdNXQOW/LM2rCFXffJ0vtvbH8s8r4pJGNmqKaY7tIL6fxLbd56/wHSP04jL1QimeR0DrOrviCrltOUZBnLXAXSf0Bkj26tW8xa5wifnUicQn5gKq1l78DJBlIDbM3kyhrVpIzW/m86dw2R3d95+lSpV8Pr1a6n5I8NEgAgQgfwIUAKQngsiQATkQqBu3bp49uwZ73vIkD/Rs+dsqWjJyEjHzJkNERMjup7WfroLGvd3lIovMkoE5EHg4ortCDh6gbkWQv2/6Fdx2HDgFF7H59SC62xnjf6dW0OtlPjJvvxOCo7v7whbKzN5oBScz9PX/MCdCEzJVRuwUgUtlgTs0qq2XPSeu/mcJf/i36fw/rU1NTDOvjnGtlHNU3/ZIFI/Z2CZ5xV4+AWK7c1Ol76wy6f8RGJqGuYfu4Dzua7K6+mUxbahvWEh56vwuesATuhkhc1jOsrleSOnREAaBNZ73sfUXZeZ6Xr6+ni4ahXUpXQNd8WJE5izfz8fRp06dfD0qXipB2nESDaJABEgAv8lQAlAeiaIABGQG4EGDRogKCjnhFC/fgvRv794RzRJiTt8eBGOHFnMzFU3N8Yg92WSMk12iIDcCXiM/w0vAx4zHRtdJ0CnrHxPh90PicDa/cfFuIzt2xV2jc3zsOK6BG88eAovXr/l3/tWslDuoOUkgEuocknA21/3OFtG0wZV2bVgrlmILAbX3IO77nv3kfiple5W9dl1X9NqerKQIWgfn9I/4+SDYCQkpyAo5jW4BB/32op+XVEn1+nX7CC+lTA8ONYZTeR8ijIh+RNsv54sblW/Bm787ixo9iSOCBSGgM28A/ALFzWoWtivHxb1l07pjEWHD2PxkSO8NAsLCzx69KgwUmkuESACREBiBCgBKDGUZIgIEIGiELCxsYGfnx+/1MlpFoYOXVEUU99d8/LlY8yY0QBZWZlsntOyWTBpayNxP2SQCMiDwIaOw5CenMISf1wCUN7j9DVfHLlwU0zGr2OdYZJPQiMxOQVbDp1BUETOVVIr07oY168rymppyjsUQfn3CQgBdyIwd7K0ZMkS6ONgzBKBGurSqZuYlp7JEn9HvcKRlZXTyMmkamWMa9McPei0ZpGfk+S0dCw+dQkncl2DF8oJQC4oLgHIJQLLaanjw94pRY6TFhIBIRE46huGn1aKatSqlSyJh6tXo34NyZctmL1vH1aezKmF27x5c/j6Fr45kJDYkRYiQAQUmwAlABV7/0g9EVAKAu3atcPVqzn1kjp3nojRozdJPLYNG4bi+nXRFYw6to3RZ7V0iz1LPAAySATyIfDxVRy29xZ16BRCA5DPGRk46HkNl3wf8Gor6JTF9KG9UTufK41ct+BtR84iIFfnW5Na+hg/oBu4rsA0xAl8SknD6eu+OHNdVLg+e9Q1KM+SgLaNqksUmc+DWJb8exr9QczuGPtmGGtvg3JaGhL1p2rGwt7EY+qBk4iIS+BDF0oNQE5Q7kYgzzePgaEefU+q2jOqjPE6uh3F2fuiMjRD7O2xb4rkk9uTduzA5vPneXxt27bFlStXlBEnxUQEiIACEaAEoAJtFkklAspMoHv37jhz5kyuX5SGY9Kk3RIN+d69M1i2rDtvs9viqajfqZVEfZAxIiBrAk+9/XFs1nLmtoNNIwxz6iBrCWL+0j9n4IDnFVzJVQMtvwYg2YsKO1+uwQnIeejzF+w0YOCTnFqq7BloUYvVB6xWuWyx1L56m8zq/F26HSVmx75eHVbnr1ntmsWyT4uBzKwsbLvmh3UXvcVwDLNtgtld7PM0DJEHs8UnL+HA12T+qbm90d26rjxkkE8iIDECB28+xqB1Ob9vnp43D92aNJGYfc7QiE2bsCfXB9vdunXD6dOnJeqDjBEBIkAEikKAEoBFoUZriAARkAqB/v3740iuOim2tv0wY8Zhifpau9YZ3t6HmE39hvUw8K+lErVPxoiArAn47j2Gm1sOMLdc8o9LAspzJH1KwdbDnngY9pyXUdgEoKaGOua49IWRgWRPs8mTi7R8X7z9AKev3ca7j8m8i4rlNNCnkwkc7esUya3n9Wc4eiEM7z6m8eur6JTF+LYtMLiFfJ+vIgUk0EV+z17gl3/OIub9R15hWQ11bBrcE7ZGtQShmkv+cUlAbrgNaoV5val0hiA2hkQUmUDL+Qfh8ySGrR9gZwePadOKbCu/hf1Xr8YRHx/+rX79+uHwYcn+LitRwWSMCBABlSJACUCV2m4KlggIn4CLiwt27845+dekiSPmzcv5pLa4EYSG3sKvv9rxZjrMHo1GfToX1yytJwJyI3BmwTo89hLV2xNCB2BJJAC5WL5VM1BuoAXsOO7dB3Ya8Ood8c6zjc2qsNOA5kaVCqQ+OCKenfq7H/JGbP6AZpbs1F/NiuULZIcm/ZhAfsk/bpVzc0vMc2wHzdJqPzYigxm5OwEPbFUfB6Z2k4FXckEEpENgy/kHmLhDlNDmhvf//oeWpqYSc9Zt2TJ43rvH2xsxYgR27dolMftkiAgQASJQXAKUACwuQVpPBIiAxAlMmjQJmzdv5u1aWLTBokU5NQKL69DdfTLOnRPVGKxUuyYGubtBvYxWcc3SeiIgFwJ7Bs/A26fRzLcQOgBTAlAujwFzynVf5hqwhEeLOltmj+wmIVqa+SeVUlIz+CYfudc1MqiOsW1s0MHMSH5BKaHn+1ExWHTyIh7HxolFZ2VQHct+6gIjPV3BRJ27E3ADg8p4uHq4YLSRECJQGAKJKemwcT2AkBfxbNmkLl2wcdSowpj47ty2ixbhWlAQP2fixInYtEny9awlJpgMEQEioJIEKAGokttOQRMB4ROYPXs2Vq5cyQs1MmqG5ctzugUXJ4KYmCeYN685Pn0SFbVvNX4QbIb3Lo5JWksE5ELgy5cvWN2yP/MtlA7AlACUy6PAO83KymKnAU9d8wVXXzF71K5RjjUJsWuiLybQ+14MS/49f5lzDZU7fTa+jQ079VeqZEn5BqRk3u88f4Hfjnnh2ducph9ciPoVyuH3Xg5oZVJbcBFndwLmhGUenoGSJUoITiMJIgI/IrDsmC9cD4hOy5cvUwZ+y5ahnr74z8Mf2fjW+83nzsWdiAj+7VmzZmHFihVFNUfriAARIAJSI0AJQKmhJcNEgAgUl8CiRYuwePFi3kzNmuZYsybn09Xi2D98eBGOHBHZLlu5IgbvcINO1crFMUlriYDMCcSFRWLvsFnMrxA6AHM6JJEApBqAxX+UImPe4PR1P/g9DBUz1ra5AbgTgdw46hWOq36i06PZo2tDU4y1bw5z/SrFF0EWeAJfvgB3nkdjwfGL+Sb/5jm2hYO5CYSYW8vdCfjBymGwMtSjnSUCCkUg+m0ibFz/Ruw7Ua3Uhf36YVF/0YdnxR0W06cj+MUL3szChQvB/f5KgwgQASIgRAKUABTirpAmIkAEeAJ//vknfvnlF/7/6+nVxubN4l0vi4IrMTEerq42ePVK9IltsyE9YT9pSFFM0RoiIDcCIeeuw3PxBuZfCB2AOR3pnz9j/+kruHb3Ic+lsE1AvjdfbrAV1PHN+0E4fdUXsW/f8RFoapQCUAKpaTknBOtUrohxbW3Qu7GFgkYqXNlc8s/3WRTm/XterOEHp7hOZV0s6dURzWobCDL5x2nM3Ql43xRHDLE3Ey5sUkYE8iEwZ/91rDhxh71jXK0abru5oZKOTrFZ1Zk4Ec/jcq7y//HHH5gzZ06x7ZIBIkAEiIC0CFACUFpkyS4RIAISI8DVUJk8eTJvr1w5Pbi7ixepL4qzs2c3YOfOn9lSNQ11DHZfhsoC6bxYlHhojeoRuL5pP+7sP8ECF0IHYE4Hd+30gOcVXPHLaUhRQacspg/tjdo1qubZpPxODJrU0sf4Ad1QuUI51dtUKUSc+CmFXQs+d/NuvtZHtmrKrvtWpFqoUqAPfKvhRxPDGvi1eztY6Of9vpCKkCIazd0JeE7PZvhjiH0RLdEyIiB7Ag+j3sJm3t9ISRd94LF+5EhM6dq12EKqjBqFuI85pRM2btwIroY1DSJABIiAkAlQAlDIu0PaiAAR4AlwXdRGjhzJ/38NjbLYvz+p2IRcXW0RFnab2bHs2REOc8cV2yYZIAKyInB0hhue+dxn7oTQATg77hNXbuPoRW8xDN/q6puYnIIth84gKCKSn29lWhfj+nVFWS1NWaFUaj/JKaksAeh5Q3QC5r9jVOtmGNemOcoTb4k/B99K/nVpUA+u3dqhajltifuUtMHcnYC7Nq4DT9c+knZB9oiA1AiM3eaF7RdFH0i1MDGBj5tbsX1pDxmC5LQ03s7OnTvh4uJSbLtkgAgQASIgbQKUAJQ2YbJPBIiAxAgcPnwYAwYMELO3d+8HaGkV/ZTQzZsHsW7dIN7mgC1LULMRXW+S2KaRIakS2OY0DklxomYCQugAnB2s78NQbPY4LRb72L5dYdfYPA+P2LgEbDx4Ci9ev+Xf62xnjf6dW0OtFHdVlUZxCPgEhODUVV+8fCPqfMmNMuqixOqn9FT+NZMqldgV4B5W9POvOLxzr42IS8C8f88h4D9dmYfaNsZ0h1Yoq6EuKVdStZO7E3ANXW282EYflEkVOBmXGIEbIS9gv+AQb+/A1KkY2KpVke1/TElB+WHDxNYfOnQI/SVUT7DIwmghESACRKCABCgBWEBQNI0IEAFhEDh9+jR69OghJoZrDMI1CCnqWL68B/z9RcmKeh1s0eN/M4pqitYRAZkRSP2YhE2dRScOhNIBODv45y9fY82+Y3ifKCq4zg0H2yZw7mIPNTXxpN7doDBsOHBSjNv4/o6wpURUsZ6l8KgYnPP2x51HT8Ts9GjQHsNsRF3P9/oew6lHl8Xe506mjbCzRuNakumOWawgFHhxQnIKFhz3gldwmFgUg2waYU4Xe2ipl1ao6HJ3Ao7fNQm62nQ6V6E2UEXF9l99Ckd8RD8Du1tb49TcuUUmwTX64Bp+5B6nTp1C9+7di2yTFhIBIkAEZE2AEoCyJk7+iAARKDaBK1euoH379mJ2fv31PKysOhXJdkDABfzvf535tT2Xz4Zxm+ZFskWLiICsCLy4H4xDExcyd0LpAJwdO3fl1P3oBfjnSn7o6+lionN3GFTL6SCakpaOfacuwft+MI+Nmzd5kBNqVKkkK5RK5eft+4847+2PC7fuicVlVs0Iw5r3RlsTG7HXr4b5Yq/fMYR8bYiU/ebwlk1YIlCf6jAW+vnIzPqCXd53seLcdbG1HcyMsaSXAyprlym0TXkvyN0J+OriAWhjXlPeksg/EfgugWN+4eizQlQjlxvnf/0VnaysikTtQkAAOv/vf2JrL1++jHbt2hXJHi0iAkSACMiLACUA5UWe/BIBIlAsAhERETA2NhazMWGCO9q3z6kTWBgHmzaNwNWre9gS3Vr66Lt+AXSqUgKiMAxprmwJ3P/nLC6v2smcCqUDcG4CXBfgnccuiEHhavsN7tYWVXQrIjU9nTWlOH7ZR2zOt04Kypau4nnLzMpiiT/uK/fJS22NMnBu0g1DbXpDvVT+p87SMz9jn+8xeNw7g6S0T3zwVXTKYridNUsEqpUsqXhQ5KQ47E08ph44Ce4KcFHHwbHO4JqECGXk7gS8YWR7TO7aWCjSSAcRyEMgOj4RDkv+QWiM6HtweNu22F3EBh07L1/GqC1bxHyEh4fDyMiIyBMBIkAEFI4AJQAVbstIMBEgAtkE0tLSUKVKFXzM1YVtwIDF6Nt3QaEhRUYGYMkSB3z8GMfWmnVuDcdFog7BNIiAEAl4Ld+GwBMXmTShdADOzYlr7rHruJfYKcAfcczvlOCP1tD7AFfnj0v8PXv5WgxHL0sHOFt3g6FuwRJJkQkv4eF/BscDvcTsNKhRlSUBqT7gj5827vTfxsu3sPmKqLlUUYfQEoC5OwGP7WiJbeMcihoarSMCUicwZL0n/r4RwvzolSsHrwULYGVoWGi/S/75BwsP5dQQLFeuHN68eQMNDY1C26IFRIAIEAEhEKAEoBB2gTQQASJQLAJWVlYIDBR1eONGx45jMG7cX4W2efmyO7ZsGc2vazt1BKyduxXaDi0gArIgcGDMfMR+re8mpA7AuWOPiUvAjn/PIeI/TRDy46OpoY4RPTuihaUZSpSQBUHF9/H4WTTOe9/DvZBwsWBaGzXFAOtusDZoUKQg/aMf4ZD/GdyIuCu2nrvCOsKuCZrXMSiSXVVYFJeYjDlHzuJWrq7WRYlbaAnA3J2AW9SrDp+lOc2zihIfrSEC0iKw5ow/Zuy+ypvfMWECRv2nbExBfI/dtg3bL4o+ZOOGpaUlAgICCrKU5hABIkAEBEuAEoCC3RoSRgSIQGEI9OrVCydO5NR6ady4K1xdPQtjgs3dvn0iLlwQXfUoVbo0+m34DTWoGUGhOdIC6RNY334oPqeIurgKqQPwfyPnuvx6nLuGB4+ffhNK9cq6+MnBDk0tTFCCsn8/fHhex79jib9Lvg/E5nJ1/pytu6NT/aJ3ucxt8MLjm/DwP52nPiDXyIJLBBpWqvhDrao24UF0LEbu+gfJaenFCl1oCcDcnYDLapZG0j46IV+sDabFUiFwI+QlHH4/grTPmcz+hE6dsHnMmEL7cnRzw9n79/l1PXv2xPHjxwvlC9gNAAAgAElEQVRthxYQASJABIRGgBKAQtsR0kMEiECRCUybNg3r1q3j19eq1RArVtxDyZJqBbb56dMHdhU4IuIOW1PD0pTVA1TTUC+wDZpIBKRNIC3pEzY6DGdu1EurYfuiqdJ2WSz7GRmZePz8BW4HhCA8KhaxbxPAnfgzMdRHU3MTlvjTLqNVLB+qsDj982eW+OO6+yZ9SuFD1itbAQObOrFTfyVLSLZWX9aXLHYa8ODdk4hLfs/7rFhGi10LHm7XBFqlFaujrTSflVMBIZh1uPAfPv1Xk9ASgJw+q0XrkPo5g0l9v2cyypeha5DSfJbIduEIpKRnsLp/3qEv2cJmRkbs6m/5MgVvupORlYUms2fjYVQU73zq1KlYu3Zt4cTQbCJABIiAQAlQAlCgG0OyiAARKBoBLgHIJQKzh7Z2RaxeHYSKFasX2ODDh5fw++8O+PLlC1vTpL8j2k13KfB6mkgEpE3g/ctXcO87hbmpVKEcVs8u/AkHaWsk+5IlcONeEKvzF/1KVKeUG6VKlGQn/rjEn562rmQd/sdaXFICSwRyJwIzv2Tx75pW02OJwD5NLKTqn4zLn0C7FdsR8/4jExK+YRSMqlWQvyhSQAS+Epi26wrWeYq6n3Mnyb1++w0dGjYsMJ/Yd+9gMWMG3iUl8Wu4xB+XAKRBBIgAEVAWApQAVJadpDiIABHgCXBXgbkrwbnHypUBMDS0LDClEyf+wP79c/n5XRdOgXkX+wKvp4lEQJoEYoPCcGC0K3NRu0ZVLJ44RJruyLYcCTwKj2SJv8Anz8RUdDZrzRp81K8q206Uj19HsEYh50NuiOmxr1eHJQLtjAtfaF+OeMl1IQj02bwfQV8bzdx2GwQbk4J/sFYINzSVCBSawL7rwRi24Sy/bvmQIfilZ88C2wmMjITVrFli87krv9zVXxpEgAgQAWUiQAlAZdpNioUIEAGegK+vL1q0aCFGZMGCi2jYsEOBKa1e3R8+PkfYfG09XfRbvwC6tQvWTbPATmgiESgCgafe/jg2azlb2dCkNmaN+KkIVmiJkAm8fBPPEn/X7j4Uk8k19nBu2h2t6lrLVf7Np/7wuHsaXMOQ3KNf04YsEWhcpZJc9ZFzyRMYvftf3Ah7zgyfntsb3azrSt4JWSQChSQQ8jIBDkuO4GWC6OReP1tbHJ4xo8BWLj18iI5LlojNv337NmxsbApsgyYSASJABBSFACUAFWWnSCcRIAKFJhAWFgYzMzNkZoqKQXNj2rQDsLMbWCBbr19HsHqAb96ITt4YtW6GXn/OKdBamkQEpEkg6MxVnPvfJuaiZSMzjOvnKE13ZFuGBD6lprHEH/eVkquRRK0K1TCoWU/0tOwoQzU/dnUi8CIO3DmBqPev+MnaXEdnO2v2paNJdeJ+TFExZsw+4omTD0KY2F2TumBEW7r2rRg7p9wqe/15HCfuRLAg61Spwur+GVWtWqCgD3p7Y1Cu+n6lSpVCSEgITExMCrSeJhEBIkAEFI0AJQAVbcdILxEgAoUiEB8fzz7FjYgQ/XLIDReXdXB0LFgHw1u3DmHNGmd+rd1YZ7RwodNWhdoEmixxAncPnMS1DfuY3c521hjk2FbiPsig7AlcvRPIEn8xcQm8c211Lb7BR1l1YTZKSU5P4RuFJKXnNCcx0tPFcDtrDGhW8PILsqdOHgtKwM3zKvZ4+7PpK4a2wSynpgVdSvOIgFQI/P7vbSzw8OZte0yfjgEtWxbI13pPT0zdtYufa2RkBO72SKVKdHq5QABpEhEgAgpJgBKACrltJJoIEIHCEnBwcMDFixf5ZT17zsGQIX8UyMy+fXNw8uQKfm6f1a6oY9u4QGtpEhGQBoEbm/+G377jzHRfh1bo0ZauKkmDs6xsBoQ+ZYm/oIiczpOc7z5WnViDj1oV9WUlpVh+ot7FsETg0YALYnZsjWqx04BtTenKaLEAy3nx1qu+WON1k6n4pVdzLB/cWs6KyL0qEzh7/xkc3Y7yCGY7OeHPoUMLhOSX/fvx54kT/NyOHTvCy8urQGtpEhEgAkRAkQlQAlCRd4+0EwEiUCgCY8aMwY4dO/g1rVsPws8///1DG1lZmewqcFDQFTa3cl0DOC2fjYoGVAD9h/BoglQIXHDbgoenLjPbLr0c0JZOWEmFs7SNRsW+wTlvf3jfDxZz1ca4OUv8Na5pLm0JUrF//0UwSwReC/cTs9+rsTlLBJpVryIVv2RUugQO3QnEguOiJMmo9g2xY0In6Tok60TgGwTCYt+hz4qTeBT9ls1oZ2HBrv6WKlnyh8wGr1+PAzdymhiNHj0a27dv/+E6mkAEiAARUAYClABUhl2kGIgAESgwATc3N8yfP5+fb25uj9mzj0FbW/e7NsLCfPH77w5ISUlk86pbmKD3yrnQqlCuwL5pIhGQFIETv/yJ8Ot3mLkpg5zQ1ILqFUmKrSzsvE9MgpfPfXbq73NGTo1Si+omcG7SDR3r28lChtR9XHzsDY97ZxAUG8b7UlcrBRc7awyxbYwqOtpS10AOJEfAKygMkw+cZAZ7NjPG8TnUIVVydMlSQQm8/ZiCHsuP4XZYLFuio6UFr99+g80P6vYlJCWh94oVuB6c84HL0qVL4erqWlDXNI8IEAEioPAEKAGo8FtIARABIlBYAtu2bcP48eP5ZVWr1oWrqyf09U2/a+ratX3YuHEYP8ewWUP0Xb+gsO5pPhEoNoGD435FTGAos+M6ZgBMa9cstk0yIH0CCR8Tce3OQ1zxC8SHpOScn0E6leBs3QPO1t2kL0IOHjz8z8DD/xReJ8bz3vW0y6J/c0v0b9YQ1crpyEEVuSwsgbvPX2Dw9kNsmZ2pPm7+r2ANtQrrh+YTge8RcFjyDy4+jOSn7J08GUPbtPkutNCYGDi6ueHp69f8vK1bt2LcuHEEmwgQASKgUgQoAahS203BEgEikE3gyJEj6N+/Pw9ETU0dCxdeQv36rb4L6fTpNdizZwY/x9i+OXr+MZvAEgGZEtg5YCreRcUwn8umuUBf7/snWGUqjpzlIRD/PhFX7waCa/LxMelTzs+dkmos6cdd961ctqJSk3ub/I5dC+aSgRlZGXyslbTLsCYh/ZtaonoFSgQK+SGIiEuA41pR0wRT/Yp4vG6kkOWSNiUk0HvFCRz3C+cjWz18OKZ37/7dSG8+fowOixcjPSPn587hw4fRr18/JSREIREBIkAEvk+AEoD0hBABIqCyBC5dugSu8HPuMWvWUdjY9P4ukwMHXHHs2DJ+jnkXe3RdOEVlOVLgsiewqZMLUhOTmOONrhOhU1aY3WFlT0ZYHt+++8gn/hKTc7rjcip7WnZEb6tOMK1SR1iipawm9M0zHAu4gBOBOU2ZOJe6ZbXQ/2sisEZFKq0g5W0okvl3ySlo4baZrdXV1kT8rklFskOLiEBRCAzdcBb7r+dc353XuzfcBg36rqljvr7os3Kl2ByuIVyHDh2KIoHWEAEiQAQUngAlABV+CykAIkAEikPgwYMH6NKlC17nuhYyduxWODh8/1rItm1jcfFiTtFoq96d0HHOmOJIobVEoEAEvnz5gtUtc06v7lk6s0DraJLsCMQlfPia+HuIpE/iiT+nhh3Qy9IBZtWMZCdIgJ5CXkXgeKAXTj68JKauQhkuEdiQnQg00C0vQOWqLcl0/ioeQObhGShZooRqA6HoZUJgwvaL2HohgPc1pmNH/PWD67vbvLww/q+/+DVVq1bFuXPn0KhRI5loJidEgAgQASESoASgEHeFNBEBIiBTAlFRUXB2doaPjw/v19n5d/z006/f1bFyZR/4+h7j59gM741W47//abRMAyNnSkng07sP2OI4msXGnfzjTgDSEAaB1/HvcY1d9X2I5JRUMVHdG7RjiT+u0QeNHAJcgxAuEXj6kajLevYop6XJEoEDmlqiVqUKhEwgBLgTgNxJQG683jEBVcqXEYgykqGsBFwP3MSyY758eL1tbHB01qzvhvu/f//Fbx4e/BxbW1t4eHigVq1ayoqJ4iICRIAIFIgAJQALhIkmEQEioOwEkpKSMGrUKHB1YbKHo+PPcHFZ993QFyywR0jIDX6Owy9jYdnLQdlxUXxyJBD/7AV2D5rOFHC1/7gagDTkS+DV23f8ib+U1DQxMY4WbdHb0gEN9OvJV6TAvT+KeYJjgV7wDLoqplRHU4M/EVi7snLXSRT4FjF5XA1ArhYgN4LWjIB5zUqKIJs0KiiBv7wCMe4vL159azMzXF+y5LvRTN21C+s9Pfk5XL1nd3d3aGtT13EFfQxINhEgAhIkQAlACcIkU0SACCg+gQkTJoDrDJc97OwGYsKE7dDQKPvN4KZPN8eLFyH8+z+tnY/aNnTFRPGfBmFG8OJBMA5NWMjEcd1/uS7ANORDIDYugU/8paali4noat6GnfizrPH97uLyUS5cr4EvQ9mJwLPB18REltVQ5xOBdanpjdw2kOsCzHUD5sa1xQNgb04dyOW2GUru+PyD5+iy9F8+SrOaNRG8Zs03o05OS8OYLVtw0NubnzN+/Hhs2bJFyUlReESACBCBghOgBGDBWdFMIkAEVITA/Pnz4ebmxkfbsGEHTJiwA3p6tb9JYNSoKvj4MY5/38VjHXQN9VWEGIUpSwJhV31xcp6oqHlTCxNMGeQkS/fkC0DMm3h2zZfr7JuW/lmMSWez1uht5QCrGmbEqhgEAl6G4FiAF87nOmHNmdNSL83qAw5o1hBGVej0WTEQF2np5AMn4RUUxtb+O8sJfWzoSnuRQNKi7xIIjUlA/amijtPc0CtXDm/c3b+55nlcHEZv2YJLDx/yc1xdXbF06VIiTQSIABEgArkIUAKQHgciQASIQD4EVq9ejZkzc5orGBpaYvz4HTA2bpYvr+Tkd3BxqQSuQUP2mHrtANTUSxNfIiBRAoHHveD1h6iwedtmlnChK+cS5fs9Yy9ev8W1r4m/9M8ZYlM71W+FXlYOaFzTXGZ6VMHR/RfBOB7ghQuPb4qFq1lajSUCuTqBJlUrqwIKQcS44LgXDt0JZFq2jXXAWAdLQegiEcpDIPVzBrQG5ZRfKVGiBOJ37ULFsvnfxLgTHo7RW7ciMDKSh7Bq1SrMmDFDeaBQJESACBABCRGgBKCEQJIZIkAElI/A7t274eKSU1+tQoVqmDDBHU2aOOYb7OvXEZg82Vjsvclee6ChTUXSle/pkF9EvruP4ua2g0xAj7Y26OvQSn5iVMRz9Ks4/sRfRkamWNQdTe1Y4s/awEJFaMgnTP/oIJYIvBiac72PU6KuVopPBJpW05OPOBXyusbrJrZeFTVkWDqwFVz72KhQ9BSqtAl8+JSGCsM3irkJ37gRRlWr5uva8949jNqyBa/ev+ff37VrF0aMGCFtqWSfCBABIqCQBCgBqJDbRqKJABGQFYGTJ09iyJAhSExM5F1OmrQLbdvm/8tlRMQdzJ3bXEzeqCMbUKFmNVlJJj9KTuCW+2H47DjCouzdwRa92rdU8ojlF15ULJf4C2RXfTMzs8SEdDC1ZTX+mtZqKD+BKuj5btRDViPwUmhO13YOg1qpkl8TgZYwq06JQGk9Ghsv38KGSyL2i/rZYmF/+vkjLdaqZjf81XuYTBG/5uu3fDmaGRnli2L31atw2bSJf09HRwf79++HkxOVxVC1Z4fiJQJEoOAEKAFYcFY0kwgQARUlcPPmTdYh+MmTJzyBoUP/hJPT7HyJRETcxdy54leFB25fCv0G1AVURR8hiYZNCUCJ4szXWGTMGz7xl5WVc62fm9yuXguW+GtuSFcfpb8T3/bgFxnIEoFXntwWm1SqZAk+EWiuX0WeEpXSNyUAlXJb5R6Uz5MYtJwvOtmePe4sX46m30j+rTh5EnP27ePn1qtXj3X6bdWKTsTLfTNJABEgAoImQAlAQW8PiSMCREAoBEJCQjBy5Ejcvp3zx6aj41S4uKzNV+K7dzEYO7aG2Hu9VvwCo1ZNhRIS6VBQApQAlN7GhUW+hPf9YHbiL1c5T+awrYkNS/zZ1LaSngCyXGgCvs8DWCLwapjoWmr2KFECLBHYq7E5mhiK/ywutBNawBOgBCA9DJImcOpuBJz+OC5m9uVff0G/YsV8XU3btQvrPD3591q0aIGdO3fCzIwaL0l6b8geESACykeAEoDKt6cUEREgAlIi8Pr1a5YE9Mz1i6e1dQ+MGrUBenqGebympHzEzz+b4v37V/x7nedPQIPu7aWkkMyqAgFKAEp+l/0ehuJWQAjuh0TkMW5v3Iwl/mzrNJa8Y7IoMQI+z+6zROD18Dt5bLY3M4KTlRm6NjSVmD9VNUQJQFXdeenEvfPyI4zacp43Xq1CBYSuX49yWlp5HEbGxWGKuztO+fvz7zk6OrLkX9Vv1AiUjmqySgSIABFQXAKUAFTcvSPlRIAIyIHA58+fMWHCBHbVJHsYGFhg5MgNaNCgXR5FX75kYf78lgjLdTrFftIQNBvSUw7qyaUyEKAEoGR28WPyJ/g8CMGtByF4HvM6j9HWRk1Z4q9l3SaScUhWZELg1tN7LBF4I+JuHn8W+lXh1MgMPRqZoVJZas5UlA2hBGBRqNGa/Aj8eeIOftl/nX/LxsQEt5YuRUnu+O5/xpVHjzBl504ERUfz73ClWbZs2YLSpUsTYCJABIgAESggAUoAFhAUTSMCRIAI5Cbg5uaG+fPn8y+pq2uxJGCHDqPyBbVmzQDcunWYf6/pYCe0mTyUoBKBQhOgBGChkYktiIx9wyf+PiQl5zHmUN8Onc3sYUeJv+KBlvNq76f3cD7kOrwei3cN5mRV1i7LEoHcl1l1qhNYmK2iBGBhaNHcbxGYve8aVp7MSdL3b9kSh6ZPz3e6+6VLLPmXkp7Ov7906VK4uroSYCJABIgAESgkAUoAFhIYTScCRIAIZBPw8PDAlClT8PbtWx5Knz6uGDhwab6Q9u6dhVOnVvHvWXRri86uE1CiZEmCSgQKTIASgAVGJTbxQehTlvi7Hfg4jwHdMuXRxbwNOpu1Rr0qtYvmgFYJksCTN89xPuQGzgVfQ8KnD3k0drOszxKBbU3rClK/0ERRAlBoO6JYejKzvmD0lvPYfTWIFz6zRw+sHDYs30DmHzwIt6NH+fcqV66MDRs2wNnZWbECJ7VEgAgQAYEQoASgQDaCZBABIqCYBPz8/FgSkPs3e9jZObO6gDo6lfMEdfjwIhw5sph/va5dE3RynYCyuhUUEwCpljkBSgAWHHla+md2xdcnIAShz1/kWVi/al122o9L/FUsU67ghmmmwhF49+kjSwRypwIfv36aR3/T2jVZnUDuenAZdbpS+K0NpgSgwj36ghH86n0yRm+5gDP3cr7/Fvbrh0X9++fR+DYxkdX78/DOOcHbvHlzlvzj/qVBBIgAESACRSNACcCicaNVRIAIEAGeAHcCkEsCcicCs4excXOWBOT+/e84eXIF9u2bw79c3cIEDr+MhZ4JnTyix+rHBCgB+GNGr96++5r4C8abhLynvrj6flzir4Op7Y+N0QylI3Ap1IclAvOrE2igWx5OVuYsEVincv5dSJUOSCECogRgIWDRVJ5AwPM4jP3LC35hsfxrfw4ditlOTnko+YWHs+Qf92/24E78cck/7gQgDSJABIgAESg6AUoAFp0drSQCRIAIiBHgagJytQGzB3cCkEsCcicC/zsuXNiC7dsn8i9rldeB3biBsOrtQFSJwHcJUALw23hCnkbj1oNgduLvc0am2MQypTVF13zNW8NSn7rB0rcZEBgTivPBouvBnz6niiFRVyv19USgOVrUNSBcXwlQApAehcIS2OYVgPkHvRGfmMIv3TxmDCZ06pTHFHfij0v+cScAswdX64+r+UeDCBABIkAEik+AEoDFZ0gWiAARIAI8Aa478KRJk5CWlsa/xtUE5GoD/ndcv74PGzaI172xcGyLVuMHQltPl6gSgXwJUAJQHMuXL4BPQDA78fcw7HkeZoYVq6OLRVt2zbd6OT16qohAHgKxH+NEdQKDriLyXc4JpeyJrU1qsxOB3MnAfBqUqhRRSgCq1HYXK9iXCUmYf/Am9uSq98cZ3DtlCoba2+exzdX642r+ZQ8NDQ1s2rQJXLdfGkSACBABIiAZApQAlAxHskIEiAAR4AlcuXIFkydPRnBwMP8a1x2Y6xLMdQvOPR4+vISDB+cjLMyXf1nXUJ+dBqzXrgVRJQJ5CFACUIQk4UMiO+nHJf5evM5pxJMNrJmhJUv6cV9qJUvRk0QEfkggIyvza53AG7gTGZhnfr2qlVnDkB5WZqhWXueH9pRxAiUAlXFXJR/Tv7efsFN/oTEJvHEbExMsHTgQHRo2FHPIdffluvxy3X6zh7m5OTZu3Ih27dpJXhxZJAJEgAioMAFKAKrw5lPoRIAISI9AZGQkqwt46tQp3kmDBu1YEtDAwELMcWpqEksCenquF3u96aAe7DRgqdJUkF56O6V4llU9ARgRHcsn/pJTxK9tlixREl3MRU09mhtaKt7mkmLBEPCLDPzaPfg6sr5kiekqr6XJJwKtDKoLRrMshFACUBaUFddH2udMdupv1am7YkH87OjIkn/amppirwdFR7Pk35VHj/jXe/Tower9GRoaKi4IUk4EiAARECgBSgAKdGNIFhEgAspBYNq0aVi3bh0fjJ6eIUaN2ghr6+55Arxx4wD+/vsXxMfndCutYVkfduMHwqCxuXIAoSiKTUAVE4AZmZnwDw6H38NQ3A0Ky8Owqk4lUX0/s9aoU6lmsRmTASKQTeBZ/IuvicBreJ0YnwdMJwsTdG1oCgdzY5QupfwnTSkBSN8b3yJwLTianfrzfvySn2JQqRKWDx6MQa1b51l22t8fk93dERkXx783depUrF27liATASJABIiAlAhQAlBKYMksESACRCCbwPr168H9Upt7uLisg6Pjz3kgvXoVgYMHXXHr1mH+vRIlS7KTgM2H9iKoRACqlAAMj4qBf3AY7gaF403C+zy731DflL/mq61Rhp4OIiA1Aklpn/jrwQ9jQvP4qaVbAQ4WxnAwN0HjWvpS0yFvw5QAlPcOCNP/H8f92Mm/zKwvvMD+LVvCbeBAGFWrlkf0ek9PTN21S+x17sPSn3/O+3uRMCMmVUSACBABxSRACUDF3DdSTQSIgIIROH36NCZMmIAXL3JO9zk6ToWLS/6fdJ8+vRp//z0PGRnpfKTG9s3QatxAVKKOlAq2+5KVq+wJwISPifAPCmeJP66rb36jfT1blvizN24mWbhkjQgUgMD18DssGXj5iU++s23qGrBEIJcQrFZOuWoFUgKwAA+ICk0Jio5nib8Td8L5qNXV1LBs8GDM6J73pgM3adquXVjn6cnPr1mzJrZs2YLu35ivQjgpVCJABIiA1AlQAlDqiMkBESACREBEICgoiNUF5JqEZA9r6x4YNWoDuKvB/x2hod44cMAVwcHX+bfK6JZnScCGTh0Iq4oSUNYE4L2QcPgHheFucDhS03IS39nbbKhbA22Mm6OtiQ3Mqhmp6O5T2EIiEPIqAlfDfHEt3A+RCTnXHrM1ltVQZ1eDHSxM0NHMWEjSi6yFEoBFRqd0C90vPWTJv9cfPvGxtTE3x9JBg2BnaponXu6q7xR3d5zy9+ff45p8cPX+LCzEayMrHSwKiAgQASIgEAKUABTIRpAMIkAEVINASkoKSwK6u7vzAXNNQbjmIFyTkP+OzMwM1iDkxIk/xd6q194W1gO7Q79BPdUAR1HyBJQpAfg85jWr7ccl/l6+yVtfrUxpTbQxsUEbk+Ys+UeDCAiVAJcEvBbGffni02fx5jScZuMqlVgisJO5Mcz1qwo1jB/qogTgDxEp/QSfJzFYc9ofR3yeiMU6p2dP1uhDLZ9amFyTD67ZB9f0I3uMGjWKJf+0tLSUnhkFSASIABEQCgFKAAplJ0gHESACKkXAzc0N8+fP52NWV9diScAOHUbly8HX9yg7DRjzn9pT1s7dWSJQp0olleKnysHeO+yJK2tEtZM621ljkGNbhcKRmJzCrvdyX4FPnuervWmthnzST09bV6HiI7GqTSAuKYGdCOSSgXejHuYLo3W92ujEXRE2N0HFsoqV/FjmeRW7vUUnuNa5tMPPjk1Ue8NVKPoX8YlYfdqfJf9yD1N9fbgNGoQ+Njb50nC/dIkl/1LSc052L126FK6uripEj0IlAkSACAiDACUAhbEPpIIIEAEVJODh4YGJEyfi3bt3fPR9+rhi4MCl+dJISHiJw4cX4tKlnNOD3EQu+cclAblkIA3lJxB66RZO/7qGBdqykTnG9euqEEE/fPKMXe/lEn9cEvC/w7CiPn/az7yaclyXVIiNIZFSIxD8Kpw/FRj5LiaPHy75xyUBuVOBrevVkZoOSRqefeQsTj4IZiYPTe+O/i3zXvWUpD+yJQwCXNKPS/5xScDcY1SHDljcvz9q6Ob/Qc38gwfhdvQov6RixYrYvHkznJ2dhREYqSACRIAIqBgBSgCq2IZTuESACAiLgJ+fHyZPnow7d+7wwuzsnFldQB2dyvmKDQi4gNOn1+DBg3Ni73PXgblEIHc9mIbyEnhxPxiHJi5kATY0qY1ZI34SbLDctV7uei93zZe77vvfQVd8Bbt1JEzCBH50RZi7FswlArlrwtx1YaGO0bv/xY0w0cndq4sHoI15TaFKJV0SIMBd8+WSf9y139yjS6NGmN69OzpZWeXr5W1iIqv35+Htzb/frFkzbNy4Ec2bUzkHCWwNmSACRIAIFIkAJQCLhI0WEQEiQAQkR+Dt27esLiB3IjB7GBs3Z0lA7t9vjStXduHkyRV48SJEbArVB5Tc3gjRUkJkDHY5T2XS6tSoikUThwhKJne6L/DJU9wNCgfX2CO/QVd8BbVlJEaGBApyRZhrGMJ1ELavVxe6Arsi/NPm/Xj0UpTMf7zOBab6dEVfho+PzFx9q86fec2amOXkBJd2eWsWZ4vzCw9nyT/u35A/YoIAACAASURBVOzBnfjj6v1Vrpz/B5syC4wcEQEiQARUnAAlAFX8AaDwiQAREA4BriYgVxswe3AnALkkIHci8FsjNTWJnQY8eXIlUlI+ik2j+oDC2VtJKklLSsZGhxHMZOUK5bBq9hhJmi+Srdfx7xAUHoVHEZEICnuO1PTPeexkd/HlGnrQFd8iYaZFSkaAvyL8rS7C6qXR0qQ27IwM0dK4FgwrVZQ7gfYrtuPle9F/a97tnowKZTXkrokESI7At+r8ldfSwkwnJ3bqT1tT85sOuRN/XPKPOwGYPbhaf1zNPxpEgAgQASIgfwKUAJT/HpACIkAEiABPgOsOPGnSJKSlpfGvcTUBudqA3xtccxAuEejltU1sGtUHVM6Ha639QGR+zoCGemn8tfBnuQT57OUrBIVH4lF4FEKeRuWroYy6FuveS1185bJF5FSBCPBXhMP98Ck9b41MLpQWdWuxRGBLY0M0rFFNLtE1WrweKemfoaFWCqkHp8lFAzmVDoFv1fkb5+DAEn9cs4/vDa7WH1fzL3toaGhg06ZN4Lr90iACRIAIEAFhEKAEoDD2gVQQASJABHgCV65cYVeCg4KC+Ne47sBcl2CuW/D3xqNHl1ki0N//tNi0SnUNYNqhJfvSNfz+L/G0FcInsM1pHJLiEpjQ7YumQr20mkxEcwm/IO6UX3hUvjX9OBEaaupoZtgQNrUbseQfdfGVydaQEyUhkH1F2Pf5A9yJfIi0jJzOqblDtNCvKkoGstOBhjKJPvVzBqwWrWO+DCppI2rrOJn4JSfSIxAak4BDt0Jx+FYogqLjxRx1t7Zmib/2DRp8VwDX3Zfr8st1+80eFhYW7Mpvu+9cFZZeVGSZCBABIkAEvkWAEoD0bBABIkAEBEggMjKSJQFPnTrFq2vQoB1LAhoYWPxQ8bVr+3DmzBo8e3ZfbG7JUqVEicCOtjBq3eyHdmiCMAnsd/kFrx8/ZeJWzxmLSuV1pCL0U2oaO+WXnfh7k/AhXz9ckq+ZoSWa1WrIkn+Vysr/qqJUgJBRIiBDAvHJ71gS8E7UQ9yJDASXHMxvGOiW5xOBdsaG0NGUzrXc2A+JaPvnX0xCM6Oq8FsurPqjMtwahXd18k4EDvmIEn8ZmVli8TSuUwfTu3XD0DZtfhhnUHQ0S/5defSIn9ujRw+W/DM0lE1i+ociaQIRIAJEgAjwBCgBSA8DESACREDABKZNm4Z160QnLrihp2eIUaM2wtq6+w9Vf/6cyl8LjouLzDO/av26X5OBLVGumt4P7dEE4RA4PudPRNwQdY5eMmkoDPWrSEzc2/cfxZJ+SZ9S87VtrGcIrpkHl/BrVssSpUvJ5hSixAIlQ0RAgQh8zszAnahAlhC8G/UQ4fn8TOfCqVBGk08GcicDa1QoJ7Eog2PeoPemfcyeUzMjnJjTS2K2yZD0CUTGfeRP+/k/zduV3VBPD9nXfTVLl/6hoNP+/pjs7o7IuDh+7tSpU7F27dofrqUJRIAIEAEiIB8ClACUD3fySgSIABEoMIH169eD+6U693BxWQdHx4LVfuMahdy6dZh9BQScz+O3tJYmTDuKrgfXtrEqsC6aKD8CXn9sQ+Dxi0zAbJe+aFDMK4BRsXFfr/aKTvtlffmSb3BNDCzYKb+mhg3RoHo9+QEgz0RAxQk8in2Cu19PB96LzikXkRtLyRIl2PVg7lQgd1W4fvXifdDjHR6Jkbv+YS7GdrTEtnEOKr4LihH++YDn7KQf95WUmrdBU2crK/Rv2ZJ9fa/BR+5o13t6YuquXWIAuA8rf/65YL+XKAY5UkkEiAARUD4ClABUvj2liIgAEVBCAqdPn8bkyZPBXQ3OHg4O4zBkyJ8oU6bgJzxCQ71ZIvDmzYP4+DHnU/tsmzUsTVGPXRFuibK6FZSQpHKEdGv7IfjsFP0hPr6/I2ytzAoVWOzbBDx78RrPXrxCxItYRETH5ru+jLommhtafb3aawmDitUL5YcmEwEiIH0C0e9i2RVh7qqwX2QAPqXnf2rXyqA6rGpWR8Oa1dCwZlXUqaxbKHGnAkIw67AnW7Ogry0WD2hZqPU0WXYEXr1P/pr0ewLv0Jd5HFcpVw7OrVqxpJ+dqWmBhX389Alz9u/HNi8vfg131Xfjxo3o3v3HNxMK7IgmEgEiQASIgFQIUAJQKljJKBEgAkRA8gS4piBcXUCuSUj2MDFpzpKA5uY/rtWTW1Fi4lv+VGBw8LU8YrXK67AkYG2bRjBsbgk1DXXJB0QWi0zgwb/ncWnlDrZ+cLd26NSyyXdtcR17w6Niwf3LJf1ivjYQyW9R9fJV+IQfd9qvvJZ06gsWOXhaSASIwDcJfEhJ5GsGcgnB2A9vvjm3rp4uSwZa1qgGq1rVf9hZeO+te1h6RvTfn02jO2Bi50a0EwIikJKeAa/ASJx/IDrx9zYxbzfpNubm/Gm/yjqF+9l+LTiYJf/8wsL4qLkmH1y9P67pBw0iQASIABEQPgFKAAp/j0ghESACRIAnkJKSgpkzZ2LLli38a2pq6hgy5P/snQd4FNXXxg8lQCAQSOgh9NB7J/QmIEhTOsgfUVARBQQElGahNwUbinz0pnQEpPfeQid0CKEGEjoE+J5zl53MbmY3O7Ozyezue58nD5rcufec371b5p1zzxlDTZr01kTq2LGNQgzcuXMBPXkSE2+MtJkyUO7yJSm4QgnKV7Uspc8aqGkeXKQfgfAte2nFoPFiwOZ1qlCr+tWkwV++ekVnL0XQ2cvX6MKbKL/oh4/sTl4kW/43+fxMhTySJUumn7EYCQRAIEkIvH79WhIDOW/g6ZumwkG2Wma/dFJ0YPk8uahC3iBKmTy51P3HDTvpl817xP//068ZtaockiR+YdI4AtfuPqA1hy/SpuNXaeOxK3Q75nE8PP6+vtS2WjUh/NUrWVITvsmrV9NXc+bQ89hY6fpPPvmEJkyYQL6+vprGxEUgAAIgAAKJTwACYOIzx4wgAAIg4DSBadOm0YABAyg6Oq4qa61aXahz5zHk759N0/hRURG0a9dCIQaGh++1OUZwueKUu0IJUUU4i5O55zQZiosoIuwMLejxjSBRo3wJKl+0IJ25fI3OX4mkCxE3KDb2pV1KBTLnFjn8iucMEf/mC8wFqiAAAh5O4OLda8S5A09cDxf/nr9zxa7HqVKmEFGBZXLnoAp5ctGGk+fon0Omaq87vm9H1QoHeTgxY7oXdvk2Ld9/njYdv0JbTly1aWTlkBAh+rUNDaWgAHXHvc2D3oyOpq9mz6aZW+NOCvj7+9PYsWOpe/fuxgQEq0AABEAABGwSgACIzQECIAACbkpg//79QgTcsmWL5EGePKVENGCZMo2c8urw4bUUFvYfHT36H121kWCeJwjIGySOCResUYGCy5dwak5c7BiBmBt3KHzzHtry00zHLiCikCx5qUTOQlQiRwiVzFkYufwcJoeOIOC5BDh34LHrZ+h4ZDgdv36Wwm9fctjZiV1q07tVQih3Zsdz0Do8ODrGI7D5+FVafuAc/XfkEp2KiLJJqHhwML1VujS9VaoUNSpb1imSa48cEVF/YbLcw7Vr1xbiX8WKFZ0aGxeDAAiAAAgkDQEIgEnDHbOCAAiAgC4EXrx4IUTAyZMnW4zXocMoatlyoC5znDq1ncLC1gsx0F5kYJoMfpQ/tBwVqFmRchQPwVFhJ+k/vhdDdy9epbsXr1n8y79PqBXOll+IfaWCilCZXEUpqx+ObSfEDH8HAW8ncOvhXTpy7RSFRZwWouCZBI4MM68sGdJS8eBAKpYr0OJf/j2adgJX7z6gfeGRItJv9aELFPVQubALz8CRfiz6NShVimoUVVcQypaFo5cupUHz5ln8uXfv3kL88/Hx0e4YrgQBEAABEEhSAhAAkxQ/JgcBEAABfQjMmjVL5Aa8c+eONGBoaBsRDZglS159JiGiiIjTdODACiEGcu5Ae40FwSwheShLwbzSv1lD8lAyWU4p3Qxz44GcEfrMbhfLXpBKvxH7yuQqRhnS+LkxEZgOAiBgBAIxTx/SkWsnhSh4NOI0nbxxzmGzIAw6hurlq9d09PItOnrpNvHRXv736OXbdgU/Hplz+bHo16xCBSoSpN9R7Eu3b4uov0W7dkkOZM6cWeT6e//99x1zCr1AAARAAAQMSwACoGGXBoaBAAiAgDoCYWFhIhpw3bp10oU5coSIKsGVKrVQN5gDvR8+jBJi4P79K+jIkbX0/Hn8ioNKw2TOHywTBfNQlpC8lC4wowMzuncXPYQ+M4GiRWvQ3bvX6Nati+JXCz/4kXJnyunegGA9CICAYQlcuXed2v71hbAvX9aslCswkLafOqXaXm8WBm/cfyQJfCzyhV26Tcevxj20swfTN1UqalSmDDWrWFGIfgF++j/kWbZvn6jyGx4ZKZnSsGFDEfVXqlQp1WuNC0AABEAABIxHAAKg8dYEFoEACICAUwQGDhxIY8aMsRijdeuh1KbNCKfGTejiQ4dW04EDK+nUqW107Zq6G8O0mfylKMEM2TJT2sCMQhRMF2D6N1U6A1cZfP2aHkXdp0d3o8W/j+/yf99/87v79DjqvjjC68jRXTnj5MlTUK5cxcRPcLDpX/MP95s1qx+tXDlBXDKiyRf0VpHqCS0R/g4CIAACmgj8d3oHDVv9o7j2y3feofFvosFOXrtG0s/Vq9J/czVyNc0sDGbPmJayZUxH2aWftOK/s/mbfmfkAuUxT54Ti3xxP4/p6p0YSfS7FR2/Qq89RkVz5aKaRYvSOxUqUJNy5dTgVN132KJF9O3ixRbXffXVVzR69GjVY+ECEAABEAAB4xKAAGjctYFlIAACIKCZwMKFC6lPnz4UKXuSX6HCOyIaMCioiOZxHb3w5ctYunLlGF25EkaXL/O/x+jy5TC6f/+Go0NY9EuZJrUkBpqFQWuRkH+fNiAjpfBJqWkO64uexjyUhDwh6gmRzyToCYHvze8eR8VVYtYyccqUqRRFvpw5C9sdbuvWWTR1ahfRp0OFd6hXLRzP0sIf14AACCRMYMrWWTTvwErRceZnn9H7tWrZvejM9etxwiCLhG/EweexsQlPZqdHNn+TIChEQfFv3P/LxcMAvzROzWO++HnsS7px/7GVsPeIbir87vEzbb5lz5iRSuXJQyVz56aSefJQKf43d25KmSKFLj7YG+R0RISI+lt54IDULUeOHDRp0iRq27aty+fHBCAAAiAAAolLAAJg4vLGbCAAAiCQaATOnDkjjgSvWLFCmjMwMFjkBaxevX2i2SGfKCbm9hthkAXBOIHwxQvbCc6TxFAXTJoqlS8FBxe3iOTLlasoZc9eUNNsly4dof79TVUeywUXp5/bDNc0Di4CARAAgYQI9Fw0nA69qQh/eNw4KpNXW27Zczdu0Cl51OC1a3Ti6lV68vx5Qia4/d/T+PjECXxmwS93bsqSIWkqKc/fsUPk+7t6967EtlmzZuLIb+HC9h9Auf1iwAEQAAEQ8FICEAC9dOHhNgiAgPcQGDZsGH377bcWDjdv3l9EAxqlRUaGv4kSPCaiBON+IsV/v3jxzCimKtqRPn0gZcqUgzJmzE7+/tnEvxkzmv7l/8+RoxBlzarthtmW469fv6I2bUwRImlT+dLGXrMMzQjGgQAIuC+BelPep8dv8ry+XLSIkut8FvfSrVt0NjKSbkZH04379+nm/fumf9/8/4179+jOgweGBpjax4c4mi9HxoziX/MPR/VxRF9IjhyGsZ+j/sYtX25hz9ChQ2nECNemCjEMABgCAiAAAl5KAAKgly483AYBEPAuAsuWLaPevXvT5cuXJcdLlWogogHz5TNFkRm5PXp030oYZJHwpsLvtB0xVvLdzy9AiHj+/nFinvL/ZyPO15cUrU+fYlK+RRQCSYoVwJwg4PkE5AVAiuXKRScmTUoSpzmvIAuCkjjIIqGN/496+FA3G+Vinvm/s1mJfPz7jOnS6TanqwY6fPGiiPpbHxYmTZEnTx6aPHkytWihf7EwV/mBcUEABEAABLQRgACojRuuAgEQAAG3I3Dp0iVxJHixLNF3+vSZqXPnsVSnTle38wcGE/34Y0fasWOeQIFCINgRIAACriAgLwDSoXp1mvuFqRowmnsRmLF5Mw2YPdsikrJ169biyG9ejUe63YsArAUBEAABEIAAiD0AAiAAAl5GYNSoUTR48GALrxs37iWiATlPHZr7EFi2bAzNnTtQGIxCIO6zbrAUBNyJgLwAyOiOHekrRIq50/KJ/Ioc9TdlzRoLu0eOHEmDBg1yK19gLAiAAAiAgHMEIAA6xw9XgwAIgIBbElizZo04Enz27FnJ/iJFqotowEKFqrqlT95o9OHDa2jkyLeF6ygE4o07AD6DgOsJyAuA/Dt4MDUua/y0Ea6n4h4z7D57VkT97Th9WjK4UKFC4shv48aN3cMJWAkCIAACIKAbAQiAuqHEQCAAAiDgXgQiIyPFkeA5c+ZIhqdJk04UB2nY8FP3csZLrY2KiqAePXIJ71EIxEs3AdwGARcTkBcAufb77xQUEODiGTG8HgR+WbeOuNjHo6dPpeE6deokjvzmMFBBEj18xRggAAIgAAKOEYAA6Bgn9AIBEAABjyUwceJE6t+/P7169UrysV69D4UQ6OeXyWP99hTHunYNpIcPo4Q7KATiKasKP0DAGATkBUAC/Pzo7owZxjAMVtgkcO/hQyH8/blxo9QnefLkNG7cOOrbty/IgQAIgAAIeDEBCIBevPhwHQRAAATMBDZt2iRuDI4ePSpBKVCggsgLWKJEXYAyMIHhw+vSiRObhYUoBGLghYJpIOCGBOQFQOoUL06bhg93Qy+8x+RNx4+LfH8Hzp+XnC5dujTxg766dfFZ7j07AZ6CAAiAgDIBCIDYGSAAAiAAAoJAVFSUOBI8ffp0iUjy5CmECPjOO1+CkkEJzJjRm/7990dhHQqBGHSRYBYIuCkBeQGQL95+myZ3RcV4oy7lhJUrhfj3UhbN361bN3HkNwDHto26bLALBEAABBKVAATARMWNyUAABEDA+AR+/vln6tevHz2V5Q2qUaMTde48hjJlyml8B7zMwk2b/qJff+0mvEYhEC9bfI3uXrh7lb5eMYEuRUWIEUKy5KXvm/ah3AF4fWtE6rGXyQuATP/kE/oAUWSGW+vr9+7RV7Nn05zt2yXb0qRJQ+PHj6eePXsazl4YBAIgAAIgkHQEIAAmHXvMDAIgAAKGJbBz504RDbhr1y7JxuDg4iIvYLlypqqzaMYgcOXKMfryy1KSMVu/mEepUvoYwzhYYTgCL1+9pD92LaKZe5dItkEANNwyGcKg57EvqNaPHSRbwiZMoJK5cxvCNhhhIvDvoUMi39+Jq1clJKGhoSLqr1q1asAEAiAAAiAAAhYEIABiQ4AACIAACCgSePToEX311VfEEYHy1q7d9/Tuu1+DmoEIfPppXrp9+7KwaFyLr6h6gQoGsg6mGInA4Wsn6ds1U+lGzG0IgEZaGAPasuP8Aeq/bIywLE+WLHTpl18MaKX3mvTDP//QNwsWWADgiL8xY8ZQunTpvBcMPAcBEAABELBJAAIgNgcIgAAIgIBdAn/++ac4EhwdHS31q1LlXRENmC1bftAzAIHp0z+jtWtNQu17ZRvRl3VNR4LRQEBO4MKdKzTyv9/oRGS4BRhEAGKfKBGYsGk6/X14rfhTz0aNaGo3vK8YYadcuHlTRP39s2ePZI6/v7848vvhhx8awUTYAAIgAAIgYFACEAANujAwCwRAAASMRODAgQPiSPDmzaZqs9yyZs1Hbdt+SzVrdjKSqV5py5Eja+mHHxoL34Mz5aBFH/zklRzgtDKB1/SajkWcofEbp1P47UvxOkEAxM5RItDmr8/p6r1I8ac1X39NjcqUAagkJjBn2zYaunAhXbx1S7KkTp064shvhQqI/E7i5cH0IAACIGB4AhAADb9EMBAEQAAEjEEgNjZWHAmeOHGihUENGvQQQqC/f1ZjGOqFVsTGPqdOndLRy5exwvsFXSdTnoAgLyQBl60JPHnxjJYcXUd/7f6bHj9/oggIAiD2jTWBy1ER1G5Gb/HrlClS0KM5cyhVypQAlUQEbkVHC+Hv9/XrLSzo27evOPKbEmuTRCuDaUEABEDAvQhAAHSv9YK1IAACIJDkBGbPnk3ffPMNXblyRbKFC4SwCFi5cqskt89bDRg3rhXt27dUuD+gfndqWbqBt6KA30T0LPY5HbhynKbvXkynbpyzywQCILaMNYGlR9fT2A3TxK9bVqpES/r3B6QkIrBk714h/skLfeTOnZu+//576ty5cxJZhWlBAARAAATckQAEQHdcNdgMAiAAAklM4Pz58zR06FCaN2+ehSVNm/ahtm2/ozRpkIA8sZdo48Y/6bffPhLT1gqpTKOb9UtsEzCfgQisO7Wdhv8b/yh4tvSBxFGBMU8fStZCADTQwhnElIErxtPW8L3Cmj8+/pg+rFfPIJZ5jxmPnj6lIQsX0qRVqyyc7tChA3377bdUoEAB74EBT0EABEAABHQhAAFQF4wYBARAAAS8k8Avv/xCQ4YMoaioKAlAwYKVRDRgmTINvRNKEnl948Y56tUrRMzu65Oa1n46g1Kl9EkiazBtUhOwFgDTpvKld8s0pLeL16LJm2fS3ktHIAAm9SIZdP7nsS+o0S9dhVDMLXzKFCqYPbtBrfVMs9YdOSKi/vadi4veDQgIoO+++44+/fRTz3QaXoEACIAACLicAARAlyPGBCAAAiDg2QTCwsJENODy5cstHH333W+EEJgsWTLPBmAg7wYNqkznzu0TFk1692uqkhdJ+w20PIlqilwArBVSibpWfpcKZctHMU8e0rB/f4IAmKir4V6T7bl0hPr884MwulLBgrR31Cj3csCNrX39+rUQ/r7/5x8LL5o3by6i/kqVKuXG3sF0EAABEACBpCYAATCpVwDzgwAIgICHEBg/frzIDfjsmSlqhFvx4rWFCFi0aA0P8dLYbixcOJT+/vs7YWTnSi3o0xodjW0wrHMZgU1nd1P4rUvUoEg1yhsYTMnfCPHRTx5AAHQZdc8Y+Jftc2n2vmXCmSHvvUfftm3rGY4Z3Ivtp04J8W/LiROSpalTpxa5/vr1Q0oHgy8fzAMBEAABtyAAAdAtlglGggAIgIB7ENizZ4+IBlwvq1SYIkVKkRewZcuB7uGEG1t5/PgmGjHClKureI4Q+rPDSDf2Bqa7ggAEQFdQ9awxP5w3mE5EhgunNg4bRnVLlPAsBw3ozeilS0W+v9iXLyXrGjRoIKL+qlSpYkCLYRIIgAAIgIA7EoAA6I6rBptBAARAwOAERowYQcOHD7ewsly5JiIaMH/+cga33n3Ne/36FX38cW6KiooQTizoOpnyBAS5r0OwXHcCEAB1R+pRA16OiqB2M3oLn4ICAujKb79J0aMe5ahBnDl04YKI+lt96JCFRfz5OWzYMINYCTNAAARAAAQ8hQAEQE9ZSfgBAiAAAgYjsHHjRhENuGvXLsmytGn9hQj49tufG8xazzFn6tQutHXrLOHQgPrdqWXpBp7jHDxxmgAEQKcRevQAS4+up7Ebpgkf369Vi2Z+9plH+5uUzv30779C/It+/FgyIzQ0VET91UPV5aRcGswNAiAAAh5LAAKgxy4tHAMBEACBpCfA+QBZBBw7dqyFMVWrthZCYFBQkaQ30sMs2Lz5/+iXX7oKr+oXqUbfNTFF86CBABOAAIh9YI/AkNWTacPpnaLLjE8/pf/VqQNgOhM4HREhhL/Fu3dbjDxgwAAh/nHePzQQAAEQAAEQcAUBCICuoIoxQQAEQAAELAisXLmShgwZQkePHpV+nylTTiEC1qvXDbR0JHDr1iXq2TOfGNEnRUqa02UC5c6UU8cZMJQ7E4AA6M6r51rbr9y7Tp1mfkkvXsaKiS7+/DPlzZrVtZN62ejTOTJ+4UK6fu+e5Hnp0qXpu+++o3feecfLaMBdEAABEACBxCYAATCxiWM+EAABEPBSAlFRUSIa8Oeff7YgULv2/6hdu28pMDDYS8no7/bkye1p584FYuAPqr5HH4Wiiqf+lN1zRAiA7rluiWH1H7sW0l+7/xZTtatWjeb3RvSwXtyv3r1LQxcsoP/bssViyJ49e4qov4CAAL2mwjggAAIgAAIgYJMABEBsDhAAARAAgUQlsGDBAvrmm2/o/Pnz0rzZsxcU0YDVq7dPVFs8dbL9+5fT2LEthHtBGbPRnPcnUBofHCvz1PVW4xcEQDW0vKfv0xfPqNOsLyni/k3h9LIBA6h5xYreA8CFns7fsUNE/Z27cUOapUCBAvT9999Tu3btXDgzhgYBEAABEAABSwIQALEjQAAEQAAEEp3AtWvXRDTgjBkzLOZu2PBTatfuO/LzQzSEs4syaFBlOndunxhmYIMe1LxUfWeHxPUeQAACoAcsogtcWB62gUav/12MXKlgQdo7apQLZvGuIaMePqQhCxbQL+vWWTjetWtXEfWXK1cu7wICb0EABEAABJKcAATAJF8CGAACIAAC3kvgr7/+EtGAkZGREoQ8eUqLI8EVKjTzXjA6eL5q1SSaObOvGKlsrmL0S9sROoyKIdydAARAd19B19j/6cJhdPjaSTH4xC5dqE/Tpq6ZyEtGXXHggDjye/TyZcnjHDlyiKi/Dz74wEsowE0QAAEQAAGjEYAAaLQVgT0gAAIg4GUEzpw5I6IBFy1aZOF5s2b9hRDo45PGy4jo4+69e5HUt28JevgwSgw4odUgCs1XTp/BMYrbEoAA6LZL5zLDd108RF8uMUX8Bfj50fGJEylHpkwum8+TB3764oUQ/satWGHhZps2bUTUX+HChT3ZffgGAiAAAiBgcAIQAA2+QDAPBEAABLyFwJQpU0Sl4OjoaMnlQoWqChGwZEkcX9WyD6ZP/4zWrjUVXXmraHUa8fYXWobBNR5EAAKgBy2mTq4M+/dH+u/UDjFaveDuEwAAIABJREFUz0aNaGo3VGbXgnbDsWNC/Nt99qx0ub+/v6jw26tXLy1D4hoQAAEQAAEQ0JUABEBdcWIwEAABEAABZwgcPnxYRAOuWrXKYpjWrYdTq1aDKGXKVM4M73XXnj69k4YMqS75Pfv98VQwSx6v4wCH4whAAMRukBM4d/sydZ7VT/rVju++o2pFigCSCgLPY2Np1JIlNHzxYourmjZtKqL+ypYtq2I0dAUBEAABEAAB1xGAAOg6thgZBEAABEBAI4HRo0cLIfDFixfSCAULVqKWLQdRpUqm6rZojhEYOfJtOnx4jejcqWJz6lmzk2MXopdHEoAA6JHLqtmpn7fNoTn7l4vrG5ctS/8OHqx5LG+8cNm+fTRq6VLad+6c5L6Pj48Q/gYOHOiNSOAzCIAACICAgQlAADTw4sA0EAABEPBmAjt27BAi4ObNmy0w1K/fXQiBWbPm9WY8Dvu+dessmjq1i+ifxS+AZncZT/5p0jt8PTp6FgEIgJ61ns54E/30AXWe2Y9uv8kTOvOzz+j9WrWcGdJrrr1065YQ/qZt2GDhc506dYT4V716XOS110CBoyAAAiAAAoYnAAHQ8EsEA0EABEDAuwlwNCD/yHMDBgbmopYtB1PDhp94NxwHvI+NfU5fflmSrl835aXqU7crtSn7tgNXoosnEoAA6Imrqs2nRYf/pUmbZoiLC+XMSccmTKBUKVNqG8yLrvp13ToauXQpXbt7V/Kac/1xxB+i/rxoI8BVEAABEHBDAhAA3XDRYDIIgAAIeBuBsLAwIQLOnz/fwvXy5ZuKaMDChUO9DYkqfxctGk6LF48Q1xTLUZCmdzBV/ETzPgIQAL1vzW153G3eIDoZaTq6Oqx1axrepg3g2CGw68wZEfW36uBBi17t27cXwl+pUqXADwRAAARAAAQMTQACoKGXB8aBAAiAAAjICcydO1cIgcePH5d+nTx5CiEC8k/q1GkBTIFARMRp6tu3BL169VL8dVSzflQ7pDJYgQAIeCmBLeF7adCK8cL7lMmT07GJE6lIUJCX0rDv9uNnz4Twxz8vX72SOpcoUUIIfx07dgQ3EAABEAABEHALAhAA3WKZYCQIgAAIgICZwP3792nUqFE0duxYCyj585cTx4KrVHkXsBQITJnSmbZtmyP+UjVfWZrYCsn+sVFAwFsJ9F0yknZfPCzc71SzJs3u1ctbUdj1+589e8Rx30MXLlj0GzBgAA0aNIgyZswIbiAAAiAAAiDgNgQgALrNUsFQEAABEAABOYFt27aJaMA1a0wVbs2tbt0PRDRg9uwFAUxG4NCh1TRqVFPpNyOafEFvFUGiemwSEPA2Av+d3kHDVv8oub1q0CBqUq6ct2Gw6++5GzdExN9fmzZZ9GvcuLGI+qtZsyZ4gQAIgAAIgIDbEYAA6HZLBoNBAARAAATkBH7++Wf64YcfKDIyUvp1pkw5hAjYuDGiWuSsJk9uRzt3LhS/KpmzEE1r/wM2EwiAgJcR6D7/azr2pihQ22rVaEHv3l5GwL67U9asEeJf5L17UsccOXLQ119/TT179gQrEAABEAABEHBbAhAA3XbpYDgIgAAIgICZwMWLF0U04LRp0yyglC3bSBwLLlq0BmAR0Zkzu+ibb6pJLPrX+5BalWkINiAAAl5CYMmRdTRu45+Stzu//55CCxf2Eu/tu7n91Clx3HftYdPRaHPr3r27iPrLly8fOIEACIAACICAWxOAAOjWywfjQQAEQAAE5ARWrFgh8gPu2bPHAkzLlgNFRKCvbwavBzZ9+me0du3PgkPewFw0vcNISpvK1+u5AAAIeDqBx8+fULd5g+nS3WvC1Z6NGtHUbt083e0E/Yt58kRE/I1eutSib5UqVUSev2bNmiU4BjqAAAiAAAiAgDsQgADoDqsEG0EABEAABBwmEBsbK6IBR44cSU+ePJGuy5OnNLVqNYhCQ9s6PJYndrx+/SwNGlSJHj+OFu59XL0Ddanc0hNdhU8gAAIyAjP3LqXfdswTv/FPm5b2jRpFhXLm9GpGC3ftolFLltDRy5clDr6+vjR48GAR9ZcyZUqv5gPnQQAEQAAEPIsABEDPWk94AwIgAAIg8IbA4cOHhRC4aNEiCya1ar1PrVoNppw5vffY26JFw2nx4hGCS+Z0mejPjiMpW/rM2DsgAAIeSuDmgzv04dzBdOeRKa/dsNataXibNh7qbcJunbl+nUYuWUKztm616NymTRsh/JUtWzbhQdADBEAABEAABNyMAARAN1swmAsCIAACIKCOwMyZM8Wx4DNnzkgXZsiQRRwJbtq0j7rBPKT3gwd3afDgynTjxnnhUaeKzalnzU4e4h3cAAEQsCbw87Y5NGf/cvHrgtmz056RIykwfXqvBDVp1Spx5Pd2TIzkf+HChcVx3y5dunglEzgNAiAAAiDgHQQgAHrHOsNLEAABEPBqAnfu3BHRgBMmTLDgUKpUAyEElihRx+v4rFkzhf7663Phd+qUqWh6x1FUIHNur+MAh0HA0wmcv3OFus0dRM9inwtXf/rgA+rVuLGnux3Pv83Hjwvhb31YmMXfvvzySxH1lzkzoqC9blPAYRAAARDwMgIQAL1sweEuCIAACHgzgU2bNgkhcP369RYYmjXrJ6oF+/ll8io8gwdXpfBwU8GU5qXq08AGPbzKfzgLAt5AYPT632l52AbhapWQENo9cqQ3uC35eO/hQ1Hdd/yKFRZ+N2jQQAh/devW9SoecBYEQAAEQMB7CUAA9N61h+cgAAIg4LUEfvzxR1Ek5NatWxKD4ODiIhqwRo2OXsNlx4759OOPHSR/f237LZXJVdRr/IejIODpBI5cO0WfLBwquTnviy+offXqnu625N/c7dtF1N+Jq1el32XNmlUU+fjiiy+8hgMcBQEQAAEQAAEmAAEQ+wAEQAAEQMArCZw7d07kBvzrr78s/K9atTU1adKbChcO9Qouo0e/QwcPrhK+1itUlb5/p69X+A0nQcAbCHyzciJtPLtbuNq0fHlaOXCgN7hNu86cocmrV9Pi3Sbfze2DDz4Quf4KFizoFRzgJAiAAAiAAAjICUAAxH4AARAAARDwagJLliwRx4L3799vwaFJky+oSZM+lCVLHo/mc/Tof/T99w0lH0c370+1ClbyaJ/hHAh4A4Gt5/bRwOXjJFfXffMNvVW6tEe7fvn2bZq0ejX9uHq1hZ8VK1YUx31btWrl0f7DORAAARAAARCwRwACIPYHCIAACICA1xN49uyZEAEnTZpE0dHREo9MmXKISsEsBKZIkdJjOf388/9oy5aZwr/cATnpp/eGUrb0gR7rLxwDAU8ncPPBXfr872/pStR14WqX2rXp/3r29Fi3Y1++FMIfV/iNvHdP8tPf35/69OkjxL/UqVN7rP9wDARAAARAAAQcIQAB0BFK6AMCIAACIOAVBE6fPk2TJ0+m33//3cLfAgUqCBGwRo24fHmeBOTy5aP07bcNKCbmtnCrYdEaNPxtU4VgNBAAAfcjMPzfn2jdqe3C8CwZMtD6oUOpdB7PjGaet327EP8OnD9vsVA9evSg3r17U5EiRdxvAWExCIAACIAACLiAAARAF0DFkCAAAiAAAu5NYPPmzUIIXGFVNbJixeYiP2Dx4rXd20EF6zdtmk6//vqh9Jcvav+P2pVv4nF+wiEQ8HQCCw6uph+3/J/k5p+ffELdPLDS7ZYTJ0Sev+VW6RuaNWsmhL86dep4+lLDPxAAARAAARBQRQACoCpc6AwCIAACIOBNBObNmyeEQOv8gA0bfiqEwBw5QjwKxx9/fEr//fer8MknhQ9NaT2ESgehKrBHLTKc8WgCRyNOUa/F39GLly+En5+89Rb98tFHHuVzeGSkEP5+WbfOwi/O88fCX4cOnhmp7VGLCGdAAARAAASShAAEwCTBjklBAARAAATchcCrV6+ECDhu3Di6ceOGZHb69JmpadPe4mhw6tRp3cUdu3Y+fhwtjgKfP28qiFIqqLDIB5g6ZSqP8A9OgIAnE3gW+1zk/QuLOCPcrFiggDj665/WQ96fnj0TR30nr1pFdx48kJYye/bs1L9/fyH+JU+e3JOXGL6BAAiAAAiAgFMEIAA6hQ8XgwAIgAAIeAuBiIgIIQRyoZCXL19KbufJU0oUCqld+38egeLYsY303XcN6PXr18KfNuXepj51unqEb3ACBDyZwKTNM2jRoX+Fi8mSJaP1Q4ZQvZIlPcLl/9uyRRT4CLt8WfInRYoUosAHC39BQUEe4SecAAEQAAEQAAFXEoAA6Eq6GBsEQAAEQMDjCBw4cEAIgXPnzrXwrWzZxkIILFWqgdv7vHz5GJozZ6Dkx7DGvahRsZpu7xccAAFPJbD25DYasWaK5N7oTp3oq+bN3d7d9WFhQvhbc/iwhS8dO3YUwl+FChXc3kc4AAIgAAIgAAKJRQACYGKRxjwgAAIgAAIeRWDVqlU0ceJE4oIh8lav3ociP2BwcHG39nfixDa0e/di4UMWvwD6qfVQyhuAKBu3XlQY75EELkVF0OeLv6XbD6OEf62rVqVFffu6ta8nrl4Vef7+3LjRwg8u7NG3b19q2rSpW/sH40EABEAABEAgKQhAAEwK6pgTBEAABEDAYwj88ccfIj9geHi45JOvbwYRDchCYLp0Gd3S15s3z4t8gLduXRT21yhQkca2GOCWvsBoEPBkAgOWjaXtb/J25suaVeT9K5Atm1u6fP/RIyH8cdRfzJMnkg8hISEiz99HHlbQxC0XCUaDAAiAAAi4LQEIgG67dDAcBEAABEDAKARiYmLEseDx48fTA1ly+qCgoqJQSP363Y1iqio7du1aSJMmtZOu6V6tHXWt8q6qMdAZBEDAdQRm7PmHpu1cIE2woE8fahsa6roJXTjytA0bRIGPUxER0izp06enfv36ieO+GTJkcOHsGBoEQAAEQAAEPJ8ABEDPX2N4CAIgAAIgkEgEzp49K4TAX3/91WLGkiXriYjAcuWaJJIl+k0ze/YAWrFinDTgxFaDqWq+svpNgJFAAAQ0Edh98TD1XTJSurZ/s2Y0tnNnTWMl5UWrDx0SEX8bjx2zMOOTTz4Rwl+hQoWS0jzMDQIgAAIgAAIeQwACoMcsJRwBARAAARAwCoGtW7cKIXDZsmUWJtWq9b4QAvPmLWMUUxO049Wrl+Io8IkTplyH+TMH0+hm/Sk4U44Er0UHEAAB1xC4ei+SBq4YRxfuXBUT1CleXBz9TZE8uWsmdMGoRy5dEsLfrK1bLUZv0aKFEP5q1arlglkxJAiAAAiAAAh4LwEIgN679vAcBEAABEDAxQQWLFgghMC9e/dKM/n4pKamTftS48afUaZMOV1sgT7Dh4fvpe++a0BPnjwQAxbPEULjWw6kjL44kqcPYYwCAo4TuP8khvotHU0nIk15R9P7+tL6IUOockiI44MkYc/r9+7R1DVraOKqVfTsxQvJksqVKwvhr127uLQDSWgmpgYBEAABEAABjyMAAdDjlhQOgQAIgAAIGI0Ai4BcMfjqVVO0DreMGbNTgwbdqV69jygwMJfRTI5nz9ats2nq1Pel31fMU5J+em+o4e2GgSDgaQQ+//tb2n857rjsrM8+o85uEC137e5d+mPjRpq2fj3duH9fWpbg4GBR2ZfFPzQQAAEQAAEQAAHXEYAA6Dq2GBkEQAAEQAAEJAKRkZEiGnDSpEn0Qhb14u+fjerX/0j8ZM6c29DEVq2aRDNn9pVsrFmwEo1p3t/QNsM4EPAkAl8tH0fbzu2TXJrYpQv1adrU0C5euXOH/tiwQfzcjI6WbPXx8aE+ffoI4S9HDqQUMPQiwjgQAAEQAAGPIAAB0COWEU6AAAiAAAi4C4FDhw7Rb7/9Rn/88YeFyRkyZJGEwCxZ8hrWnXnzBtPSpaMk+xoVq0nDGvcyrL0wDAQ8hcCINVNo7cltkjuDWrakkR06GNa9S7dvS8Lf7ZgYCzs/+ugj+vjjj6lcuXKGtR+GgQAIgAAIgICnEYAA6GkrCn9AAARAAATcgsD+/fvp999/p+nTp1vYmz59oBAC+Whwtmz5DenL7793pw0b4gTMlqXfogH1PzKkrTAKBDyBwNgNf9DSo/9JrnxUvz5N69HDkK5duHlTHPXliL+7D0x5Q82tW7du1KNHD6pYsaIhbYdRIAACIAACIODJBCAAevLqwjcQAAEQAAHDE+ACISwEzpgxw8LWdOkySRGB2bMXNJwf48e3or17l0p2danckj6ubtxoJMMBhEEg4CCB33bMo5my11rLypVpSb9+Dl6deN3O3bghRfzde/TIYuKuXbsK4Y8LfaCBAAiAAAiAAAgkDQEIgEnDHbOCAAiAAAiAgAWB3bt3CyFw5syZFr9Pm9ZfEgJz5ChkKGpDh9akU6e2SzZ91aA7tSjVwFA2whgQcGcCy8LW05j10yQXahQtStu+/dZQLp2NjJSEv+jHjy1s69KlixD+qlataiibYQwIgAAIgAAIeCMBCIDeuOrwGQRAAARAwLAEdu7cKYTA2bNnW9jo65teOhocFFTEMPb36VOMrl07Jdkz+d2vqXLeMoaxD4aAgLsS2HvpCPX+5wfJ/KK5ctHJSZMM487piAjpqO+DJ08s7OrcubMQ/qpVq2YYe2EICIAACIAACHg7AQiA3r4D4D8IgAAIgIAhCWzfvl0IgXPnzrWwL3XqdFJEYK5cxQxhe7duWSkm5rZky4KuP1KegJyGsA1GgIA7ErgcdZ3azfhCMj1Lhgx0yypfaFL5dfLaNSni79GzZxZmdOzYUQh/NWrUSCrzMC8IgAAIgAAIgIANAhAAsTVAAARAAARAwMAEtm7dKoTA+fPnW1iZKpWvJAQGB5dIUg8ePbpHXbsG0uvXryU7tn4xj1Kl9ElSuzA5CLgjgeexL6jWj3H5NJMlS0Z3Z8ygTOnSJak7x69elYS/J8+fW9jSvn17IfzVqlUrSW3E5CAAAiAAAiAAArYJQADE7gABEAABEAABNyCwefNmIQQuXLjQwlofn9TS0eA8eUolmSc3b56nzz6zLFay/rOZ5Jc6bZLZhIlBwN0IPHz2mBpM7WJh9rmpU6lAtmxJ5krY5cvSUd9nL15Y2NG2bVsh/NWpUyfJ7MPEIAACIAACIAACjhGAAOgYJ1W9du4kql5d1SVUpQpRYCARF0dr2ZKoWDGi5Mltj8Enwjp1UjcH9y5blihnTqIKFYhq1zbN5+urfhzzFVzk7bPPiP7v/+LGmDOHqGNH9WOeOEHUujXRqTeppEqXJuL73MKF1Y8lvyIigqhzZ6LNm+N+y/mzhwxRHlfL+vFIbGeePETlyxM1aWJimzKlfduV1tGebc6RcP3V331HNHSo5Ty29oOavnpZ/vIl0YgRRDy3uTnC29nXm6Ova7YpKbjoxRfjJA6BjRs30rRp02jRokUWE6ZI4SNFBOZNohx858/vp4EDK1nYtbjbFMqVMXviwMEsIODGBK7dv0Gtp/ey8GDf6NFUsUCBJPHqyKVLUsTfC/4AlbU2bdpQ9+7dqV69ekliGyZNgMBffxF16+Y4Jh8foiJFiDJnJmrQgKhtW6J8+YiSJbM9hto5zCPxuHwzwoVh3nrLdNPkzM3Iw4dEXboQLVkSZysfl//gA8f9N/cMCyNq3Jjo+nXTb/iL/Zo1REWLqh9LfsXVq0TNmxMdPhz326++Iho9WnncrVtNN2pqW/bsRLlzm25C3n2XiHNwJnQzMnAg0ZgxljNp5afWXlf0V7sv3Xnv67lf164lataMyPyQh/fQqlWm9wRn2urVJnFD/vBoyxYitdHisbFE/JqZOFHZGhY3li83vbc42jxt7zvoNwRAB0Gp6aZVQJLPwZ9ZP/xAxO/jSk2rIGE9VsWKRJMnmz6D7X3G2/L/v/+I3nuP6MGDuB5aBEB+TQ8bRjRyZNw4egiAPC5/tlqLfa4QAK0ZNW1KNG6c6fuUrQYB0JKMlr2j5rXJn5Pt2sWJzHytKwVAa9sSel1zfwiAalbUu/uuX79eCIF///23BYjkyVNIQmC+fOUSHdL58wdo4MCKFvP+0f4HKpHTWBWMEx0MJgQBOwSOXz9LH83/2qLH/tGjqUISiH+HLl6UhL+Xr15Z2PTee+8J4a8Bi0RoxiWgVgSx9oRFkU8/NX1JypBB2U9n5zCPWrAgEQtOnDdSy82IksCgRcDim4Z+/Yh+/DHOXz0EQB6Xn46PGmXJ0RUCoPVKMdNffyUqXtz2XvU0EcTZfekue1/P/RodTfS//xEtWxa3T/QQAFlIb9OGiMURedMiAHJED99cHzmivJd53VasIGrUyPH3ZU/b+w56DgHQQVBquukhAPJ8/KDo99+JlE596CUA8jz82TZzpnoh/uZNoh49TGK7vGkRcfhBFz+8u3w5biQ9BEBeC45GlI/LMySGAMjz8HvnjBm2HxxCAHR+7zj62uRo1QEDiH75xfKKxBQAE3pd898hADq6ouhnJrBu3TohBC6RRz8Q30clE0JgzZrvU5EiiVuJ896969S9e5DFIo1r8RVVL1ABCwcCIGBFYMf5A9R/mWUETsS0aZQzU6ZEZbXz9GmatW2bEP/k+TzZiFatWgnhr2HDholqEybTSMBZEcQ87fvvE/38M5GfX3xD9JqDR+a9vngxkdqI0shIovbtifhGQt60CIAbN5qOIt27FzeSHgIg28YRUPJxeYbEEAB5nkKFTNGRtkRATxNB9NqXRt/7eu1Xzt3MR/n4pl4epeesAMgCJUf2cISPddMiAPLDbn592mu9epkiBBOKejWP4Wl738GPCwiADoJS000vAZDn5OO1Y8fGj4zXUwDkeTh1y+zZREGW92s23eaIP/7c4odK1k2tAHj8ONGHHxLt3Ws5krMCIH/O8nsZf5+wboklAPK8/PkxZYryA1QIgJYro3bvOPq65CKF/HkweLC6vWDurffrje3go8hKn08QAB1dVfSzJrBmzRohBC6TP8F906lChWZUo0ZHCg1tk2jgnjyJoc8/L0z379+Q5vy64SfUtETdRLMBE4GA0QmsOr6JflgX92Uqe8aMdOannyiDM0ciVTq9aNcumrt9O604cCDelS1atBDCX2M+FonmPgT0EkHYY/7Cwl9crL+06DkHz8N5ijiqIDjYMc4xMUQ9exLxl0frplYA5CMiLC6cPWs5krMCYFSUSaDkI1PWLbEEQJ63RQuTyOPvH98OTxNB9NyXRt37eu1XFv94b/IetRaonRUA9+whevvt+OPyDlQrAPKNHEck89raa2XKmI4tOypoeNred+ydkyAAOghKTTclAZCFqEmT4gt5XETt1i0iLu7IR1X5c0Le0qcnWro0/gMxLcIRC/GcX48j0K2KSYop//zTsXQhN26YIqlYMFRqjoo4/J6za5fps/vo0fgjOSMA8tjsT/fuyjaqFQBtrZ95dGbLUYb8kJTX2ZE15D5a1lHNXkzsvmrEKzV9nfGDxWp+AGUrzYrWCMCEruPX9unTpnmtX2+cSoaFaaWHsYnFxRmmuNbYBFavXi2EwBV8FMKq5c9fXgiB/OPvn9Xljrx+/Yq+/jqUwsPjnvD0rNmJOlVs7vK5MQEIGJ3AnP3L6edtceJF5ZAQ2vXDD5RcyzFIlc7eio4Woh//HLxwId7VzZo1E8JfE05qjOZ+BJREEFuC0+PHRNeumb7AsnBmVehF5NTiPHilrIpMqZlD/oWZn/x/8w0RH921bvxFmm/0E2p8tJD7WR9DMl/nqADINwzbtsU/hmQexxkBkMeeOpXo88+VvVErAHboQPTHH0RpbRTW4psRfi2PH2/qJ2/2jkd6mgiiZl+6297Xc79yege+QeGoOWvxj/eOMwKg0pFi+X5UKwCeP28SE+UCPYvafJPHkZDyxjdYnJ/MkeZpe98Rn/mE0GvrGH8HL0Q32wTUCIDmUfj1zEEbfAxWnk+P/86CwNdfW6bFcEY4YgGPI+6sP3e5UAZ/7rLoqNT4fYJfY/37Kwt25mscEQD5OCZHD7KIYu2veRxnBEAWOvlhhpKwyOPrLQCabWa/+vSJ/7nL0c/8Y/2d3pl1NOJrUI14paavFl/5NcW5lgcNUn7wah4zISGP+zmzTrZeb3zsnqNDrZuruWhhiWvckwALgXPnzqX5Ck98MmbMLgmB+fKVdbmDkya1pV274oqWdKzQjD6r1dnl82ICEDAqgalbZ9PcA3EifZvQUFrIXyBc3A5fvCgJfzfu3483W/v27aljx44Q/ly8Di4fXo0IYjaGBSQ+LsHClHVTEtS0zGEe11ZuMM5/xBEG9m5GuFgBi3/W+X3kNjsiAPKXdvaXv3hZi57msZwRAFno5JxltuzUWwA028xFUT76iGjBAstV5PyGfKzM+mbE00QQLfvSHfa+nvuV83gNH07022+234q0CoB8A8ZrwGKDraZWAFRaUxb6OC9g796Ws3DCdc73lDp1wm+znrb3E/ZY9IAA6CAoNd20CIA8Pke3cmTdTz9ZzqYkzDkjSPDonFvw448t5+FiUzyudfEcFv5OnjQVtJg1K2ES9gTAJ0+INm0ynSbYv9/+WFoFQJ6DOfJDN1vNVQIgz7d+vamombzZiiB0dh0TXo3E7aFGvFLTV40X/LljjsbkfW5LYDaP6WoB0Nbrzda8ruKihiH6ehaBI0eOCCFw9uzZdJO/9Fm1atXaCTGwfPmmLnV81qx+tHLlBGmOJsVr0+CGn1DyZHZK3rvUIgwOAolP4NXrVzRy3a+0+sQWafIv33mHxis9EdLRvFUHDwrhb4F1MnbiXNPZqHPnzkL4K8NHqNDcn4AWEYS95qNIfBSWv6zLm1JuLa1zmMflYhvWN++2jvDxzcixYybRQiHNRbwFsycA8o0Ci4h8s3DunP211ioAcmQZH3HiY7e2mqsEQJ6PozxYfJQ3WxGEniaCaN2XRt37eu5XjsybN88UCcMRCvaaVgGQjz+xkG99nF4+lxoBUKnKNx8uIa1OAAAgAElEQVSl4j3Oxyi5IJX8Zo9zXv77L5EjBbQ8be87+MkFAdBBUGq6aRUAeQ4W2DgKUN443zILRYGBcb91VjhSstGW4HbmDFHbtvGj6QICiNKlI+LK9vJmTwC0lUuN033wgw35EWitAiCfBmDR1J7w40oBUIktP6icMIEoTRpLVgmt48GDRO+8Q8Q5js2NizSxuMnsbTV+sMrFT/j91dzq1zftrxw5LK/izxXOv8hHzfftI+KUDebG33tCQoi4WjSfAuLPAnt5VdWIV2r6qnn93b1r8n3dOsur+GFyliym0xHylhgCoNI687Fkjk60bq7iooYh+nomgdu3bwshcM6cOXSQ31ysWtGiNd5EBXaiNGnsvME4gWfRouG0ePEIaYRq+cvR4Lc+oYB0GZ0YFZeCgHsQiHp0n0b+9yvtvHBIMnhY69Y0nKskuqA9evqU5rw55rudj0ZYtfLly1OnTp2E8JeFPyDRPIeAVhGEn6KyMMbHSOVNSTzSOod5XC6OwdEH8mZLcOP9y3koraPp+Is1R/qwsCFv9gRAWzniOD8eR2M8fRo3klYBkKOT+MuorchCnsGVAqASW37IwE/GrW9GEhJB+CbBWmRp1cpUQVKpOIyZnlLV1goVTMe2raNN+GZkxw5T1CLnh2IRydy4QAyLOVWrEr37LlG1avZvRrTuS6PufT33q9JaM2cWGTinprNFQPj188UXpn1mr6kRADnfIb/2+ebW3DjClW+GWWjnz0+OvpE3PvnSrl3C7+cJ7f2ER3DLHhAAXbBszgiASkKBKwRATndRq5al8+XLm953Cxa0/L2SAMgPlTiKj/NsWhf3USMAsijD4hiLnnzyRS7aaBEA+bOGxb/Nm+N84JzCfBRU3lwpAHLaLX7wIW98wkDpZE9CAiCLolwIRv4AkQU5LoRknYpFPp9SFOKQIaa1SpEiruehQ6bUJAoBAYqvDP7M5QjVcuWUXzhqxCs1fdW8TJUEQBYwWXBjIdU6yCIxBEBOq9O3r6UX/P2nWbP4nrmKixqG6Ov5BBYtWiTEQKU8gdmy5ZeEwJw5C+kOY8WKcTR79gBp3OI5QuirBt0pJEte3efCgCBgFALhty/RmPXT6ERkuGTS2M6dqb/SB4GTRp+9fl0S/i4oRP1yfj8W/dq4SHh00nxcrgcBrSIIz610U+wKAZDzCvHTaXljoYejdziKR96UBMAaNUxP1/lLMR9tlTc1AiDnx+Ok4Z98YkqGLq9KqEUA5MgIvhGQ33zky0d08aKlja4UAJUqpv7wg3I1vIREEKUIrKxZTVGUfJNlqylFIfKX4TFjLAU8PhLWtSvRiROO7XxOoD1jhik6Qal52t639seZ/Wq91iwG8w0iC7wc+SsX2LVEAPKac8Vrs5DIN/ocsWIdbahGAFSKFJbn+eMbPM6VJm8J5cs0901o7zu2I92uFwRAFyyZMwJgYkUAKh0B5ggvTrvBD1rkTS4AlixpilriBz/8wE2tWCEXvPj9gXMA82cHR/5ZR22pFQA5fQMXXOD3MXNjsadSJZOIJm+uEgD54QmfkpAflebvDvw5zA+9rFtCAiD3X7LE9MBL3vj7DguKSnnCufgEv5/Ji5Fw1B+fmGAW5sb7lL/n8Pqqafx5wJ+7HH1t3dTsBzV91dgnFwCZPT+I4u91/PnjCG+lubRex2MpidIspLJQnldB73AVFzUM0dd7COzcuVMIgbNmzaJH/MRB1nx8UktCYIkSdXSF8t9/v9Iff8Qlevf3TU89qrWnlqUb6DoPBgMBIxBYenQ9/b5zPkU/eSCZ88tHH9En1vlCnDR28/HjkvD3zCryKF26dPT+++8L4a8afwiheTYBrSJIYkZBKd3Y897kJ+l8zEje5AIgHxviL/Kc7JtvRtTexMvZ1K1runngL+n8BZIjHJwRAPlmZOhQU8VFc+NiBdWrE3EOPnlzlQCoVICBb+5YWK1SJf6+d4QfR4gwb3n7/nuToGjrZoRvvuTFSFgMYtEwNDRuFI5U5EithI6jWlvNAjHfIClV0/O0va/nfjWvNYuI/PCJhfP8+U1VQq0jbNUKgEp5PVl05qP71vkoHRUAOU+tdYSfdZoApQhVW4WLrPeRI3vfAz8pIAC6YFG1CoBK0V5sHufQ5M9IedEnvQUJnkcpQox/Hx5uypHLgh0/bPP1jYOmVqxgwZ4Lc/B7fbFiRMnfpH5SitpSKwAydxYRzQ8vzMIbC1ydOlkutN4CIEeuMyeliq/8uy+/VI5Wd2Qd+YEhf+bKv4/wWvDDTWuxlr1k//nBB0fQmxsXQ+KqyHy6gZuSUKnmpWDrGLKa/aCmrxrbeC9xihj+DskFozJkiLvaEd5Kc2m5jh+YcoQlf/b991/cqPz9h3Pu8poqfWdyFRc1DNHX+whcunRJEgLPKuRtKVOmkVQ0JJlOFUq3bZtNU6ZYVsJ5u3ht+rh6e8riZ3Xz531LAo89gMDth1H024759K8s3x+7NatXL+pcs6YuHnItP3M137VHjsQbs1ChQpLwl1fpqZMuVmAQwxHQKoLwTTxHrx04YOmSUgEJrXPwyEpRcvx7pQgx/j0fCWXBib88sWgnvxlRexPPT2A5DQZ/meXIBvPNyJ07zguALGjxl3RzVVWz8MbJ1Pmpu7zpLQDycUjmxAKkdaVH/h3f6Cnl8XGEn1IVVl4HvrGzFmvZR7554cgSeeoBjjJbtIgo45uUHwlVik3oRWXrGLLWfWnUva/nfuWbEhap+bgcR6Wav885KwDymByJJz8WyA+4+GaV9znnHZQ3RwVAvplt1Mgyr5d1PlIlkZDncqSiuCN7P6F96IZ/hwDogkXTIgDyAzc+rs6FOaxz1ykdH1UrSPDrksdlEd5akGAEShFijqDRS6xwVgBUErT4oQZ/j+CHDs4KgI6wUOrDpwk40t1WMTNH1vHlS9Nxa2Ztbjwe5+yrVy/+rEpHkFn8k3/vUMotyEWT+EEeC6fm7wf82czHxTnikD8n+AEmHxUvXNjyu5fZCjX7QU1frfytr3OEt9JctnJXarGLPx95X9oqTpUUXLT4gWs8k8CLFy+EEMg/GzZsiOdk7twlJSEwMDCX0xCOHdtI8+d/TeHhe6Wx8gTkFNGAdQopRCo4PSMGAIHEIbD57B4R9Xc5Ki5vUeWQEPqhfXuqx6KDk+3a3buS8HfsypV4o9WvX19E+/GPD0d7oHkXAS0iCN8s8JcQfkpu3eRH7sx/UzsHj89f2PloLH/h5MTT8qYUIebIqul1E++sAKgkaPEXePaVjwY5KwA6wkKpD98EsRgifyIu7+cIP147FnL4ptTc+H2FbzpYoLFuSkeQrQUZpcgtPobKQi9HpZlvRljg4ePivC85TxULjxydxpEk8ugYrfuSr3PHve/sfpWvmbMCIEc8cNJ6c54+Fr75RpWPaXO+Pi0CIIsjfNPExwXljfOPsbhsbrb6OZKn0pG9r/V1Z+DrIAC6YHHUCIAcJcRRz/y5MHlyfPGPj1nyZ651hLOeggQjsBelZg+RXmKFMwIgv+6ZBz/MMLc6dUzHmYOC1B/7VFo/tduEU2Pw5xQ/XLRXhdxRQYo/9/iBolwcVorYVKokrRRJqSQScu5dZ08FqdkPavqq5W+rv6O8ra/X4/XGwirnT+TTJeaHzUp2JgUXvfhiHM8isH79eqloyEt+EiFrfn4BkhAYElLZKcefPn0oRMB///3JYpwOFd4R0YA+KSBeOAUYFycqgRcvX4iov3kHVlrM+/nbbwvxz886Ab9K6/aGh0vCXxR/iZS1FClSSEU9GnC0DZr3EnBUnOMv0SxccYU0zh3D0UbWzVbhBlvFCbRStxelZm9MvW7inRFUmCPz4GNb5sY5jjjhMx9ZdnQ9zNcqFfFQy5XFMY764GgEezcjjvLj47t8bFSeXkApYpNvRjjBO/tsbkq5FJVEQkcjw+yxcJS1u+99Z/arNT9nBED+HGKRT37Ml/MvcSEhzkulVQC8fdsUjbx7d5y1tqqEK0UKOpKn0tG9r/a1Z/D+EABdsEB6CEhms8xRbPLCDfw3PQQJHocftnGxLz6iKo+mdxSLXmKFMwIgH71l8c98RJZ9YvHPXIhDreij1/qxHXz0lh/+8We/UnPUNj5JwA8O+WGKuXEKDX6gwp+p5qZ0XJiLfPA+kn/2KxUJ4VMVnN+RRWd7lX7t7Q01+0FNX0f3Y0L9HOVtPY5erzc+JcFRvvx6UzoxwfMmBZeEuOHv3k3g5MmTQgicPXs2XbUu+078IL4VhYa2oUqVWlLKlKk0w9q+fR7NnfsV3b17TRqjVFAR+rhaeyobXEzzuLgQBBKLwOGrJ+m3nfMpLCKugmVwYCCN7tiROnAOFY3teWwsLd23jxbt2kVL5PlA3owXHBxMnTt3FtF+xTgqBg0E9BLnOMqLj5FYV1BjwnrOwUeM+cm2lpsRvW7inRFU+Ogt33iYU2gwN/7yyBFttlipPQKsZVebc73xUR75DYN8LEf5ccJ29mfTprir+aaBjxvzMSFzUzouzMeMfvnF8mZEqUgIR3ZxBGCJEtpvRvTcl0be+87sV+u95IwAyFFMLHybhWGOWmLhmwv68LF0rQKgkuBsffzX7IfS3uS/2Sp8Y77O0b2v5bVn4GsgALpgcfQSkFg8533LxQusmx6CBEeU8YMbFpLsRSTZQ6SXWKFVAOSHTFz4hz/XzI1zzrLgZf4OoVb00Wv9zPZwBN6vv5qq1zuyjrbyEyoVbvnnH1NBFnNTKhjC+eesAwG40BZ/hstTc5jH4O8HtWsTceoGfnjJ79+pHLynV7Mf1PTV62Wqdi+Y59Xj9Sb3gdly9Xqu6GzdkoKLXnwxjmcTiI6Olo4H75InGX3jdvbsBYQIyIJgoUIKb3gO4Llx4zzNnz+Ydu1aJPVOniy5iATsXKmFAyOgCwgkDYHZ+5aJyL9Xr19JBrQJDaWR7dtTgezZNRm1++xZIfix+HdeIUl+aGiodMzX35zkV9NMuMjjCOghgrB4xMfv+Air0pNhPebg45ws/HFOTK03I3rdxGsVVPhmhG/a+Iu6ufERID7yaj6i6mhUmvl6PSIA5Zuav9xzdITSgwg1/JQKt3AOK07ubm5KBUOsj21y37AwU+EJ87FRub18hJRvRvhYKVcw5C/Mjt6M6LEv3WHva92vSm92WgVAFntZ+DZXcLZ+YKBVAFQ6cs52K+0j/r2tY8DWeSetfVez9z3oQwICoAsW01kBiSODWARiMd1WxLYzggSPzSKZUgEJtTj0Eiu0CoAsbnGUnfloLItt/Dkkr1CrVvRRc4TbzIujnzlFxbp1ROPGxa+sKz+SLGesxjYl0a5HD9OJDRY7uRAJVwaWf/+oX990vJxzPMobv69ynlZOrZBQ40hGzjXYtavps9hWChEeR81+UNM3IRsd/bsa3lrXyfw5xGlu+IHUwoWmPcH/LW/8MH3KlPg8k4KLo/zQDwTMBJYvX05z5syhv/kIj0IrXrwOVa7cUgiCWnIFrlo1kebOHUSxsc+l0WsWrEg9qren/IE2QqqxPCCQBAQu3L1Kv++YT9vO7ZdmT5UyJY3q2JH6cs4HlY1z+7Hgt3TvXtpsvqmyGuO9994TR32bm486qJwD3b2AgLMiCIvW/HSdhR1bwpwzc/CNd//+to9DqFkivW7itQoqHMnGURXmCCgW21io4Cg2c9NDAOQKf1xVVynvHc/DN0N8ZGjlSlMUnfVDA/mRZDlfNfyURDu5XUqCj60j5HwzwpGfLCom1FhY4kTkfLSYRR17Dzyc2Zdsh7vsfa37VYm1FgFQaf34/YL3qJ+faRatAmBEhClnkrywla3jv2Z/lI4BJ5RXVM3eT2iPutHfIQC6YLHUCoBcUIE/KzivKQssDRvaF1nY5ISEDD5yz9Ho/NnNApB14/3OD/RsFadwFIteYoUWAZA/11gklRe6mjbN9Dt5kcqEWFn7qkUAlI/B76Esllmf0uG1YIFOq21K+f3kOSK52nHbtqYqy+bG68MRkkpFOzm1Ah9F5QeCjjbep3xigSP5lcRpNftBTV9H7Uuon9q9YB5P63Xm6/lBbpcucRWqzb+3juDk3ycFl4S44e8gYIvAgQMHaMmSJbR06VI6zR86Vs3XN70UFVixYnNVIM+c2Unz5g2mkye3SdcFpPUXImCzkgoVkFSNjs4g4DyBFcc2CvEv6nG0NFitYsXohw4dqBp/uVPRlu/fL0X7PeAnelatSJEi1LJlS2rVqhVV4BtqNBCwR0CtCMJHOLNkMVV642OY1pV2leZKSNTim5Hjx01fbJYtiz8CRyPwUSd7T5YdWWW9buK1CCocvdamDRHfPJgbJ3xm3+RfvhNiZe2nUgRgQgKgfAx+eMBHhMxHks1/Y2GQbwDltqnhp5TfL2dOojVriEqVMh0t4qi+y5fjrOH8QrzOSjcjt24Rde9uOjLqaOMIFo4aZTFQ6WbEW/a+lv1qi7EWAZCjXvg4mTkKh/cBi8/lysXNolUAVMoPaev4r3k2pZyB/DelPW++Rs3ed3R/ukE/CIAuWCRnBSRHTHJUkOD3aS7YxO/11o3z5rEoxZ/3WpteYoVaAZDz0bNfnL/Q3Pg9iKPfrCMbHWVlHsfZ9eMoZI7KY3FN3jhSkVNJyB9aqbVN6Yjvb78RcSSg9ViOVHbm/cEPKfnh2/btju8CW0Vj1OwHNX0dt8x+T7W8zaNpvc58vZJ4y39jQZhZyk81JAUXvfhiHO8mwCLgsmXLhCD40Ko4AZMJDi7+RgxsSfnyyb4g2sH28mWsKBCyfPlYi151C1Wl9uWbUomchbwbOrxPEgLHr5+l+QdX0aazsuTkRDSgeXNR6COldeJmG1YeunhRRPpxxN8Jhfyafn5+QvBr0aKFEP/QQMBhAmoFJ4cHlnV0dA7+EsQ34fxj3TiKlZ/ec8J+rU2vm3i1ggpHQPFRGj5SY26c44WPIlknenaUlXkcZwVANUci1fJTOuLLlSz5GLS1nwlFYLG/vD/4BmfUKKJjxxzfBbaKxqhl7fiMcT0dncOVe1/tfrXnp1oBkIVbTh4vzwfJ68dRInKhV4sAqCQya1kj8zWcg4sFZiXBQ+3ed8YOA10LAdAFi+GsgOSISWoEiUePTEIDR+RaN+t8eY7MLe+jl1ihVgBU6q/WdnN/jrhknoGBpt/osX5KRTaUinaoWUe2LTLSlId5w4Y4bznNCOc85Idh8uO/LPBy+hFHojxfvSLiew/Ot8o/XHVYXnHYmi2PyQVJ+Giw1v2g195Rs+5qeZvH1nqd3DalHI5KonBScFHDEH1BICECERERQghkQXAjv5kotDJlGr05ItyKMmTInNCQtHfvEhENeP36GYu+7co3FUJg1vRv3sATHAkdQEA7gVsP7grhb8HBVRaDFM6Zk0Z26ECtKidcEftOTAwteXPEd638eJNsxHr16gnBj4W/oKAg7QbjSu8l4KhA4QwhNXMoVQo1z22dL0+tTXrdxKsVVJT6q7Xd3J/fO/iJfOY3n4fOCoA8rlKRDaWiHWr5cdQjC7cHDsR5y9GGXOSDk8tzhUJz43581MjRmxGOHFyxwiTY7NhhWXHYmi0fC+a+jRpZ/kXNvtS6XmrmcNXeV7tf7fmqVgDUM0eldTEcpSIyWteJr7O1T/hvave+M3YY6FoIgC5YDD0EpITMUitI2DqWyu/HHEHGIr5SZHZCduglVniaALhtG1GtWpb0OD8h54OTnwpSu478QI+j6FnsMzf+LB8zxhRJJs/Lz9GGXDlYS+NTG5x+gSuv8/cR/rEWBPmhJ0f1y5ua/aCmrxYflK5Ry9s8htbr5DbwUXw+Bixv1uIz/y0puOjFF+OAgDWBffv2SVGBZzhPgVVj8a9SpVZCDGRR0F6LioqgRYuG0caN0y26sfjHIiCLgWgg4CoCLPqx+McioLx1q1ePRrRpQ0G2Sru/6cxiH0f7sfjHIqB1K1y4sBTtV4mT3qOBgDME1AgUWudRO4etY6l8g85PSVkI1HIzotdNvFpBxegCID+A42Tg8sa5fPi4rjxZulp+fDPC+YU44svc+PgnH33mGxR5hUGOROCjuloa34xwdALfVHHOHE78bs6zaB6Pi9TwF2d5U7svtdimdg5X7H21+9Wen0YSANUe4XZk/ViY5ptl62JGave+I3O5QR8IgC5YJCMKgOwmP0zhqDBrIYcfOs2YYflZ4CgWvcQKTxMAlaK9lMQeLcLSvn1ELVqYogHNjdO1yHMh8pryCQRO6eJs4895tpP3jrwpVStWsx/U9HXWB/P1WnjztVqvM8/LR9b5O5H8uxL/TV7Exdw3KbjoxRfjgIA9AuYjwv/88w894tB0q8bHgs2FQ/i4sK129Oh/tGrVJDpyZK1FFz4OzEIgHw9GAwG9CPAxXxb++NivvDUqU4b6NG1Kb/HTPRuNj/WaC3rwcV/rli5dOnr33XdxxFevxcI4cQTUChRa2GmZY/Fioo4d4ws5hQqZjoEWt/3eb9NEvW7i1QoqRhcAlSr2WkcaMlQt/JQKLlSrZpkLkdf033+JChTQsrssr+GbEd5vnOhd3qyjx/hvWvalWgu1zKH33le7X+35aBQBkKMlOVqC3wv0bLYK0WjZ+3ralURjQQB0AXijCoD2Kr/ywxk+RpounTogeokVniQAcuQci2WbN1uyVMr3pkVYYgG3Z0/7xTs+/9y0nraqSPP767lzRCdPmj6r+X2f03dw/l6lppR7EAKgZSSmvVcOF03jwljyh6Lcn/NY8r6QN71eU+peyegNAolHwJEjwlwwpHLlVlS2bGPKkEE5Ue3mzTNoxYpxdO3aKQvjkR8w8dbSk2eyleevWK5c1K9ZM+pap46i+7djYmjN4cOioAcX9lBqOOLryTvHIL5pESjUmq5lDnuVXznHDUeMmSuIOmqPXjfxagUVIwuAHDnHx28PH7ak+NFHRFOnWiaf1sKPb0b4Zsde8Q6uGMjHgm3djPAYfDKA8/5t2WL6l48vyYtIyK1Xyj3oTgKg3ntf7X6193oyigCoVGVa6di6PV+4CidXiraOeOLjbBwxI29a9r6j70sG7gcB0AWLY1QBkF21JU7xUWDOwcsihZqml1ihVgBUY6NakU3L+vGDKT7RwxV4+YguR6nLm62ceWptM485fXr8h2Dy+Xh+fu9TavfumY4Gcw4/eatY0ZTHuHr1uEIl0dGmyHuOXpNXF+br+DO/WTPLMdTsBzV91ay3vb5aeWu5jvMqMmt+SKrET17BWW5zUnDRiy/GAQG1BMxHhG1VEU6Txo9Kl36LSpasT6VK1accOUIspnj69KGIBlyxYjw9eWJ5rBL5AdWuBvozAVt5/vx9fenLZs1E1J9fmjQWsMIjI2lDWBhtOHaM/jt6lB4+fRoPprmKL+f1wxFf7DWXE9Aizqk1SusctsQpPgrMAhALgWqaXjfxegoq1varZaUlByDfjPAX94MHTdUf+ciQvNnKhaaVH4t7HJFgqykJLua+UVGmCrLyIhL8t4IFTREM/IAlY0ZT7/v3TcnJubqivLow/42j6jihtrypZa1mr5n7ap1Dz72v535VKwA6ykxtERClqFUl0dre/LxfuDI3J+SXN73Eb0d9N3A/CIAuWBwtApJaM7QIEuY5WBzi90prYZwjt+fMIcqb13Fr9BIrjC4AOk5EuSe/53BlYOsIS63ryCeJOG8jP+Swbpzug/PNcRVgW83WcXBH/bRVcVnNflDq6+j88n5Kx2htjaOVt9J1WmyVX8P+83cu63QUahg6awOuBwEjETAfEeZ/H9ioQlSiRF0hBPJPgQIVJfO5OAgLgevX/27hEvIDGmmFjW+LrTx/PRo0EMIfF/swt/3nz5tEv7Aw2nT8uKJz6dOnl4p5oIqv8dffoyzUKlCogeDMHJy3hitbW+d04yPA/CVVzbFRrQKWta96CirWY6tlpWeRBbMtHOXBFSGtIyy18rNXrMHWkUs5F1tHYh3dg3pVXHZ0Pnk/tespv1avva/nfjWCAGhLuLMnJNtaO05Uz3kq5U2PAjha9ooBr4EA6IJFMboAaO8oMD8wGjEivihhC5NeYoUnC4AsrHLEnrz4h5mnVkGK8+Ly5zWLitZtwgTTsVJ7eZR5D/C1vH72qv0qrbu9nJFq9oM3C4AsoE6ZQpQtW3zCahi64O0LQ4JAkhMwHxFet24dbdiwgZ48eaJoE+cMNImBDcS/3I4f3ySEwINWVVrzBwZTvcKh4idPQJyIk+TOwoAkJ3A56jptPLNL/Fy4e9XCnqblywvhr26JEuL3LPatfyP6KeX04z6+vr5Uv359atiwIar4JvnqerEBzggUjmJzZg57xyG/+IJo/HjHb0a0CljWfuopqFiPrZaV3gIgC6uLFhEVKxZ/dbXy45uRzz4ziYrW7fvvTVGICd2MsFDDfa2F4IT2oL2ckWpZJzSX0t+dmUOvva/nfjWCAKiUV7JMGVMlyqAgdatk6xgwJ8iXH3fUuvfVWWO43hAAXbAkRhcA2WV7R4H//puIH6o40vQSKzxVAORTDPy5FhysTFOrAMijcTQ8PzyVC3gc9bdsGZEjBQT5iCpH3vPns400RfGM5ohqjsznImJKTc1+8EYBkI+Cc77NAQOIbBWMVMPQkdco+oCAOxOIjIykjRs3CiGQf1gcVGrZsuWXhEA+LnzgwEpavXoSXbxomf8oRfIUQgSsX7gq1ZBFELozI9iujcD28/tpw5ndQvh7+eqlxSBl8+WjPk2a0DsVKohjvWbh78LNm4qTBQUFCdGPfzi/Xw57IfjazMVVIKCOgDMChaMzOTuHveOQnKfGOl+XLbv0uonXU1CxtlUtKz0FQK4cyIm+bX15d4bf2rWmfEByAY+/7PLvQ0MT3kl8M7JuHREnL+fk5I40rqr466+2Kx2qZe3InM6up/X1eux9PfdrUguAfHydxWCu6ixvvXqZEqZbH5dKaM1sRRNa56V0Zu8nZIOB/1uPW7kAACAASURBVA4B0AWL4w4CILtt6ygwf95yCo7s2ROGo5dY4QkCIAs6XAwwbVoijpJjcY4ftCVPbpujMwIgv+9z/l3+jDW3//3PlNtXTTEXfhDFD0o4In3PHlOuP07NwY194tyAHMXoiD9q9oM3CID8XSskxHTaolYtU/Vm/p29B6JqGCb8CkUPEPAcAs+ePZPEQBYFwzhZtELz8wsQYmDx4rXo1q2LtGvXYrp9+1K8nkWy5X8jBoZSdhuFRjyHHjxhAjdibtOGN9F+p29eiAclb5Ys1Do0lPJlzUpbT5wQ0X5RXDVLoZUqVUqIfWbRL7WtRPdADwJJQcAdRBDmYus4JH/x5Ig12bF7mxj1uonXU1CxNlbtemgVADk/KR915JuRGjVM0U4lS9q/GXGG3+3bpmIju3fHedyqFdHMmeqKufDNCN9A//MP0Y4dpqp55lyq7BPfYHFeQEf8Uctay+tTjzmc3ft67tekFgCV9hGvi5bjv+b1VDoGzDdha9aYXiPcnNn7WvaNQa6BAGiQhYAZIAACIAACIAACjhPYs2ePiApkMXALVxBUaMmTJyfOG+jnF0j37l2nU6e2x+vl65OG6r85Hlw5b2nHDUBPtyGw99JREenH4t+TF/ELdFQvWpSCMmWiuw8finx+rzgqRaHVrl1bEv2qVKniNv7DUBAAARAAARAAARBgAhAAsQ9AAARAAARAAATcmsDZs2el6MD169fbLCISHFyCfHxS0a1bl+jhwzehzjLPSwUVpnqF+IhwKAWke1OB0K3JeK/xUY/um6L9zu6isIgz8UAE+vlR3qxZ6dmLF3Scj2MpNC7i0aBBAynKrxDnnUIDARAAARAAARAAATclAAHQTRcOZoMACIAACIAACMQncOfOHYujwhe5bLqNliaNHz19Gv+Ip79veiECVs5bhirlKUWpU6YCajcg8Cz2Oe27HEZ7Lx0R4l/0kwfxrPZLk4Yemo+WKfiUL18+i6O9mTNndgPPYSIIgAAIgAAIgAAIJEwAAmDCjNADBEAABEAABEDADQm8fv1aKiDCR4UPHjyo2otMaTNQ+dwlqUJwCaqaryxlTR+oegxc4DoCtx7cpd0XD9OBq8fp4JVjdO9xjOrJypcvL4l+nNMvmb1ErapHxwUgAAIgAAIgAAIgYAwCEACNsQ6wAgRAAARAAARAwMUETp48SZw70Pxz7Ngx1TOWCy5OFXKXEFWEC2axURJd9ai4QA2Bc7cvE1fxPXDlOB26ekLNpaJvyZIliXP4mX+KccUuNBAAARAAARAAARDwcAIQAD18geEeCIAACIAACICAMoHw8HDatWuXJAgeOXJEFapcGbNTtfzlqUbBClQ+uISqa9FZHYGDV4/T9nMHaOeFg3Tt/g1VF5cpU0YS+0JDQymEy7OjgQAIgAAIgAAIgICXEYAA6GULDndBAARAAARAAASUCVy7do22b99OO3bsEKLgoUOHHEaVKoWPiAgMzV+OahaoSCFZ8zp8LTrGJxB+6xJtO7+fdl04RBzx9/zlC4cxlStXTgh+1atXpxo1alCuXLkcvhYdQQAEQAAEQAAEQMBTCUAA9NSVhV8gAAIgAAIgAAJOEYiKiqJt27YJUZB/9u/f7/B4nEfOL1VaypYhsxAGywQVpeoFKlAgqgtbMORqvdvPH6Qj107SuTuX6WbMHXr4/DFx/kZHW8WKFYXQxz81a9akgIAARy9FPxAAARAAARAAARDwGgIQAL1mqeEoCIAACIAACICAMwSePHkiCYKbN28Wx4fVthTJk5N/mvQUlDEbFc6an8rnLkGlg4oSFxvx5MbFOY5GnBJ5+87eukDX7t+kmKcP6OWrV6rdrlatGtWuXVsS/Hx9fVWPgQtAAARAAARAAARAwNsIQAD0thWHvyAAAiAAAiAAAroR4MIi/LN8+XLavXs38THiZ8+eqR7fJ0VKCkibkTL6ZhBRglxtOKd/VgrOlINy+mejwHT+FJAuIyWjZKrHduUFr+k1cRTf3UfRdD36Jl25F0mR0beIq/PefXyf7j2OpqjH0RT7Mla1GalTpxbHd6tWrUrNmzcnLtaBgh2qMeICEAABEAABEAABEBAEIABiI4AACIAACIAACICAjgRiY2Np5cqVxFGChw8fpvPnz9OdO3foxQvH89jZModzDfqmSkPpU6cTUYOB6TJR9gyZhUiYJ1NOypI+UAiIGdL4OeVRzNOHdPfRfSHkXbl3nSKib4rjuXce3aP7j2PowbNH9OT5U1W5+WwZ5OPjQ5kzZ6YCBQpQ2bJlqW7dutS0aVNKmTKlUz7gYhAAARAAARAAARAAgTgCEACxG0AABEAABEAABEAgEQjcvn2b1q5dK44RHz16lC5evEicZ/CVhmOwiWCu7lMkT56cMmXKRPnz56fSpUtTrVq1qGHDhpQlSxbd58KAIAACIAACIAACIAAClgQgAGJHgAAIgAAIgAAIgEASEggPD6eNGzeKnIIRERF08+ZNIQzGxMQQ5x10F4GQBT7Ox5chQwZRiCNbtmwUFBREoaGhVK9ePQoJCUlCypgaBEAABEAABEAABLybAARA715/eA8CIAACIAACIGBwAvfv36cbN27Q9evX6cyZM3ThwgW6fPkyRUZG0q1bt+jevXv04MEDevr0qUs8SZMmDaVPn15E72XNmpVy5sxJwcHB4shu4cKFxf9nz56dMmbM6JL5MSg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sAAqBhlwaGgQAIgAAIgAAIgAAIgAA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sAAqBhlwaGgQAIgAAIgAAIgAAIgAA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vg/9uxYxoAAACEYf5dI2IPRw0QUj4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z6PDRgAAARRJREFU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wAAe+MwBp5W+LwAAAABJRU5ErkJggg=="/>
          <p:cNvSpPr>
            <a:spLocks noChangeAspect="1" noChangeArrowheads="1"/>
          </p:cNvSpPr>
          <p:nvPr/>
        </p:nvSpPr>
        <p:spPr bwMode="auto">
          <a:xfrm>
            <a:off x="155575" y="-685800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AutoShape 6" descr="data:image/png;base64,iVBORw0KGgoAAAANSUhEUgAABQAAAAUACAYAAAAY5P/3AAAgAElEQVR4XuzdB5QUVfr38YecgyTJIElAggTJSBoySFRAkAzirn9XxVV0dV0j6MIa3jUsSXKSIA7RmSGI5CRBMkiSOOSc33MvdjE9Uz3d1d0zU139rXPmoDNVt+7zuQWtP+6tm+revXv3hAMBBBBAAAEEEEAAAQQQQAABBBBAAAEEHCmQigDQkeNKUQgggAACCCCAAAIIIIAAAggggAACCGgBAkAeBA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pDAAEEEEAAAQQQQAABBBBAAAEEEECAAJBnAAEEEEAAAQQQQAABBBBAAAEEEEAAAQcLEAA6eHApDQEEEEAAAQQQQAABBBBAAAEEEEAAAQJAngEEEEAAAQQQQAABBBBAAAEEEEAAAQQcLEAA6ODBpTQEEEAAAQQQQAABBBBAAAEEEEAAAQQIAHkGEEAAAQQQQAABBBBAAAEEEEAAAQQQcLAAAaCDB5fSEEAAAQQQQAABBBBAAAEEEEAAAQQQIADkGUAAAQQQQAABBBBAAAEEEEAAAQQQQMDBAgSADh5cSkMAAQQQQAABBBBAAAEEEEAAAQQQQIAAkGcAAQQQQAABBBBAAAEEEEAAAQQQQAABBwsQADp4cCkNAQQQQAABBBBAAAEEEEAAAQQQQAABAkCeAQQQQAABBBBAAAEEEEAAAQQQQAABBBwsQADo4MGlNAQQQAABBBBAAAEEEEAAAQQQQAABBAgAeQYQQAABBBBAAAEEEEAAAQQQQAABBBBwsAABoIMHl9IQQAABBBBAAAEEEEAAAQQQQAABBBAgAOQZQAABBBBAAAEEEEAAAQQQQAABBBBAwMECBIAOHlxKQwABBBBAAAEEEEAAAQQQQAABBBBAgACQZwABBBBAAAEEEEAAAQQQQAABBBBAAAEHCxAAOnhwKQ0BBBBAAAEEEEAAAQQQQAABBBBAAAECQJ4BBBBAAAEEEEAAAQQQQAABBBBAAAEEHCxAAOjgwaU0BBBAAAEEEEAAAQQQQAABBBBAAAEECAB5BhBAAAEEEEAAAQQQQAABBBBAAAEEEHCwAAGggweX0hBAAAEEEEAAAQQQQAABBBBAAAEEECAA5BlAAAEEEEAAAQQQQAABBBBAAAEEEEDAwQIEgA4eXEoLT4Ht22fJ5MmdLRWfJUseSZ8+mxQtWlNq1hwkxYrVk9Sp03hsIybmfYmOftfSPdTJGTPmlEyZHpJCharJY4+1l3LlnpIMGbJZbsd1wfXr52XMmKZy9OgGo42IiPekSZN/Wm7z4MEV8t13LeXmzSv62owZc0jfvoulSJGaltuKe8Hp07tl9OjGcvHiMePblSp1kW7dpllud9GiIbJ8+Sem16VPn0X69FkoxYvX97lds3H0t28+3zQJT5w6tats3Trd7Q6engcr5wary3fu3BJ1399+mx3ws6AaMGsvbl9z5CgsAwYsldy5S/lcQkq4+Nw5TkQAAdsJvL/8fXl3mft/D3R5rItM65zwM67rzK4y/Tf3P6Pfa/ie/LOB9c9sKxDjt4yXvnP7yt17d/VlRXMUlVX9VkmhbIU8NjNr5yzpPMPaf0upxjKnyyy5M+WWx/M/Lr0e7yVty7SV9GnSJ9rdlHKxYmjlXCv1WDnXSh8SO/fW3Vui7jt754PPYk/PrC/3NGsv7nWFsxeWpb2WSqlcvn8Wp4SLL7VyDgIIhL4AAWDojyEVIOAm4E8AGJ+wSJEa0qXLFMmdu6Sprr8BYPzGMmfOJR07jpLy5TtIqlSpLI/khg1jZPbsgXLvz/+oVw34EwDeuXNTpkx5RnbsmGv0IRgBoGr3++97y5YtU91q8ydku3r1rIwZEyHHjm326NSgwRvSosUwnx0JAH0LC30G9XLi/v1LZMKEp4yQWZ3uz7Pguk1s7F4ZObKBXLp03PTOqVKlls6dx0rVqr18LoEA0GcqTkQAARGxewAYezVWmk9qLpuObzLGKykDwPgPRYmHSsikjpOkduHaHp8Xp4U9Vuqxcm6wfsMt+X2JPDX1Kbly6/5f+KojkABw79m90uC7BnL8svlncepUqWVsu7HSq7Lvn8Up4RIsX9pBAAF7CxAA2nt86B0ClgWCEQCqm6pZQ2oGXK5cJRL0IVgBoGo4bdoM0rnzd1K5cjdLtZ49e0DGjm0uZ87sc7vOnwBQBXQzZ/aR27dvGG0FIwDcvn2mTJ/ew61ddQN/Qp/duxfKxInt9KwvT0fBglWkX79oUcGqLwcBYPIFgGq26oQJ7eT33392Gxp/ngVXA6tWfSmRkX9LdKjLlWsr3bvPkjRp0vnySOgZir7OovSpQU5CAAFHC9g5ALwn9+TDnz+Ufy37lzH7Tw1GcgaA+r+nMuWWH7v9KHWK1DF9FpwW9lipx8q5wfiNdP76eWk3rZ38fMj9sziQAPDLtV/K3xYl/lmsZoLO6jJL0qX27bM4uV2CYUsbCCAQGgIEgKExTvQSAZ8FghUAqhuWKNFQevacKxkyZHe7fzADQNVw9uwFpX//JZI376M+1Xn16hmZOLGDqGW78Q+rAaAKZCZN6iiqzbhHoAHgpUsn9NLfU6d2Juij1dDn3r17MmfOQFm/fnSiPunSZZLevedLiRKNfHIkAEyeAPDWrasyZ87zsnnzpICfBVcDqs3x49uKmlWY2JEtWwEZOHC55MlT2qdnggDQJyZOQgCBPwXsGgCq8G/S1kky4McBcuPOg7/cU91O7gBQ3bNqgaqyuMdiyZM5T4Jnx2lhj5V6rJwb6G+6q7euyvPzntfPRfzD3wBQtdl2altRswoTOwpkLSDL+yyX0rl8+yxOTpdAXbkeAQRCS4AAMLTGi94i4FXALAAsVqyu9OmzIEGQd+vWNTl37qD8/PO/ZfPmCXL37h239j0tIfQnOFLLYQ8dWiWRkS/JiRPbEtTh6/LVM2f2y5QpT3tcCutrAKhCtd9+myWzZvWX69cvJOhPIAGganvhwtdlxYrhpuNlNQBUSzxHjmwosbF7jPbU8uzMmXPLkSPr3O5Ro8ZA6dDhf16fE3WCP+PoU8MpdJKV8MrKuYGUo4JltQx81655QXkWXI0cP/6rjB4d4RZcFyxYVW7duiLqvZNxj7Ztv5A6dV7yqYzkcvGpM5yEAAK2F7BjAHjn3h0ZsWqE/HPpPxOEfwrU3wCwbpG6sqD7Aske7y9FXYN0885N2X5quwyJHiJRB6Lcxi6xZaBOC3us1GPl3EB+M5y5dkZ6/9Bb5u0x/yz2NwD89cSvEjEhQlT7rkOFvVduXpHdZ9w/i79o8YW8VNO3z+LkcgnElGsRQCA0BQgAQ3Pc6DUCHgWsBICuRlRgtXLl57JgwWtu79NTP1dLc7t0mez2jr5AgiMV4KmNO86d+92tBm/LV1U4qULKefNeMQ3sXI35EgCqwG/+/Fdl48ZxCep1tRNIAHjo0EoZN661x35aDQDVUuIpU7q49VUFfWqDklmz+rk55slTRgYOXCZq5pe3I5Bx9NZ2SvzcSnhl5Vx/alG/p/bu/Ulmzx4gFy4c8diE1WfB1ZDZ2Kmg79y5Q/LLL/9xu1/Jko2lV69ISZcus9dSktrFawc4AQEEQkrAbgHgoQuHZNC8QbJo3yKPjkkVALpuqJaZtprcSlYfXe3Wh87lO8uMp2dIKnF/57HTwh4r9Vg515/fGGom6E/7f9IzQY9c9PxZ7G8AaPb8q6BPPYf/We3+Wdz4kcYS2S1SbxTj7UhqF2/35+cIIOBcAQJA544tlYWpgD8BoKLytKTQLJgLNDiaP39wgpDC01JFFfwdOvSLzJv3qhw79uAl3p6GN7EA8MaNS7J580SJinpH1KYaiR3+BoA3blzU73o7cGBZUEIfs51e1fvcnnturqhdXkePbiJXrpw27qV+pt75pt795u0IdBy9tZ/cP7cSXlk510odKvg7eXKbLFz4hg4A425QY9aOPwGg2e7XWbLklf79Y+TChaMJ3hWpZor27x8tBQo87rWUpHLxemNOQACBkBSwSwCoNvtQgcsXa78QtSwzsSOpA0B177Gbx0q/H93/gs7TDEKnhT1W6rFyrpXfICr423Zym7wR/YYOAF07QHtqw58AUAW9TSc2lQ3HNhjN5s2cV2J6xcjRi0el3dR2onYIdh3qXZDRPaP1DtHejqRy8XZffo4AAs4XIAB0/hhTYZgJ+BsAKqaoqH/KkiUfuInlzFlUXnhhlWTPXsj4fqDBkVkfPQVuR46s1Zt9xF+mmzp1GkmVKo2opcVxj8QCQE/vLkyTJr3cu3fHbQm0vwHgypVf6NmFiQU/VkIftcnJqFGNdLDjOvLmLavf65YhQzYd9uzd677U6Ikn+kuHDiO97qzsbRzNNh4pXLi69OsXJRkz5vT4O8tsd1oVVg4YsFRvLhP3UKHszp0/yoYNY+XEia1y5Uqs8WO1QYwKtlQIrXayVaGmGitPh5Xwysq5Vv4IuXjxD/nmmzpy/vxht8vUcnrV99u3r7t938qz4LpQvfvyu+9auu0mXLp0Ux0KK0+1M/Dp07vc7tOq1XCpX3+w11KSysXrjTkBAQRCUsAuAaBZYKJAM6bNKGppbtwAKDkCwFk7Z0nnGZ3dxvTJYk/K/GfnS9b0Wd2+7y3sWbhvYYIwqXrB6hL1XJTkTOSz2Gx32sLZC8vSXkulVC73z+JLNy/Jj7t/1MHl1pNbRQWqriNDmgySN0teqZK/ivR6vJeoDS3SJ/JZ7K2euMVbOdfKb5A/Lv0hdcbUkcMX3D+L1VJs1ffr8T6L/QkAVxxeIS0ntXTbTbhpiaYyt9tcuXTjkjQY10B2xbp/Fg9vNlwG1/b+WZxULlYMORcBBJwpQADozHGlqjAWCCQANAuEkiIA3LJlmkyb5r7rb6ZMD+lgqVCham6jZxYAqp2J27X7WjZuHCtbt85wO99KAKhCmUcfbSkNG76l+xM3tPEnAFTvXlMbf1y8eMzokwrK1IytuIeV0EcFY/GX+cZ9z5/ZTrA5cxaTQYNWSI4cRRL9neAtADSbaebLRiNmfX7ssY7Srds0t91o9+xZLN9/31MuXz7l0+/YrFnzydNPT5AyZZqbnm8lvLJyrk+d+/MkswBQ7crcqtUIvexdmfv7LLiuM5tBG/c9f2rDkXXrRrrdx9N7QOPXllQuVgw5FwEEQkfArgFgmlRppG+VvtKpfCfp8n0XuXDjwbt+kyMANNsZdmC1gfK/Ngnf0est7DGbaZYpbSaZ332+NCruedMvs1mIHct1lGmdp7ntRrt4/2LpOaennLri22dxviz5ZEKHCdK8pPlnsbd6UioAzJUpl4xoNkJ+P/+7qOc27uFPADj4p8EJlvnGfc+f2nBk5Eb3z2Jv75F09cmKYej8aUFPEUDADgIEgHYYBfqAQBAFAgkAk2sGoFmA8dBDj8gLL6xM8O66uAGg2o34ySf/LvXrv6rfZ2Y1rIgbeKl35bVt+6WULt1MLl06lmDWltUAUM1EVJs9bNky1RhNtSlD8eJ1ZdWq/+dX6KM2aYk/wy9+AKc2VIm/DNjT5i3xHzNvAaA6f8WKEfrdkHGPxGYYmvXZbFmyek5nzOipl55bOdRy1p49f5RixeokuMzK82DlXCv9ixsAqhmMauZiy5afinqefPH2di8Vlsaf4Rd/+bzZzM306bNInz4LpXjx+oneIqlcvNXFzxFAIDQF7BYAqhle1QpUk9FPjZZKD1eStX+sleYTmydrAKhmzzWf1Fw2HX/w2hI1i252l9nSqnSrBAPtS9gzYvUIee0n98/i/lX7y8i2IxO8U1Dd4Nrta3rWYNzNSNKlTiezuszSM/hch5qpqMI/b8um43daLWf9sduPUqdIws9iX+pJ6qAr7gxAZa9mLn7a9FPJkSGHDv/eXfauW0lWA0AVlsaf4Rd/p1+zmZtZ0mWRhT0WSv2iiX8WWzEMzT856DUCCKSUAAFgSslzXwSSSMDfANBstpfqYtGitaRPn0U6wHAdgQQZZrPkVLtmM8TU948eXa+X1Far1lsqVnxGL3t1HVbDiuXLP5HDh9dIvXovS7Fi9UQtI1aH2awtqwGg2qhj+vQecvv2Dd2mCn969JgtR49ukOho9//Q9HUGoPlOr1WkX79oUbPK1GEWuCXmGfex82UczfqQ2EYjZoGka8mymsGnDrXMVy3r9uWdjma/TTwtQ7byPFg518pvVfUsqeegVKmmomZqZsmSJyi/b1yN7NwZKZMndxL1bkjXoZZGq/c+qqBVHWYhofq+LzttJ5WLFUPORQCB0BGwEqYkZagxIHKA3L57W16p9YpUfLiiEYolZwB48cZF/T64lxe9LNtObXMbxJ6Ve8qotqNMl8764mK222yZ3GVkWe9looKn+Ie6f5PxTeT01QfvCC6bp6ws771c1Aw+dZgFlVaePE/LkH2px3UfK+da6ZsKAHvM7iFqSa6aeZkn84PPYivPrKd7Ru6JlE7TO7m9408FqypgVUGrOsxCQvX9N+q+IcMihiVaTlK5WDHkXAQQcKYAAaAzx5WqwljAnwBQbVywdOmHEh39rwTvrou73NTF6ktwFHcI1Oy4q1fPyIEDy2XhwtcT7IpqZeOKuO0GK6wINAA0C7SqVesjHTr8T5YtG+p3AGg2+65evVeldesRbk+42Xme3rkX90JfxtFsE5LEZhiaLUmOHzyZzVArUqSGtG//jTz8cAXjPX9qc5OtW6fL0qUf6Q1PSpRoLKVKRUjRojVFzQaNf1h5HqycG6w/TnzxTuxe6vfpnDkDZf360W6ndeo0RqpX72t8z9N5vry/MSVcguVLOwggkPwCVsKUlAg1ghkA+qurZnvN6TpH1Kw5s8MXF7WZhDpv9s7ZRhNqtuPYdmOlV+VeCZo1W4IcP3gym6FWo1AN+ab1N1IhXwUjrFQh4vTt0+WjFR+Jeoeg2s02okSE1CxUU7KbfBb7Uo+rw1bO9dc//nVWnlmze6oNRgZGDpTRm9w/i8c8NUYvO3cdns7z5f2NKeESLF/aQQABewsQANp7fOgdApYFrASA166dk7NnD8jSpR/Ljh0/JAj/PC0b9LSZhuXO/nlB1ao9pWPHUYlu8GDWdrDCikACQBW2xMS8p79cR/bsBaV//yWSN++jfi/7VLsJf/ddKzl0aKXRrqf375nN0lMXxQ+G4hv6Gkht2jReZs7s6/Z8mM3YNNtJ2mwmpVlI2L37TKlQoZO/j5C+zsrzYOXcgDoV52JfvT3d78KFI/Ltt/Xl/PlDximeds82mynoy/sbU8IlWL60gwACyS9gJUxJiVAjJQPAtKnTyv/V+D/5sPGHkjldZo+D46vL+C3jpe/cvm4bmpi9008t5207ta0s+X2JcU+19HXxc4t1aOc6zELCmc/MlE7lAvss9rUe1Q8r5wbr6bbyzJrd88jFI1J/bH05dOHBZ3H85b+u68xmCvry/saUcAmWL+0ggIC9BQgA7T0+9A4BywJmAaDlRv68wDWLzbW00NVOsAJANZNMLYdVM+XiLu31tb/BCisCCQDVEmW1I6ua4agOVVPr1v+RunX/pv/d39DHbKdXtRtu3OW/Liez4E39zLUzrAp+zA5f+3bp0nEZObKhxMbuMZpRu/P27x8j+fNXNL5nFkSWLNlYevWK1O9sdB1mm4SodtQ7GdW7/RLb6TexZ8PK82DlXF+fR2/n+ertqR2zIDb+8l/XtWZjpn5mNqM37v1SwsWbGz9HAAH7ClgJU1Ii1EjJAFCNmuudhOPaj5PyecubDqSvLscvH5eG4xrKnjMPPovzZs4rMb1ipGK+B5/FZsuF1ay9yG6RbkGk2SYhqp0vW36p3+2X2E6/iT2Rvtaj2rBybrB+F1h5Zs3uaRbExl/+67rObMzUzzxtCGgM3tIAACAASURBVOO6LiVcguVLOwggYG8BAkB7jw+9Q8CyQLACwJIlm0iPHjNF7WIb/whGAKjeI9es2Yf63X+ud/FZLTZYYYW/AaAK3iZN6ihqN1vXUaJEQ+nZc66xRNXf0GfRoiGi3lkY9zBb/uv6udkyYLOQLm57VvpmtnFLq1bDpX79wUaTZn0wm4VoFm66GlHvTlTLgMuXbyfqGVShp6cAM/7zYuV5sHKu1efS0/lWvOO3YbYUW53jaZanp2XA8d/HGIhhsFxoBwEEQlfASpiSEqFGSgeArpFVM/C+a/+ddCjbIcFgW3Ex23l2eLPhMrj2g89isw1D4i9PVZ1YcXiFtJzUUq7cupKgT2rjDLUMuF3ZdtLkkSZSpUAVUTPXfDms1GPlXF/u7cs5Vp7Z+O2ZLcVW55j5qu97WgYc/32M8e+TEi6+2HEOAgiEvgABYOiPIRUg4CYQaACowrhatf4iLVoMc5u1FfcmgQSAlSt3ldatP5Ns2fIHPHLBCnH8DQA3bBgjs2cPNJbGquWuvXvPl2LF6hq1+RP6XL16VsaMiZBjxzYb7XhbvulpGXD8kM7bOHraoMQstFN19umzQIedZkuWPb2HUL0TcsqUZ2THjrlenwE1ozJ37pJSu/aLUrnys26basS/2MrzYOVcr5308QR/ngVX07Gxe/Xuv2pmn+vwtPzX9XOzZcDe3reZEi4+8nEaAgjYUMBKmJISoUYwA8C6RerKgu4LTN97p4bm3PVzcuLyCRn36zj577r/JthZt2C2grKk1xJ5NPejbiNpxcUstIvbL7URSavJrWTlkQevD1Hv7Vvaa6mUylXK7b4379yUZ75/Rubu9v5ZrGYylnyopLxY40V5tuKzbptqBBJeWak9WI+/lWc2/j33nt0rDb5rIGpmn+vwtPzX9XOzZcBmOzLHvVdKuATLl3YQQMDeAgSA9h4feoeAZQGrAaBampk5c27JlesRKVu2tVSr1jfRkEV1yFuQoXamPXx4tSxY8HfTnV7Llm0jTz89Tt83kCNYYYU/AeCZM/tlzJimcu7c70YJ9eu/Ji1bfiqpUqUyvufNyqx+s00yPC3/dV1vFsCpn5ktwXVdY6VvZsuM474j8siRtXpn3+vXLxglVa7cTbp0mezm4frh+fOHZeLE9m4hp7dnQc0OrFlzkDRv/rFpOG3lebByrrd++fpzK97x2zR7b6Kn5b+ua83eGah+9sQT/aVDh5Gm45ISLr76cR4CCNhPwEqYkhKhRnIGgHFHZ9WRVfLU1KfkzLX7rwdxHf2r9peRbUcauxSr71txMXu/X5Z0WWRhj4WiNhsxq7dbhW4yudNkt3u6+nP4wmFpP629bD7x4C8cvT1lanbgoOqD5OMmH5u+29BKPVbO9dYvX39u5ZmN36bZexM9Lf91XWv2zkD1M7NnwXVNSrj46sd5CCAQ2gIEgKE9fvQegQQCVjYB8ZfP1yBDhUZz5jwvmzdPSnArFWg999wPkjNnUX+7YWnTh8RuYjUAVMsxVV0bN35nNJsvXzm98Uf8mY2+Wrka8rR0018ks004XG1Z7VtiuxLHb8vbTDPVB/V8rFnztfz883C5fPmkzyV62jTGSnhl5VyfO+blRKveruY8vePR337lzFlMBg1aITlyFEnQREq4+FsH1yGAQMoLWAlTUiLUSKkA0MrST6suZkt8X639qoxoNkLij4e3mWbqCVKh4tfrv5bhq4bLySu+fxb3rNxTRrUdleBdgVbqsXJusJ52K89s3Huaha+B9KlYjmKyou8KKZI94WdxSrgEUgvXIoBA6AgQAIbOWNFTBHwSsFMAqDp8/fp5vZutmhEY/4j/vjyfCoxzUrDCCqsBoNn5VvvuOl8FoC+8sEqyZy+kv+Vp8wZ/21fXNWjwhl7SHf+wGkidObNPRo1qJBcuHDWaKly4uqgdfKdN6+62Y7G3GYtx+3L37h05dWqHbNw4TnbtihQ1u/LevbseS1bLgjt3HitVq/ZyO8fK82Dl3EDs415r1dt1rafl3f72y5Ofai8lXPytg+sQQCDlBayEKSkRaqRUAKhGxmyTDbNNO6y67Du7TxqNbyRHLz74LK5esLqoHXy7z+rutvy3Sv4qEt0zWnJlyuX1Yblz747sOL1DL2GO3B0p+8/td9txOH4Dalnw2HZjpVdl989iK/VYOddrAT6eYOWZjduk2eYqPt7S9DRPfurklHAJpBauRQCB0BEgAAydsaKnCPgkYLcAUHX60KFVMmHCU8ZOua5CVBAREfEvadTobdPliN4KDlZYYacAcPv2mTJlSpdEAzBvLvF/rkK6fv2iEmzoYjWQUrMTp0/vLlu2TDVuoZYBq3BRtXXlymnj+55CR1/6rpaQx8buFvUOu23bvpeTJ39L4FGlSg955pmJbs1ZeR6snOtLn305x6q3q81A3rnpqV9q851u3aZJ/B2+U8LFFzvOQQABewpYCVNSItRIyQBw2vZp0m1WN7eBU5uBLH5usdQsVNP4vlUXNbtQBX1Ttz/4LFbLgIdFDNMzAE9fffBZ/EbdN/T3/Tmu3b4mu2N3i3qH3fe/fS+/nf4tQSDYo1IPmdjB/bPYSj1WzvWnBrNrrDyzca83uy7QPnUs11GmdZ4maqZm3CMlXAKthesRQCA0BAgAQ2Oc6CUCPgvYMQBUnV+58guZP//VBEGOeg9gz54/SrFidXyu0XVisMIKuwSAnnZ6tQwT74K47+qL+yN/AimzjSUeeugRt3chqjHt3z9aChR4PNCuiwodY2Le019xD7PNSqw8D1bODbiIPxvwx1vNoFXvmjx6dEOwuqHb8bRBS0q4BLUwGkMAgWQVsBKmpESokZIBoNmOvUVzFJVV/VZJoWz3Z/2rwx8Xs40lHsn5iPx+/sF7iXNnyq1n/z2ePwifxXJP3lv2nry33P2zuMtjXXSAFfewUo+Vc4P1YFt5Zl33PH/9vDSd2FQ2HAvuZ7GnDVpSwiVYvrSDAAL2FiAAtPf40DsELAvYNQBMbOfXRx55Unr2nJtghpq34oMVVtglADRbYqtmaD333Fx59NGW3jj0z0+c2CajRzdxm42nvl+v3qvSuvUItzb8CaTMdiiO37HENh5R5167dk4HWkeOrJF9+6JF1a1m86nrzA6zdw+GSwBotvtylix5pX//GMmfv6JPz4TZpjLqwk6dxkj16n3d2gjW7ymfOsZJCCAQ8gJWwpSUCDVSKgDcfWa3NB7fWI5dOuY2xk1LNJW53eZKprSZjO/743L22lmJmBCR6OYdjR9pLJHdIk036lA3V7sWq0BrzdE1En0gWtTSYjWbT11ndpi9ezBcAkCz3ZfNlnMn9ht64b6F0m5qO7l195bbaWOeGiN9q7h/FvvzTIT8HyYUgAACySJAAJgszNwEgeQTsGsAqAROn94to0c3losX3f+DWC0Fbtr0A2nU6C1LUMEKK6wGgFY6aSVk27BhrMya1c+t+bx5y8rAgcsla9Z8Pt1WLZ+dOLGd7N0b5bUdK32L29iiRUNk+fJPPPbHLFhynezpHYeZM+fSz0DFik+LCrjUoZYUb906XX766W233YXVz9q2/ULq1HnJrQ9Wngcr5/oE78NJ/njPnz9YfvnlP26tly7dVIfC6dI9+B/IxG5/+fIpGTmygZw+vctrOynh4gMdpyCAgE0FCAAfDIxamht7NVZiDsTI61Gvi9r9Ne4RjHfmxW1vSPQQ+WSl589is2DJdf3xy8el4biGsufMHrc+qncFftDoA3n6sadFBVz6v92unpbp26fL20velgs3Lrid/0WLL+Slmu6fxVbCKyvnBuu3gJVn1nVPs9mcZmFuYn08deWUNBjXQHbFun8WBysUDpYP7SCAgLMFCACdPb5UF4YCdg4A1XBs2DBGZs8emGApsAq4+vb9SQoUqOzzqAUrrLBDAOgpuDObuecNaNWqLyUy8m9up5nNJPQnkFKNJrYphaelpXE742k5uLe6XD/3tOOylefB7Fxf7x/3vGLF6kqfPgskQ4bsXi+36u0puEssYPXUCbVr9bp1I91+bDaT0Iqh14I5AQEEHC9gJUwxC3v8AapbpK4s6L5Asvvw524wZwD609e419QuXFv3O2fGnG5N+RuCJbYphaelpXFv/MXaL+TVxa8mutFHYjWXy1NOlvRaIvmz5ve7npR4Jqw8s6owT8FdYgGrJ7fn5z0vIze6fxYHY2OYQJ9NrkcAgfARIAAMn7Gm0jARsHsAmNhS4PLl28mzz86QNGnS+zRawQor7BAAmoVqaoZX797zpUSJRj55uE7ytAz4iSf6S4cOI40NV6wGUq72PYWV6ufx72HWcfUMzJkzSDZtGm95s5PE3hlp5XkIhQDQ7H2L2bIV0DNC8+QpbemZ8LQMuFWr4VK//mCjLSuGljrAyQgg4EgBK2FKSoQ9dgkA82XJJ3O7zpVahWsleA78DQDVJh1qSWnUAfcZ/+oG/av2l5FtR0oqSeXxubt556YMmjdIxm8ZbzkEVO8X/LHbj1KnSML3N1upJyWeCSvPrMIze99igawFZHmf5VI6l7XPYk/LgIc3Gy6Daz/4LLZi6Mg/WCgKAQSSTIAAMMloaRiBlBGwewCoVBJbCtyx40ipXt19GawnyWCFFXYIAM3ec1ewYBXp1y9a1PJYK4engC5PnjIycOAyUSGSOvwNANW1KrybObOvW4CnZhl27z5LypVr67W7d+/ekc2bJ8qCBYNFvVfQlyNfvvJ651pP776z8jzYPQBUm5/MmTNQ1q8f7UajbJVx/N17vfl5mk0Y/32NVgy93ZOfI4CA8wWshCkpEfbYIQCsWqCqfrde+bzlTR+IQMIeFd71ndvXLcBTO8rO6jJL2pbx/ll8594dmbhloqglruq9gr4cqg618UfFfObvobVST0o8E1aeWbWse2DkQBm9yf2zWNkq4/i793rz8zSbMP77Gq0YersnP0cAAQTiChAA8jwg4DCBUAgAFbmnpcBqR9l+/aIkd+6SXkcmWGFFSgeAN25clO++ayWHDq10q9mf5b+uBsyWAat3LT777HSpUKFzwAHghQtH5Ntv68v584eMPhcuXF2PXcZ4y5sSG0g1G1DNdFOB4h9/bJTLl0+KCgfVkTp1GsmevZDeIbpmzUFSrFg9/T1Ph5Xnwe4BoJmvqtuf5b8uL7NlwBkz5pC+fRdLkSI19WlWDL3+BuUEBBBwvICVMCUlwp7kDgDTpEojD2d9WDKkySA1C9eUQdUHSb2i9UR939MRSNij3jNYf2x9OXThwWdx9YLVJeq5qARLjRN7GNVsQDXTbfyv42Xj8Y1y8vJJUeGgOlTfC2UvpGf7BbuelHgmrDyzZr7KxJ/lvy5/s2XAOTLkkMXPLZaahe5/FgfyTDj+Dx0KRACBgAQIAAPi42IEEEAAAQQQQAABBBBAAAEEEEAAAQTsLUAAaO/xoXcIIIAAAggggAACCCCAAAIIIIAAAggEJEAAGBAfFyOAAAIIIIAAAggggAACCCCAAAIIIGBvAQJAe48PvUMAAQQQQAABBBBAAAEEEEAAAQQQQCAgAQLAgPi4GAEEEEAAAQQQQAABBBBAAAEEEEAAAXsLEADae3zoHQIIIIAAAggggAACCCCAAAIIIIAAAgEJEAAGxMfFCCCAAAIIIIAAAggggAACCCCAAAII2FuAANDe40PvEEAAAQQQQAABBBBAAAEEEEAAAQQQCEiAADAgPi5GAAEEEEAAAQQQQAABBBBAAAEEEEDA3gIEgPYeH3qHAAIIIIAAAggggAACCCCAAAIIIIBAQAIEgAHxcTECCCCAAAIIIIAAAggggAACCCCAAAL2FiAAtPf40DsEEEAAAQQQQAABBBBAAAEEEEAAAQQCEiAADIiPixFAAAEEEEAAAQQQQAABBBBAAAEEELC3AAGgvceH3iGAAAIIIIAAAggggAACCCCAAAIIIBCQAAFgQHxcjAACCCCAAAIIIIAAAggggAACCCCAgL0FCADtPT70DgEEEEAAAQQQQAABBBBAAAEEEEAAgYAECAAD4uNiBBBAAAEEEEAAAQQQQAABBBBAAAEE7C1AAGjv8aF3CCCAAAIIIIAAAggggAACCCCAAAIIBCRAABgQHxcjgAACCCCAAAIIIIAAAggggAACCCBgbwECQHuPD71DAAEEEEAAAQQQQAABBBBAAAEEEEAgIAECwID4uBgBBBBAAAEEEEAAAQQQQAABBBBAAAF7CxAA2nt86B0CCCCAAAIIIIAAAggggAACCCCAAAIBCRAABsTHxQgggAACCCCAAAIIIIAAAggggAACCNhbgADQ3uND7xBAAAEEEEAAAQQQQAABBBBAAAEEEAhIgAAwID4uRgABBBBAAAEEEEAAAQQQQAABBBBAwN4CBID2Hh96hwACCCCAAAIIIIAAAggggAACCCCAQEACBIAB8XExAggggAACCCCAAAIIIIAAAggggAAC9hYgALT3+NA7BBBAAAEEEEAAAQQQQAABBBBAAAEEAhIgAAyIj4sRQAABBBBAAAEEEEAAAQQQQAABBBCwtwABoL3Hh94hgAACCCCAAAIIIIAAAggggAACCCAQkAABYEB8XIwAAggggAACCCCAAAIIIIAAAggggIC9BQgA7T0+9A4BBBBAAAEEEEAAAQQQQAABBBBAAIGABAgAA+LjYgQQQAABBBBAAAEEEEAAAQQQQAABBOwtQABo7/GhdwgggAACCCCAAAIIIIAAAggggAACCAQkQAAYEB8XI4AAAggggAACCCCAAAIIIIAAAgggYG8BAkB7jw+9QwABBBBAAAEEEEAAAQQQQAABBBBAICABAsCA+LgYAQQQQAABBBBAAAEEEEAAAQQQQAABewsQANp7fOgdAggggAACCCCAAAIIIIAAAggggAACAQkQAAbEx8UIIIAAAggggAACCCCAAAIIIIAAAgjYW4AA0N7jQ+8QQAABBBBAAAEEEEAAAQQQQAABBBAISIAAMCA+LkYAAQQQQAABBBBAAAEEEEAAAQQQQMDeAgSA9h4feocAAggggAACCCCAAAIIIIAAAggggEBAAgSAAfFxMQIIIIAAAggggAACCCCAAAIIIIAAAvYWIAC09/jQOwQQQAABBBBAAAEEEEAAAQQQQAABBAISIAAMiI+LEUAAAQQQQAABBBBAAAEEEEAAAQQQsLcAAaC9x4feIYAAAggggAACCCCAAAIIIIAAAgggEJAAAWBAfFyMAAIIIIAAAggggAACCCCAAAIIIICAvQUIAO09PvQOAQQQQAABBBBAAAEEEEAAAQQQQACBgAQIAAPi42IEEEAAAQQQQAABBBBAAAEEEEAAAQTsLUAAaO/xoXcIIIAAAggggAACCCCAAAIIIIAAAggEJEAAGBAfFyOAAAIIIIAAAggggAACCCCAAAIIIGBvAQJAe48PvUMAAQQQQAABBBBAAAEEEEAAAQQQQCAgAQLAgPi4GAEEEEAAAQQQQAABBBBAAAEEEEAAAXsLEADae3zoHQIIIIAAAggggAACCCCAAAIIIIAAAgEJEAAGxMfFCCCAAAIIIIAAAggggAACCCCAAAII2FuAANDe40PvEEAAAQQQQAABBBBAAAEEEEAAAQQQCEiAADAgPi5GAAEEEEAAAQQQQAABBBBAAAEEEEDA3gIEgPYeH3qHAAIIIIAAAggggAACCCCAAAIIIIBAQAIEgAHxcTECCCCAAAIIIIAAAggggAACCCCAAAL2FiAAtPf40DsEEEAAAQQQQAABBBBAAAEEEEAAAQQCEiAADIiPixFAAAEEEEAAAQQQQAABBBBAAAEEELC3AAGgvceH3iGAAAIIIIAAAggggAACCCCAAAIIIBCQAAFgQHxcjAACCCCAAAIIIIAAAggggAACCCCAgL0FCADtPT70DgEEEEAAAQQQQAABBBBAAAEEEEAAgYAECAAD4uNiBBBAAAEEEEAAAQQQQAABBBBAAAEE7C1AAGjv8aF3CCCAAAIIIIAAAggggAACCCCAAAIIBCRAABgQHxcjgAACCCCAAAIIIIAAAggggAACCCBgbwECQHuPD71DAAEEEEAAAQQQQAABBBBAAAEEEEAgIAECwID4uBgBBBBAAAEEEEAAAQQQQAABBBBAAAF7CxAA2nt86B0CCCCAAAIIIIAAAggggAACCCCAAAIBCRAABsTHxQgggAACCCCAAAIIIIAAAggggAACCNhbgADQ3uND7xBAAAEEEEAAAQQQQAABBBBAAAEEEAhIgAAwID4uRgABBBBAAAEEEEAAAQQQQAABBBBAwN4CBID2Hh96hwACCCCAAAIIIIAAAggggAACCCCAQEACBIAB8XExAggggAACCCCAAAIIIIAAAggggAAC9hYgALT3+NA7BBBAAAEEEEAAAQQQQAABBBBAAAEEAhIgAAyIj4sRQAABBBBAAAEEEEAAAQQQQAABBBCwtwABoL3Hh94hgAACCCCAAAIIIIAAAggggAACCCAQkAABYEB8XIwAAgiEnsDFixfl5MmTcuLECY+/un528+bNoBSYNWtWefjhhyV//vxef82YMWNQ7kkjCCCAAAIIpKTA9evXE/2sjftZfPny5aB0NX369MbnrLfP3OzZswflnjSCAAIIIBAaAgSAoTFO9BIBBBDwWWDfvn2ydetW2bZtm/4fj7hBn/rna9eu+dxWSpyo/oekQIECHoPC4sWLy2OPPZYSXeOeCCCAAAIIaIHffvtNDh486DHgO378uKi/cLPzkSlTJv0Xc3GDQvXPFStWlEqVKkmpUqXs3H36hgACCCBgUYAA0CIYpyOAAAJ2Ebhw4YIO+uJ/Xb161S5dTNJ+qBCwfPnyOgxUv7r+OUlvSuMIIIAAAmEloIK+HTt26C/XP6tfw+HInDmzDgLjf+XIkSMcyqdGBBBAwHECBICOG1IKQgABJwrs2rUrQdB36NAhv0pNnz6t5M+fUwoUeEj/ev+f1a9x//3+P6tzg3GcPXtZTpw4LydPnte/xv2K+72TJy8EfDtXEEgwGDAlDSCAAAJhIxA/6HP9e6AAOR7OITnz57z/9fCfv7r+Pc73subKGuit9PW3b96W8yfOy7nj5/Sv+p9PnJPzx+//c9yfqXP9OYoVK5YgFCxbtqw/TXENAggggEAyChAAJiM2t0IAAQR8Fdi0aZPMmTNHFi1apIM/K+/iy5Ilg1SqVEwqVy4upUqppT33Qz5X6JcrSP+T4WstVs67d+/en0HhBY9B4W+/HZHTp60vq2LGoJWR4FwEEEDAmQLBmtGXPW92KfJYEY/Bniv4S5UqlW0hL5+97BYUqnDwxL4TcnDLQTm09ZDcuHLD576rdw+qmYItWrSQDh06SNWqVX2+lhMRQAABBJJHgAAweZy5CwIIIOBVICYmRiIjI3Xwd/jwYa/nqxOKF8+rg777gd+D0M+ni0P4JBUAqiBwx46jbr/6Eww2aNBAXF916tQRNiEJ4QeDriOAAAJxBNQmHKtWrZLly5cbX1aBXEFf4fKFdeDn+lV93+mHEQZuOaQDQRUMnj542qeyixYtqoPAtm3bSpMmTXy6hpMQQAABBJJWgAAwaX1pHQEEEPAocPbsWVGh38KFC3Xod/78eY/nqqW4Kui7H/KppTf3/zlHjswIxxEIRjBYr149HQjWr19fatasKTlz5sQYAQQQQCAEBNTn6Nq1a2XFihU68Pvll1987nU4B30+I4nI1QtX5dCWQ3Jw60H9q/7nLQf10mNPh/ocVWFgy5YtdRiYK1cuK7fkXAQQQACBIAkQAAYJkmYQQAABXwT27t2rQ7/o6Gj54Ycf5M6dO6aXqSVDbdpU019PPllOypYt5EvznONBIJBgsHbt2joQVGGg+lI7FHMggAACCKS8gNppVwV+6ksFfqtXr/baKYI+r0R+nfDHrj9k5887ZeO8jfpLvdLD7EiTJo20b99eIiIidBhYunRpv+7HRQgggAAC1gUIAK2bcQUCCCBgSWD9+vXy008/6eBv6dKlHq8tXDi3Efo1a1ZZ0qVLY+k+nGxd4MiRWFm5cresWnX/a+PGA14bqVGjhqilwq5A8JFHHvF6DScggAACCAQu8PvvvxuBn1rau27dOq+NlqhWQh6t8+j9r7qPSp4iebxewwmBCdy5dUe2/LTFCAPPHD3jscFGjRrpILBZs2byxBNPBHZjrkYAAQQQSFSAAJAHBAEEEEgCAbVpx4wZM/SXeq+fp6NmzdLSunVViYioJLVrl0mCntCkFYFLl67J+vX7dRi4cuUu/evFi9cSbaJKlSpGGKhCwXLlylm5JecigAACCHgQ2LlzpxH4qVl+mzdvTtQqU/ZMOugrW7es/rXkEyUlU7ZM+KawwJ7Ve2Rr9FbZNH+T7F2712Nv1PsCn3nmGf2lNhXhQAABBBAIrgABYHA9aQ0BBMJcYNu2bTr0mzZtmuzbty+BhnqXX/Pmj0vTppUkIqKilCtXOMzF7F/+hg37Zd26fbJ27V49W3D//hOJdrpatWp6NoNa3qS+7LwDpP316SECCISTgFo2ql6Rob7UrPmNGzcmWn7+kvn1rL7SNUtLqRqlpGT1kuHEFZK1Ht15VLZFb5OtUVvl18W/mr47sFSpUtK1a1cdBFasWDEk66TTCCCAgB0FCADtOCr0CQEEQk5g5syZMn36dFG/mh2dO9eWp56qpmf6FSjwUMjVR4cfCOzZc0zWrdsv69fv08HgmjV7PPIUK1ZMmjZtarzrKE8elp7xLCGAAAJxBWJjY41340ZFRcmhQ4c8ApWpVUYHfaWeKCUla5SUgmUKghnCAueOn9MzAzf+uFFWzzR/f2Pnzp2lS5cuon7lQAABBBAITIAAMDA/rkYAgTAWUBt6qNBPfW3fvj2BROnSBaRLlzryzDN1pGLFomEs5ezST5w4b4SBKhCMidkmd+7cTVB01qxZ9TuOXC8+L1OGJd/OfjKoDgEEPAns2bPHCP3UcKWIjAAAIABJREFUO3IvX76c4NTUaVJLxSYV7wd+f4Z+OfOzK7tTn6rD2w7LqhmrZNX0VXJ87/EEZVaoUEEHgeqLjUOc+hRQFwIIJLUAAWBSC9M+Agg4TmDevHlG8Hfr1q0E9bVtW02HfupLLfnlCC+Bw4djJSpqq0RHb9W/njlzyRSgYcOGxlLhWrVqhRcS1SKAQNgJrFmzxljau2zZMtP6s+XOJpWaVpJKEZX0r3mKMms63B6U2zdv3w8CZ6ySjZEJl4CnS5fOCALbtGkTbjzUiwACCAQkQAAYEB8XI4BAOAlMmjRJvvzyS1G7+sY/ihTJ8+dsv9ryxBOlwomFWhMRuHjx6p9h4Db9q6f3Bz722GNuswMzZMiAKwIIIBDSAjdu3HCb5ffbb7+Z1qPe46fCvooRFfWvmbNnDum66XzwBPat3yerZ6zWswJjj8QmaFjtGvzSSy9Jjx49gndTWkIAAQQcLEAA6ODBpTQEEAiOwNKlS+Wzzz4z3c1Xbebhmu2XPTs7DQZH3LmtqOXBrpmBGzceMC20QIECbmGg+ncOBBBAIBQEjh8/7hb6qX83O0pUK2HM9FPLfDkQSEzg2sVrxqxAtXlI/EPtHvzKK69Io0aNgEQAAQQQSESAAJDHAwEEEPAgoN5RpIK/b7/91u2MfPmyG6Ff/frl8EPALwEVALqWCqtg0OzImDGj3kSkefPm0r59eylUqJBf9+IiBBBAIKkE/vjjD/nhhx9k8eLFojbxuH79uumtVNDnWtqrAkAOBPwR2LlipxEGXjx10a2JQYMG6SCQd+z6I8s1CCAQDgIEgOEwytSIAAKWBK5cuaKDv+HDh8uFCxeMa9OmTSMvv9xK/va31lK4cG5LbXIyAokJqKXB98PA+0uF1dLh+IfaRKRjx446COzQoQOgCCCAQIoKzJkzRwd/s2fPNt3EQy3ljbu0Vy315UAgWAJnjp6R+V/MlwWfL5A7t+8YzebIkUNee+01HQRmyZIlWLejHQQQQMARAgSAjhhGikAAgWAJjBs3Tj799FPZuXOnW5M9etTXwV/16iWDdSvaQcBUIDb2kl4m7FoqrDYViX+o2Q2dOnXSYWCNGjWQRAABBJJFYN26dTr0mzVrlqhZ8vEPtWmHsYlHRCXJlidbsvSLm4SvwP4N+3UQuGLSCjeEcuXKyeuvvy69e/cOXxwqRwABBOIJEADySCCAAAIietmSmvW3cOFCN4+IiIo6+GvTphpOCCS7wO3bd+Snn7bInDnrZPbstXL27OUEfWjSpImeEcgS4WQfHm6IQFgIuJb4qhl/MTExCWrOmiur1OxYU2p0qCGVm1WWNGnThIULRdpLYOO8jToI3Bbt/kqNli1b6tmA6nUaHAgggEC4CxAAhvsTQP0IhLnAjh07dPA3evRoN4kKFYro4K9//yZhLkT5dhE4deqCEQSqUDD+kTlzZuncuTNLhO0yYPQDgRAXcC3xnTlzply9mvC1BCrscwV/OfLlCPFq6b5TBGJGx+gg8Mj2I24l9e/fXweB5cuXd0qp1IEAAghYFiAAtEzGBQgg4BSB9957T0aMGCGXLl0ySsqTJ5sO/l5+ubVkzZrRKaVSh8MENmzYr8PAOXPWys6dfySorlSpUvL000+zRNhh4045CCS1gGuJ7/fffy/79u1LcLtC5QpJzQ73Z/uV5JUYST0ctO+nwPXL12X+5/N1EHgp9sF/42XLlk0GDx4s7777rp8tcxkCCCAQ2gIEgKE9fvQeAQT8ENi8ebP84x//SLDc98UXW+jwr1QpXlTuByuXpJCACgFnz74fBl65ciNBL1ginEIDw20RCBEBb0t8M2TJcD/061hD/8qBQKgInNh3QoeAi/67yK3LalnwRx99JFWqVAmVUugnAgggEBQBAsCgMNIIAgiEisC3334rb7zxhly8eNHocufOtXTwV69e2VApg34ikEBAbRbimhW4fPmOBD9XuyG6Ng5hF2EeIAQQcC3xVRt6XLlyJQFI+Qbljdl+anMPDgRCVWDXL7t0ELhm5hqjhOzZs8snn3wigwYNCtWy6DcCCCBgWYAA0DIZFyCAQCgKHDt2TM/6U7v8uo7cubPJ0KHPyoABEaFYEn1GwKPAypW7jPcF/v77qQTnlS1bVm8c0rFjR6levTqSCCAQJgIbNmyQ2bNniwr/du3alaDqfI/kM97rV7YufykWJo9F2JQZPSpaprw5RS6debAsWO0SrGYDFixYMGwcKBQBBMJXgAAwfMeeyhEIG4EffvhBXnvtNdm/f79Rc4sWVXT49/jjxcPGgULDT+DGjVvG8mC1RPj27bsJENSswO7du+tAkAMBBJwpoAK/yZMni5rtF/9InTa1nunnWuabLkM6ZyJQFQIicvDXgzoE3Lxos+FRsmRJGT58uH5vLgcCCCDgZAECQCePLrUhEOYCd+/e1bP+hg0b5ibxzjud5f33u4S5DuWHm8DevceNWYFr1+5NUH6NGjV0EPjss89Knjws9wu354N6nScQGxsrU6ZM0cGf2twj/lG6Zmljtl+B0gWcB0BFCCQiMP2f02XmBzPdzhgyZIieDZg6dWrsEEAAAUcKEAA6clgpCgEEVq9ercO/pUuXGhgVKhSRoUO7S5s21QBCIKwFYmK2yaxZa2TSpBVy6dI1N4t8+fJJz549dRj4+OOPh7UTxSMQigK//vqrDv0mTJggp065vwIgU7ZMUr9HfanVqZZUbFIxFMujzwgETWDjvI0y+c3JcmT7EaPNRo0a6RCwdu3aQbsPDSGAAAJ2ESAAtMtI0A8EEAiawOeffy5vvvmmXL9+3WizT59Gesnvww/nDNp9aAiBUBc4ePCUTJ68QgeBu3b9kaCcLl266CCwbdu2oV4q/UfA8QKRkZE6+Js+fXqCWguVLaSDv/rd60u+4vkcb0GBCPgqcP7keb0keOl3D/7COGPGjDJ06FB5+eWXfW2G8xBAAIGQECAADIlhopMIIOCLwO+//y5vvfWWTJs2zTg9R47MetbfCy8086UJzkEgLAVu3bojkyf/rINANTsw/qFmQvTo0UOHgTly5AhLI4pGwI4CFy5c0KHfpEmTRM18j3+oWX4q+Huy+5OSJl0aO5ZAnxCwhcBP3/ykZwNevXDV6E/Xrl3l448/lkceecQWfaQTCCCAQKACBICBCnI9AgjYQmDlypXSr18/2b17t9GfiIhKetZf9eolbdFHOoFAKAhERW3RQaCaGXjnjvumIQUKFJBevXrpILBChQqhUA59RMCRAtu3b9fB3/jx4+X48eNuNaZOk1rP9FPBX+WmlR1ZP0UhkBQC+zfs17MBt0ZvNZp/9NFHZcyYMVK3bt2kuCVtIoAAAskqQACYrNzcDAEEkkJg7ty50rdvXzl79qzR/JtvdpCPP342KW5HmwiEhcBvvx3RIaD6Onw41q3mVKlSGRuGtGzZMiw8KBIBOwgsXLjQ2Njj3r17bl3KUzTP/eCve30p8lgRO3SXPiAQkgJT3poic4bOMfqeK1cuGTt2rLRr1y4k66HTCCCAgEuAAJBnAQEEQlpA/a1s//79jRqyZs0o3333V+ncuVZI10XnEbCLwPnzV/XyYBUErl69J0G3GjRooHcOVrMCs2TJYpdu0w8EHCNw5coVPdtP7ei7fPnyBHWVqV1Gh35qmW/mnJkdUzeFIJCSAmtmrpGv+nwl1y8/eJ/06NGj9WoTDgQQQCBUBQgAQ3Xk6DcCCMgnn3wiQ4YMMSQKF86tw7+ICHY25PFAICkEfvhhnQ4CZ85ck6D54sWLG+8JLFu2bFLcnjYRCCuBXbt2Ge/3O3jwYILaa3WupYO/Gu1rhJULxSKQXALborfpEPDM0TPGLYcNGyZvvPFGcnWB+yCAAAJBFSAADConjSGAQHIJvPbaazJixAjjdhUqFNHhH+/7S64R4D7hLLB+/X5jVmBs7CU3irRp0+ogUM0KbNq0aTgzUTsCfglERUXp2X5qY4/bt2+7tZEtTzZjtl/JJ3i/rV/AXISABQH1XkAVAh7ZfsS4avDgwTJ8+HALrXAqAgggYA8BAkB7jAO9QAABCwK9e/fWLz53HfXqlZXIyDclJ0ufLChyKgKBCxw7ds4IArdsOZSgwSZNmuggUL2jkwMBBBIXUO8YU8FfTExMghOLVS5mBH8PFXwISgQQSEaBq+evytC2Q2XXL7uMu6oNscaNG5eMveBWCCCAQOACBICBG9ICAggko0CbNm1k/vz5xh3btKkmkZEPlgEnY1e4FQIIxBGYMuUXHQYuWLA5gUv16tXl+eefd3tfJ3gIIHBfQL1X7H//+59s2LAhAUmVVlX0u/3qPVsPLgQQSGGBYW2HycZ5G41etG7dWubNm5fCveL2CCCAgO8CBIC+W3EmAgiksECtWrVk7dq1Ri969KgvEye+lMK94vYIIBBXYPnyHToInDRphVy7dtMNp0aNGjoIZEYgzwwConcVVcHfunXr3DjSZ0ov9Xvc39SjfIPyUCGAgI0EvnzuS1kxaYXRo5o1a8qaNQnfi2ujLtMVBBBAwBAgAORhQACBkBAoVaqU7N+/3+jr4MFtZfjwniHRdzqJQDgK7Nt3QgeBI0fGyLFjZ90IVJivgkC1nJ8DgXATUMsGVfAXPzTIVTCXNBnYRAd/+UvlDzcW6kUgZAQmvDZBIkdEGv0tWbKk7Nu3L2T6T0cRQCB8BQgAw3fsqRyBkBHImTOnXLhwwejvt98OlOefZ3OBkBlAOhrWAidOnJeRI6Nl1KhoORpnJ0WFUqdOHR0E9uxJmB/WD0mYFD9hwgQd/K1atcqt4tyFc0vEgAiJGBghOfPnDBMNykQgtAWi/hclIweNNIrIkSOHnD9/PrSLovcIIOB4AQJAxw8xBSIQ2gKZMmWS69evG0UsWfKuNGpUIbSLovcIhKHAqVMXjCDw8OFYN4F69erpIFDtHsyBgNME1G6+Kvj75Zdf3ErLUzSPEfzlyJfDaWVTDwKOF9i+dLu81/g9o86MGTPKtWvXHF83BSKAQOgKEACG7tjRcwQcL/Doo4/Knj17jDqPHPlWChfO7fi6KRABJwvExl78MwiMkYMHT7mV+uSTT+ogUO0czIFAqAuoHX1V8Pfzzz+7lZKveD5pMqCJnvGXPU/2UC+T/iMQ1gJnjp6RQUUGGQZlypSR3bt3h7UJxSOAgH0FCADtOzb0DIGwFmjWrJlERUUZBjduTJX06dOGtQnFI+AkgbNnLxszAg8cOOlWWsOGDXUQ2LVrVyeVTC1hIjBt2jQd/C1btsyt4odLPGzM+MuaK2uYaFAmAs4XuH3ztnTL0M0otGnTpvLTTz85v3AqRACBkBMgAAy5IaPDCDhfYMCAATJ69Gij0IMHv5ZixfI6v3AqRCAMBc6fv2IEgWrjkLhH48aNdRD4zDPPhKEMJYeawIwZM3Twt2TJEreuqw09XO/4y5IzS6iVRX8RQMAHgdOHTstfiv/FOLN///4yatQoH67kFAQQQCD5BAgAk8+aOyGAgA8CH374obzzzjvGmatXfyS1apXx4UpOQQCBUBa4ePGqsTR4z55jbqVERETIwIED5emnnw7lEum7QwW+//57GTlypERHR7tVWLBMQWOpb+bsmR1aPWUhgIBLYM+aPfKP2v8wQD744AN5++23AUIAAQRsI0AAaJuhoCMIIPD111/LX//6VwNi9uy/S4cONYBBAIEwErh8+boxI3DXrj/cKlevBlBBYKdOncJIhFLtKjBr1iwd/MVf6leobCFjxl/GrBnt2n36hQACSSCwbs46+XfHfxstf/XVV/KXvzyYGZgEt6RJBBBAwGcBAkCfqTgRAQSSUmDChAnSq1evOP/B1F/+8pfmSXlL2kYAARsLXL16wwgCd+w46tbTFi1a6CCwQ4cONq6ArjlVYM6cOTr4W7RokVuJhcsXNoK/DJkzOLV86kIAAS8Ci79eLKP/+uBVNuPHj5eePXvihgACCKS4AAFgig8BHUAAgdmzZ7vN6Hn77U7ywQe8/J8nAwEERK5fv2ksDd6+/bAbSatWrXQQ2K5dO6gQSHKBuXPn6uBvwYIFbvcqWqGosdQ3fcb0Sd4PboAAAvYXmPbONJn14Syjo2rGcMeOHe3fcXqIAAKOFiAAdPTwUhwC9hdQS6eaN38w069//yYyatQg+3ecHiKAQLIK3Lx525gRuHXrIbd7t2nTRgeBbdu2TdY+cbPwEIiMjNTB37x589wKLlapmDHjLy271IfHw0CVCFgQ+HbAtxIzOsa4YvHixaJeZcGBAAIIpJQAAWBKyXNfBBCQVatWiVrKd+nSJa3RunVV+fHHIZI6dSp0EEAAAVOB27fvGEHgr78edDvn2WeflZdfflmeeOIJ9BAIWGD9+vXy+eefy5QpU9zaKv54cSP4S5M2TcD3oQEEEHCmwL2792TYU8Nk0/xNusBs2bLpVwfUqVPHmQVTFQII2F6AAND2Q0QHEXCmwNatW/VSiP379+sCq1Z9RId/hQrlcmbBVIUAAkEVuHv3rrE0eNOmA0bbqVOnlldeeUUHgYULFw7qPWksPASOHj2qg7/PPvtM1HPmOkpULWEs9VXPGQcCCCDgTeDsH2d1CPj7pt/1qSVLlhT16ptKlSp5u5SfI4AAAkEXIAAMOikNIoCAN4Hr169L06ZN5ZdfftGnFijwkPz44xtSvXpJb5fycwQQQCCBwNdfL5bPPpsn+/adMH5WoEABefXVV3UQmDZtWtQQ8Cpw+/ZtHfz95z//kePHjxvn5y+VX9q80kaaszGVV0NOQACBhAL7N+yXT576RM4dP6d/WK9ePYmKipKMGdklnOcFAQSSV4AAMHm9uRsCCIjo2Tnqf7Jch5r517ZtNWwQQAABvwViYy/pEFB9Xbt202inevXqOgTs3r27321zofMFJk+erD+XNmzYYBSbPlN6Hfypr2x5sjkfgQoRQCDJBDZGbtQzAV2H+lxSs4w5EEAAgeQUIABMTm3uhQACMmnSJHnuuecMiaFDu8uQIe2RQQABBIIisGXLIfn883kybtwyt/bUBiHqf7gaN24clPvQiDMElixZooM/tdFH3KNh74bS5uU2UqxyMWcUShUIIJDiAj8M+0EmvznZ6MfEiROlR48eKd4vOoAAAuEjQAAYPmNNpQikuMCuXbukSZMmcuzYMd2Xzp1ryfffD07xftEBBBBwnsCCBZt1EBgVtdWtuAEDBuggsHz58s4rmop8FtixY4cO/kaNGuV2TaWmlXTwV6VVFZ/b4kQEEEDAV4ERT4+QNTPX6NMLFiwoMTExUrZsWV8v5zwEEEAgIAECwID4uBgBBKwIdOjQQX744Qd9SfHieSUq6p9SqlR+K01wLgIIIGBJYPToGL0seMeOo8Z1WbJkkcGDB+sg8KGHHrLUHieHtsC5c+d08DdixAi5cuWKUUzh8oX1Ut8m/ZuEdoH0HgEEbC1wYt8Jeb/p+3L64Gndz/bt28ucOXNs3Wc6hwACzhEgAHTOWFIJArYW+PDDD+Wdd94x+jh16svStWtdW/eZziGAgDMELl68Kp99Nl8HgRcuXDWKKlGihPz973+XQYMGOaNQqkhU4Ntvv5V///vfcuDAg12jM+fIrIO/1q+0lszZMyOIAAIIJLnAymkr5fNuD96F/cEHH8jbb7+d5PflBggggAABIM8AAggkucCiRYukZcuWxn1ee62t/PvfPZP8vtwAAQQQiCuwc+dRHQSOGhXtBtOgQQM9G1DNxOBwnoCaea5m/S1fvtytuIgBETr4K1yusPOKpiIEELC1wIS/T5DI4Q/ePbpw4UJp0aKFrftM5xBAIPQFCABDfwypAAFbC8TGxkrTpk3l119/1f1s2PAxiYp6R9KmTWPrftM5BBBwrkB09DY9G3DBgk1uRXbt2lUHgTVr1nRu8WFU2dq1a3XwN23aNLeqq7aqqmf9VYyoGEYalIoAAnYSuHP7jnzQ9AP5bdlvuluPP/64REVFSZ48eezUTfqCAAIOEyAAdNiAUg4CdhNQL9wfPXq07lbWrBn1e/9q1Sptt27SHwQQCEOB8eOX641Cfv31oFF9qlSpdAiovooWLRqGKqFf8uHDh3Xwp77u3btnFFT88eJ6g48GvRqEfpFUgAACIS+wd81e/T7A65ev61r69++fYGOikC+SAhBAwFYCBIC2Gg46g4CzBNT7ll544QWjqP/3//rJiy+yvMFZo0w1CIS2wLVrN+Xzz++/H/D06YtGMQ8//LC8+uqrOghMnz59aBcZJr2/eVON5efyn//8R06ePGlUnT1v9vvv+Xu5taTPxFiGyeNAmQiEhMCi/y6SMf83xujrN998w3tpQ2Lk6CQCoSlAABia40avEbC9wIYNG/TS3/Pnz+u+9u7dUL777q+27zcdRACB8BTYv/+Efj/gV18tcgOoWrWqDgGfe+658IQJkaonTpyow79Nm9yXdbf4awv9nr/8JdlxPkSGkm4iEHYCX/X5SpaNW6brzpkzp14KXL169bBzoGAEEEh6AQLApDfmDgiEpYAK/6Kj779ov0KFInrpb/78OcPSgqIRQCB0BH7+eYcOAn/4YZ1bp1u3bq2DwIiIiNApJgx6qj5nVPA3f/58t2prtK+hg7/yT5YPAwVKRACBUBY4f+K8Xgp8ZPsRXYb6nFEhIAcCCCAQbAECwGCL0h4CCMiXX34pf/vb3wyJyMgh0qZNNWQQQACBkBGYOvUXHQSuX7/Prc/qHU2vv/66lC7Nu0xTcjD37t0rn376qfGOWVdfSj1RSgd/9brVS8nucW8EEEDAksDGeRtlWNthxjVffPGFvPTSS5ba4GQEEEDAmwABoDchfo4AApYE1K6/tWrVkv379+vr/vWvp+Xdd5+x1AYnI4AAAnYQuHPnrg4B1UYhf/xx1uhSvnz55M0339QzAjmSX0DN+Bs6dKicOnXKuHmuQrn0Bh8q/EudJnXyd4o7IoAAAgEKzHhvhnz/r+91KyVLlpQ1a9awK3CAplyOAALuAgSAPBEIIBBUgXfffVfef/993WbZsoVk9eqPJGfOLEG9B40hgAACySlw+HCssVFI3PuqZVoqCGzcuHFydids77VkyRId/LleL+GCcG3wkadonrC1oXAEEAh9gUtnLslbNd+SE/tP6GL++c9/ynvvvRf6hVEBAgjYRoAA0DZDQUcQCH2B3bt3S40aNeTixfs7aX7zzUAZNKhp6BdGBQgggICIrFixU4YOnSMLF25281C7BQ8ZMkTy5s2LUxIInD59WoYNG6Z39417VGlZRTq82UHK1S+XBHelSQQQQCD5BeZ/MV/GvTxO3zh79uyybt06efTRR5O/I9wRAQQcKUAA6MhhpSgEUkbgr3/9q3z99df65g0bPiZLl/4rZTrCXRFAAIEkFPjvfxfqIPDYsXPGXdT/oKkQsHfv3kl45/Brety4cTr8U3/B5DoeKviQDv5avtgy/ECoGAEEHC1w985debPmm3Jg4wFd51/+8hf56quvHF0zxSGAQPIJEAAmnzV3QsDRAitXrpR69R68dH3OnNelffsnHF0zxSGAQPgK7N9/UoYOnS1jxixxQ3j66ad1EFi1atXwxQlC5Zs2bdLB3/ff338fluto3K+xdHyzozxc8uEg3IUmEEAAAfsJLBu/TL7q/SD0++WXX6Ru3br26yg9QgCBkBMgAAy5IaPDCNhToEuXLjJjxgzdua5d68rUqbwc354jRa8QQCCYArNmrdVB4MY/Z2uotjNmzChvvfWWDgLTpUsXzNs5vq1bt27p4O/jjz+W69evG/WWqFZCB381O9V0vAEFIoAAAu9HvC/bYrZpiGeeeUamT58OCgIIIBCwAAFgwIQ0gAACP/74o7Rr186AWL36Y6lVqzQwCCCAQFgIXLt2Uy8JVkHg7dt3jZrVjugqBIz752NYgPhZ5Ny5c3X4p3a+dB2p06bWwZ9a8ps+U3o/W+YyBBBAILQE1s9dL5+2/9TotPrz8amnngqtIugtAgjYToAA0HZDQocQCD0BtRNmTEyM7vjLL7eWzz7jHVihN4rO6HFMzDbp0OHfcunSNV1Q8+aPy+TJL0nu3Nm8FhgVtVWaNfvA63lxT7DSvqWGOTkkBVav3qODwMjIDW79HzBggA4CS5QoEZJ1JXWnDxw4oIO/UaNGud2qetvqOvgrU7tMUneB9kNM4N69exJ7KFZWzVglW37aIvvW7ZNrl65J3mJ5pXTN0tKwd0N5rOFjlkPj2MOxsnLaStm0YJPsWL5DqzxS5RG90UzdrnV126lSpwoxLbobqgIjOo+QNbPu/4VIkyZNEuyAHqp10W8EEEg5AQLAlLPnzgg4QmDs2LHSr18/XUv+/DlFzf4rXpydMB0xuCFWxMWL1+T//m+MTJiw3Oi5lYDus8/myauvjrdUtZX2LTXMySEt8M03P+kg8MiRWKOO/Pnzyz/+8Q958cUXQ7q2YHf+v//9r3z00Udy4sQJo+k8RfLo4K/ZC82CfTvac4DA5bOXZe6nc2Xx14t16OfpKFu3rPT5so+UqOo9eL9145ZEj4yWqf+Ymmibjfs2lm4fdZOc+XM6QJIS7C6gQuh3G75rdHPMmDHSt29fu3eb/iGAgI0FCABtPDh0DQG7C6j3M6klblu2bNFdHTq0uwwZ0t7u3aZ/DhRQs0GmTl0pgwaNNGb/qTJ9Dehu3rwtQ4ZMFhUCWjl8bd9Km5zrDIFDh07rEPB//4tyK6hFixZ6NmCDBg2cUaifVSxfvlzP+lu0aJFbC02fb6rDPzWTiwOB+AIXT1+UMf83RlZNX+UTjnqOXhz/opRvUN7j+Xdu35HIEZEyechkn9p8ot0T8vz/npccD+fw6XxOQiAQgW/7fysxY+6vsqlcubJ+RYJ6zywHAggg4I8AAaA/alyDAAJa4NNPP5U33njj/7N3FlBVNV0Yfm1QkDDBQsUWVFDsBBQT9TewA+wuRP3swhbswA6MT0HxMwCxAxvaP+4HAAAgAElEQVSwEMXGRkRs9F8zVw5cQSVunHPvnrXuQmFmxzPHi7zsmc3/XLmyGa/+09GhC+/p8VAtASb+BQVdR+/ey8FEl6QjtQJdTMwHuLiswO7diXePpSaL1NpPjS2ao5kEfH0vcCHw/Pk7cgmOGTMG48aNg5GRkWYm/pusoqOjMXv2bMybN09uBjtayYQ/Jq7QIAIpEWDv9Qc9D2L98PVpAlSxYUUM2TwExoWMU1zH7lpb0m3JHyv/fl3YclRLXgmYLQf9nydNm0GT00zg/rX7GF99PFiVKhtz5syBq6trmu3QAiJABIgAI0ACID0HRIAIpIvAixcvYGVlhSdPnvD169cPQs+eDdJlixYRgfQS+P79B/799xzGjNmcTPxjNlMr0EVEPIOT0yK5Tq6piSm19lNji+ZoLgFWYSprErIXn3/+EMeyrVChAq8G7Nq1q+YmnySzLVu28Kq/69evC59lAgoT/tgra/asWsGBkkwfgeioaCztvhQhASGCAVbh5zTDCTX+V4OLcXeC72DD8A2484vgPmDtADRybpTMcVx0HJY7L0fw3mDha3rGeug2rxvqdKrzW5tGJkZw9XGFuY15+pKhVUQgDQQ2jd7Eq1TZKFSoEC5fvoz8+fOnwQJNJQJEgAjICJAASE8CESAC6SLg6emJYcOG8bUODpVx8OCEdNmhRUQgvQRevnyHuXN9MX/+vt+aSK1Ad+5cOBo3niF3fNjXdyxataqa3vBoHRFIRuDChQguAu5NIjawSU5OTrwa0NLSUiOphYSE8Ko/b29vufxs2thw4c+8GokoGrnxCk4qxD8E039p1NRvdT/YutgiU6bExhxXDl7BrGaz5LyzOb08eiFHzhxynw8NDMW8NvPkqv86z+oMR1dHZM6SWZjLGo2whgxJ7xxsN7Ed2k9uLzdPwSmTOSLACbx88BLjqo9DzPMY/ncPDw8MHTqU6BABIkAE0kyABMA0I6MFRIAIMAK1atXC2bNnOYxdu0ahXbsaBIYIqIQAa/bBqv7mzPHB7dtP/+gztQLg1q0n0bWrp2DLxMQI+/e7wdr675fHqyRpcqJRBNasCeBCYGTkCyEvfX19LgKyisCkYoaUE2dHNlnFHxP/YmNjhVTyF8/PhT+7PnZSTo9iVzGBqPAoPLr+CA/DHiLyciRiX8eCCYCFyhaSi+Tp7adY1HER2NHJhFG5SWUM3ToU+kk6wn+P/w7vid7YO3uvMI9V9rntd0OJX977U6oUrOxQGUM3D4V+3r93mVcxKnKngQS2jd8mPKs1a9bEmTOpuwdTA1FQSkSACGSAAAmAGYBHS4mAthLw8/NDy5Ytefrs7r8rV+TvctJWLpS3aghMn74bkybtSOasRIkCYFWBsUm6QqZGAGQixdSpu/grYTRoUAFbtw6Dqal23c+mmh0kL4zA48dvMHv2HixfflgOSO3atbkI2KJFC0mDYt8nmPh3+vRpuTyaDGyCtuPawrhwyvexSTppCl4UBB6EPODVelF3ooR4UqoA/BDzAStcVuBckrtfLe0sMWzbMOTOl1suF/Z9YtfUXfyVMH4nFooCAgWhcQSY+D3KchR+fP/Bc9u/f7/kv09o3CZRQkRAAgRIAJTAJlGIREBsBNh9VVu3yrrlUedfse2O5sfzqwBobKyHf/75H+rXL4/evVfgWpKqj9QIgB8+fMawYeuxdq2syx4b3brVw7JlLtDX19V8oJShWgkcOHCZC4GnT9+Wi2PAgAFcCCxatKha40ur84cPH3Lhb8WKFXJLy9Quw4U/q+ZWaTVJ84lAqgmwqj6/hX7Y7LpZbk2PhT3QYoS8qP4s4hkWOS3CvUv3hLmsC3XPRT2RXTd7Mp/HNx3H0h5L5T4/wnsEanWsler4aCIRyAiBJd2X4MTmE9xEly5dwO5VpUEEiAARSAsBEgDTQovmEgEigJs3b6JixYr4/v079PR0EBq6EGZm+YgMEVAZgQQBkIlz7Oj5pEnt+TPIjgN37LgozQIgqxrs3NkDAUkulh8woDEqVTKDj08wF2ZYVWGVKsXRvLkVOneug7JlC2nMMU2VbRw5+i0B1sxG1iRkD+LiPgvzihcvjmnTpkmmSQj7YXTSpEmIjIwUcsiRKwcX/tiR30yZE+9po8eBCCiaADumG+gViN3Tdsvd1fe7LsDh58Ixo/EMublMJOzi3iXFhjRndpzhgmHSkZKwqOi8yB4RSCBw9fBVzHSYyf+aOXNmhIWFoVy5cgSICBABIpBqAiQAphoVTSQCRIARmDx5Mv+BlA0XF1usWdOfwBABlRJYuNAP377Fo0OHWihWLK8gxKVXAAwJeYB27RbgTpLjYn9KiAmPAwc2gaurI1j1IQ0ioCgCly9HciFw927Z/aoJo1+/fvx9V6xdH1lXeCb8rVq1Si7umu1qcuGvuFVxRSEiO0QgGQHWIMGjswdun5GvomUTS1UvBZdlLsnu9GNfu3X6FibWmShnr+O0jmDNPVIaaZ1PW0UElEFgaqOpCAsK46bZ++7UqVOV4YZsEgEioKEESADU0I2ltIiAMgh8/vwZFSpUwN27d7l5f/9JsLOzUIYrskkE0kwgvQKgv38IGv/SWTI1ztu3r4klS5xRoIBBaqbTHCKQagLr1wdhypSdePjwlbCGvfcyEbBt27aptqOKiXv27OE/hF6/fl1wl7doXnSY0gENezVURQjkQ8sJpNT0Q1dfF7WdaoMJeoYFDVMkdHLrSXgmaf7EJqVVAGR3WvZY0APZdLJp+S5Q+qoicNTrKL+7ko2SJUvy994cOeS7W6sqFvJDBIiA9AiQACi9PaOIiYDaCGzcuBE9e/bk/lmThKCgKWqLhRwTgV8JpFcAXLTIDyNHbkwX0FGjWmLmzE7IkYN++EsXQFr0WwJ37z7jzW62bTslN2fEiBGYPn06cuXKpVZ6cXFxmDhxIhYtkj8SWadzHS6iFCxZUK3xkXPtIZBSZR7LvqhFUTQZ0AT1u9cHO4r+61CEAPinOwO1ZwcoU1US+PrpK0ZVGgXWFZuNDRs2oEePHqoMgXwRASIgYQIkAEp48yh0IqBqAk2bNsWhQ4e42xUr+qJ/f3tVh0D+iMBvCaRHAPzy5Rvc3LaCiYBJR/fu9TF6dCuUK1cIWbJkxoMHr+Dp+V+yeSYmRvD2Ho569crTzhABpRBgXYKZEPj6daxg38bGhlcDNmnSRCk+/2b08GEW0yQEBwcLU/Xz6HPhj1VE0SACqiRwcd9FzHGc81uXlRpXgvNSZ5iUMpGbQwKgKneJfCmSAOtGvXPKTm7SwcEBBw8eVKR5skUEiIAGEyABUIM3l1IjAookcOrUKdStW5ebLFw4D0JDF8DQUL0VKIrMj2xJn0B6BMCvX+Nx6tRNXLhwF1euRPJ7ADt2rI0RI5oja9YsclA+f/6KqVN38Tvako4RI1rA3b0LsmfPKn2IlIEoCbB7KpkI6Ot7QS6+f/75hwuBmTKpprnGjx8/uPA3Y8YMuTiqOVbj4l8xy2Ki5EdBaTaBdy/f8aYdOQ1y4uO7jzjgcQD75u2Ta+7BntF+q/rBIMmVDSQAavZzocnZsQ7WoyuNxucPsqZRJ0+eRJ06dTQ5ZcqNCBABBREgAVBBIMkMEdB0AoMGDcLy5ct5mqNHt8S8ed01PWXKT2IE0iMApjXFlBqG2NlZYtu2YciXL3dazdF8IpAmAvPn7+NC4MePX4R1DRo04CJgwi9o0mQwDZPZD5hM/Dt27JiwKrtudi78tRrdKg2WaCoRUC6B+G/x2Dl5J/bM2iPnaMDaAWjk3Ej4nCIEQLoDULl7SdZ/T2BV31UIWBPAJwwcOBDLli0jXESACBCBvxIgAfCviGgCESACT58+hYWFBd68ecNhXLjgjqpVSxIYIiAqAqoQANkxzC5dPHH48FUh90qVzLBjxwiUKWMqKh4UjGYSOHcunIuArHlNwsiaNSu/F9DNzU0pSbu7u/P7/r59+ybYt7S35OJf6RqlleKTjBKBjBB4EPIAC9otQFSS7u71utXjHYFZgxA2bpy4gcn1J8u5SWsTkD/Nz0j8tJYI/I3AjeM3MLmB7Pk1NjZGaGgoTE3p/yF/40ZfJwLaToAEQG1/Aih/IpAKAgsXLsSoUaP4zNatq2HvXtdUrKIpREC1BFQhALLKqxEjNmDVKn8hORIAVbvP5E1GgB1HZ52Ck47mzZvzakArKyuFYLp8+TKv+jtw4ICcPdbht/3k9grxQUaIgDIIsGPBHp09EBKQKJSXqVUGw1i1drF83GVKzUNajGiBLu5d+JHiX0dKFYM9FvYAW0ODCKiDwKxms3Dl4BXuesGCBRg5cqQ6wiCfRIAISIgACYAS2iwKlQioi0CNGjVw/vx57n779uFwcqqtrlDILxH4LQFVCIAfPnzGsGHrsXZtoBAHCYD0UKqLQGBgKK8GPHPmthCCvr4+v6Nv6NChGQrL09MT7I7B2NjE5iNMQGEVTxa2FhmyTYuJgLIJxL6OhWcXT1xNUq1tVskMI3aMgOnPau2nt59iUcdFuH/tvhDOn7r6Ht90HEt7LJULfYT3CNTqWEvZ6ZB9IpAigaSidPXq1XHu3DkiRQSIABH4IwESAOkBIQJE4I8EwsLC+PFfNszM8iEyUnYPIA0iIDYC6REAIyKeYf/+i7zD6tWr9/H69Xs0aVIJkye3T7GxwsuX79C5swcCklSV1KpVht8BWOxnVYnYuFA8mk2ANadhIuDcub5yibZv355XA5YtWzZNAG7dusWr/nbt2iW3ztHVkYt/2XJkS5M9mkwEFEHgY+xH3D59Gw/DHuJF5AtEhUchm042DFw3ELlTuH81+mk0PLp44Pqx64L7Cg0qYNjWYTAyNeKfi4uOg2c3T1w+cFmYY2lnyasEf7XJGuCwzqvslTCMTIzgtt8NJaxLKCJFskEE0kVgYPGBeHn/JV/LjgFXrFgxXXZoEREgAtpBgARA7dhnypIIpJsAqwIZNmwYX9+7dyN4eQ1Ity1aSASUSSA9AiC7T61x4xmIjf0ohNamjQ28vAbCyCh5l+vg4Ai0bj0XUVHRwvyePRtg6VIX5MqVQ5npkW0i8EcCTMieOHEHriWpZipQoABmzpwJZ2fnVNHz8vLChAkT8Pz5c2E+q5rqOL0jqrasmiobNIkIKINASkd6mQDn6uMKcxvzZC4jgiMwt/VcRCd5r/71DsBvX75hq9tW+C3yE9b/ziYTC5c7L0fw3mBhbmWHyhi6eSj08+orI2WySQRSRWCF8wocXXeUz/Xw8Mhw9XeqnNIkIkAEJEuABEDJbh0FTgRUQ6B169bw9ZVVlmzePARdu9ZTjWPyQgTSSCA9AiAT8rp3XypX0ZfwrHfpUleuCjAu7jNcXTdj+fLDcpGtXTsAzkk6S6YxbJpOBBRG4M2b97wacNmyQ3I2e/bsyasBixQpkqKvR48e8aq/DRs2yH3dYZADr/rTM9ZTWIxkiAikh0BKYh2zw7rwdpvbDTmS/ALmc9xnbHbdjMO/vFendF/f+T3nMf9/8+VCaju+LTpM7YAsWbMIn7925BpvKsIqERNGu4nt+F2YmbNkTk9KtIYIKITAiS0nsKTbEm7L0dERPj4+CrFLRogAEdBMAiQAaua+UlZEQCEE3r9/DxMTE7CP2bNnxcOHK1GggIFCbJMRIqBoAukRANmxrkWLDmDUqI1y4ejr62LSpHbo29ce+vo6ePo0GosXH8D8+fvk5rVqVRVr1vRH/vz070LR+0n20k/A2/s0FwLvJOmAWrJkSd4puFOnTnKGt2/fzjv83r17V/i8SSkTLvzVpvte078JtFLhBFjX3sVOi+Wq+piTVqNbocXIFmDVe6ziz2+hH/b98l5dtnZZDN0yFPnMZA1AEgabv7T7UrlmIaxLcPcF3VGvaz1+5P1O8B1sGL4Bd87fEdb9qfpQ4YmTQSLwBwIxz2PQv2h/MJFcT08PUVFR/CMNIkAEiEBKBEgApOeCCBCB3xJgd0B16NCBf71Jk8o4dGgC0SICoiWQHgGQJfPkyRt067YEQUFhacqN3fm3ceNg1K9fPk3raDIRUAWBx49fcxFw/fogOXcDBw7kQiAbTPhbvlz+XteGvRpy8S9P4TyqCJN8EIFUE/j6+Su2T9iO/Qv2p3oNm8gEvb4r+6J2p9op3u162vs0VvVdJVfd9zcHKVUJ/m0NfZ0IKIvATIeZQsObnTt3gt0BS4MIEAEikBIBEgDpuSACROC3BPr164fVq1fzr7u7d8HYsa2JFhEQLYH0CoAsobNnwzFgwBq5+9P+lCirEFy5si86/eYHStFCosC0jsC6dUf53YBPn74Rci9evDhY9ev9+4ndT41Njfldf416N9I6RpSwdAiwuwA3jtqIE5tPpCpoJv51ntUZ9v3t5Y70Jl0c/y2ei4rsPsDUjGqO1dBvVT8Y0ImI1OCiOSog4DPHR3h++/bti1WrVqnAK7kgAkRAigRIAJTirlHMREBFBMzNzYVjYdeuzYelZTEVeSY3RCDtBDIiADJvt249wZgxm+Hnd+mPzqtVM+eCeMOGFVKsJkl75LSCCCiXAPu3waoBd+48k6KjWh1q8ao/0zKmyg2ErBMBBRBg9/D5uPvg4JKDf6zaY89zpxmdUL1tdWTKnOmPnll1YeDaQOyYtAPv37z/7VwmkHea2QmGBQ0VkAmZIAKKIfAg5AFGVxrNjbHrHiIiIhRjmKwQASKgcQRIANS4LaWEiIBiCFy6dAlVq8q6PlasWBShoQsUY5isEAElEcioAMjC+v79B86fvwPWUTUo6DpYl2A2ypQxRc2apdGpUx3UrVsOurrZlZQFmSUCyiEQEBCKvn1XIjLyhZyD/MXzo//q/rCws1COY7JKBJRAgFWwvnrwCmd2ngFr0MG6/jJhMF+xfChVvRRs2tjAqpkVdHPrpsn7q4evwI4EJ7XJhMTKTSrzOzGZ7b+JiWlySJOJgIIIjLIYhYdhD7m1ixcvwtraWkGWyQwRIAKaRIAEQE3aTcqFCCiQwIwZM/j9UGwMGdIUnp69FWidTBEBIkAEiICqCEyduhNTpuz6o7v2U9qjw2TZna80iAARIAJEQFoE1g1dx6ti2WD3vP7zzz/SSoCiJQJEQCUESABUCWZyQgSkR6BOnTo4ffo0D9zffyLs7CyllwRFTASIABHQYgIREc/4sXYfn2CBQtZsmdFxWm3+9x2TTuPb1+/C12xa26DbvG4oaF5Qi6lR6kSACBAB6REICQjBdHtZg6fatWvj1KlT0kuCIiYCREDpBEgAVDpickAEpEfg7du3MDIy4oEbGenhzZv10kuCIiYCRIAIaDGBf/89x8W/pEd+KzYswsW/snUKcTK3Tj3hImBY0COBFDsSzETAGv+rocX0KHUiQASIgPQI9DLuhffRsjsso6OjYWhId1VKbxcpYiKgXAIkACqXL1knApIksG3bNnTp0oXH3rFjLXh7j5BkHhQ0ESACREAbCbCGH9On75ZL3XFMNXSdWy9FHFtcT8B33gW5r7Wb2I43BqFBBIgAESAC0iCwyGkRzuyQNXvaunUrOnfuLI3AKUoiQARURoAEQJWhJkdEQDoEunXrhi1btvCAt2wZii5d6koneIqUCBABIqClBFgjHFfXzdi376JAIE8RfXSdUw91OpX9I5VT229hy9gTeP0oVphXtVVVdJvbjboDa+nzRGkTASIgLQInt56EZ1dPHnTXrl2xefNmaSVA0RIBIqB0AiQAKh0xOSAC0iOQJ08evHnzhgceE7MJudPYRU96GVPERIAIEAFpE9i58wxGjtyIJ09k791sVG1Zklf9FSprnKrkntx6A1YNeHH/XWG+cWFj9FjQA7U61EqVDZpEBIgAESAC6iHw8d1HdDfozp0bGxvj9evX6gmEvBIBIiBaAiQAinZrKDAioB4C4eHhKFOmDHfeoEEFBAVNUU8g5JUIEAEiQARSRWDChO2YNWuP3Nz2k2qiw9T0iXY7J5/Brmln5ey1Hd8WnWZ2SlU8NIkIEAEiQATUQ2BKwym4fuw6d3779m2ULl1aPYGQVyJABERJgARAUW4LBUUE1EfA29sbnTrJfsgbNqwZFi/upb5gyDMRIAJEgAj8lsCNG4/5kd8DBy4Lc0xKGfGqP5vW5hkiF+wTwasBo+5EC3asmlvxI8GFyxfOkG1aTASIABEgAsohsH74evzn8R83vn37djg5OSnHEVklAkRAkgRIAJTktlHQREB5BFxdXTFv3jzuwMtrAHr3bqQ8Z2SZCBABIkAE0kVg+/ZTGD58A168iBHW1+pQht/3l88sd7ps/rro5f13/F7AMztvC18yKGiAngt7ok6nOgrxQUaIABEgAkRAcQSOrjuKFc4ruMExY8Zg7ty5ijNOlogAEZA8ARIAJb+FlAARUCwBOzs7BAYGcqMXL86BtXUJxToga0SACBABIpAhAm5uWzFnjo+cjc6z66KNm02G7P5u8V73YGwbd1Luy63HtkYXd1m3eBpEgAgQASIgDgL3Lt3D2KpjeTC2trYICAgQR2AUBREgAqIgQAKgKLaBgiAC4iFgZGSEt2/f8oC+fvVG1qxZxBMcRUIEiAAR0GICoaEPMXr0Jhw5ck2gUMwyH6/6q+xgplQyVw/d59WAD0JeCn4qNa6E7vO7o6hFUaX6JuNEgAgQASKQOgLx3+LhlE127NfQ0BDR0YnXOKTOAs0iAkRAkwmQAKjJu0u5EYE0EoiMjESJErKKvwoViiAsbGEaLdB0IkAEiAARUAaBLVtO8CO/r1/HCubr96iAbnPqwaBATmW4TGYz5vkHbB57Asc3yi6YZ0M/nz4/Elyvaz2VxEBOiAARIAJE4M8ERlYciUfXH/FJ9+7dQ/HixQkZESACRIATIAGQHgQiQAQEArt370b79u353zt1qoNt24YRHSJABIgAEVAzgTFjNmP+/H1CFFmzZ+FVf82HW6klsgOLL/NqwG9f4gX/rUa3Qrd53dQSDzklAkSACBCBRAIenT1wavsp/oldu3ahXbt2hIcIEAEiQAIgPQNEgAjIExg/fjxmz57NP+nu3gVjx7YmRESACBABIqAmAlev3sfIkRsQFJRYcVfKxoR3+S1fX72deG8cf8y7BN8JjhLoVGhUAT0X9IRZZeUeR1bTdpBbIkAEiIAkCPjM8cFWt6081nHjxmHWrFmSiJuCJAJEQPkEqAJQ+YzJgwgJvHv3Ds+fP8ezZ89++zHha1++fFFIBnp6eihQoAAKFiz41486OjoK8ZlWIw4ODjh8+DBfdvDgBDg4VE6rCZpPBIgAESACCiCwceNxDB++Hm/fxgnW7PtV4uJfztzZFeAh4yY+vPvCRUD/VYl3EuYyzoVeC3uhfo/6GXdAFogAESACRCDNBK4euoqZTWfydU2aNMGhQ4fSbEMRCz59+vTHn7WS/iz2/v17RbhE9uzZhZ+z/vYzV+7cuRXik4wQASkRIAFQSrtFsaaaQEREBEJCQhAaGsq/8SQV+tifP378mGpb6pjIviGZmJj8Vig0MzNDhQoVFB5avnz58OrVK273yZPVMDU1UrgPMkgEiAARIAK/JxAf/x3syO+iRX7CJCb4MeGPCYBiHEwAZEIgEwQTRosRLfiR4MxZMosxZIqJCBABIqCxBKKfRqNvob48v7x58+Lly8TmTYpK+vr167h///5vBb6oqCiwggsxD11dXV6YkVQoZH+2sLCApaUlzM3NxRw+xUYE0kWABMB0YaNFYiEQExPDhb5fXx8+fBBLiEqNg4mA5cuX52Ig+5jw5/Q4ffToEYoWlXVyzJcvN1688EqPGVpDBIgAESAC6SRw+fI93ujj5MmbggV21JeJf+zor5gHOwrMREB2NDhhlKtfjjcIKWElay5FgwgQASJABFRDwDm/M969lAlwDx8+RJEiRdLlmAl9N27c4K+EP7OP2jBy5szJhcBfXwYGBtqQPuWooQRIANTQjdXEtG7dupVM6Hvw4EG6Us2aNTsMDQvCyMiEf5S9TGBklPDnxK+xuYoY79+/wdu3z/D27fOfH9mfE16Jn4uJeZ5hdwlCYFqEQV9fX7RuLbvzz87OEv7+EzMcBxkgAkSACBCB1BFYty4II0asx7t3iRXqrMkHa/bBmn5IYbCmIKw5CGsSkjB0DXXRa0EvNOzdUAopUIxEgAgQAY0gMN1+OkICQnguPj4+cHR0/GNevwp9CX/PKIwCBgYoaGjIXwV+fkz4e9LPGevpZdQVX//l2zc8e/sWUdHR/CN/RUcjKuHPSb7G5qZnFCtWLJkoWLZs2fSYojVEQOUESABUOXJymFoCly9fxt69e/m9FazCLy138eXIkQvFilnCzKwSChY0TyLyyYQ9PT3j1Iah8nk/fvzgwiATAhMFQnmh8NGj63j3Lu3l/H+qGJw0aRKmT5/O8x01qiXmz++u8tzJIREgAkRA2wh8+fKNH/n19PxPSN2gQE50m1MP9Xso/qoHVfA9vvE6No89gZjnidX4zYY240eCs2bPqooQyAcRIAJEQKsJbBq9CfsX7OcMJk6ciGnTpvE/K6qiL1/u3KhQpMjvhb2fwl+mTJlEuw9v3r+XFwrfvkXEs2e4dv8+Qh48QNznz6mOnd09yCoF2X3qbdq0gZWVVarX0kQioEoCJACqkjb5+iuBwMBA7N+/nwt/rFw9NSNfPjMu9DHBr1ixSoLol5q1Up7DBEAmBD5+fEPuY3qEwfr16+Pp06e4c+cOR7Jx42B0704XuEv5+aDYiQARED+BCxciMGrUJrkjv5UdzHjVXzHLfOJP4A8RPgh5yasBrx66L8wqV68cus/vDvNqdK+SpDeXgicCRED0BI5vOo6lPZbyOEuVKgVTU1McP348zXEnCH3lCxfmgl/CR/Z5TR8JYuC1Bw+4IMiEwfupvE+RXavEhMCWLVvC1tZW01FRfhIiQAKghDZLE0N98+YNmOh38OBBLvq9ffv2t2myo7gyoU/2MjhyELgAACAASURBVDOTCX45c9I9DEmhKUIYrFKlOJo1q4K6dcuhevVSMDTMpYmPH+VEBIgAEVAbgbVrAzFixAa8f/9JiKGNmw06z66rtpiU4XjbuJPY6x4smNbJrYOeC3rC1oV+IFIGb7JJBIiA9hKIexuHO+fv4ObJm7jy3xVEXolMNQxtFvpSDQlAzIcP4ILg/fv8I3/dv8+PHv9uGBoacjGwadOmXAw0NhbvSbS0sKC50iRAAqA0903SUbMqMyb6BQQE8Dsp4uPjU8yHlYxbW7fgr3Ll6qFQIbpbISMbnxFhsGbN0qhfvzyqVy+N6tXNYWJC3YEzshe0lggQAe0l8PHjF7i6bsbSpYcECPnMcvOqv1odymgkmDM7b/NqwJf3EztCOgx2QLe53ZBdVzH37GokOEqKCBABIvAHAtFR0Yg4H4Hw8+G4cfwGws+G/5UXCX1/RZSuCbeePMGJmzfhd+kSf7ErnVIaWbJk4Xeu29nZcTGQVWfSIAKqJEACoCppa7GvCxcu4MiRI1z4CwoK+i2JPHkKC6JfpUqNkSVLNi2mpprUX716hIsX98HLa3CqHdrYmKNWrTK8OpC9ihfPn+q1NJEIEAEioK0Ezp0L5/f9nTp1S0Bg09qcd/k1KaXZv1iJuhPNuwQH+0QIuZetU5bfC1i6RmltfSQobyJABIhAqgm8iHzBK/zY6/aZ24gITnw//ZuRpc7OaFW1Korkzfu3qfT1DBL4Gh+PI9euCWLg49evf2uxYcOGXAhs3LgxqlWrlkHPtJwI/J0ACYB/Z0Qz0kmANe3YuXMnf7F7/X43SpWqDiur5rC0tEPp0jXT6Y2WZYRAZOQVuLrKLqstWtQUY8b0QWjobYSE3OIf4+ISu1Km5IcdGU4QA1mFYLlyhTMSDq0lAkSACGgcgVWr/DFq1EbExSVeKt5hai20n6Rd3/d2TTuLnZPPCPubQy8HeszvAft+9hq355QQESACRCAjBB7ffMwr/BJEv78d6c2lmx0WZQrBsqwpLMqYYt6aADx8Gs1DuDx3LqoUL56RcGhtOgmcDQ9HQEgIDly+jPM/71tPyRS7L7BDhw78xZqK0CACyiBAAqAyqGq5zdDQUC76eXt7IyIi+W+m2F1+lSs3gaWlPSws7FC4cDktJ6b+9ENC/DF9emMeSKVK5bBypaxTWMK4efMubt6MQFjYHS4IPn787I9BW1uXgK2tBezsLGFnZwExdwBTP32KgAgQAU0mwI78MuFvxYojQpqFyhrzqr+qLUtqcuq/ze3i/ru8GvDJrTfCnMYDGqPHgh50JFgrnwhKmggQAUaAHRsNDQhFSEAIQgNDce/SvT+CKVzQkAt9FUuZoJx5QZQrWVBufv9J3rh28wn/3JGJE2FvaUmg1Uzg5uPHCAgNhX9ICA5fvZri3YHm5uZwcnLiQqCFhYWaIyb3mkaABEBN21E15rN7927s2LED7GNKo2bNdrC2bsUr/YyMTNQYKbn+lcDp095YvLgT/3T9+jZwdx/zR0gPHz4FEwVv3Ijgr7Cw3985YmaW76cQaMlFwbx59WkDiAARIAJaQeD69UcYMmQdgoLChHzrdCrL7/vLU0S73wtfP4rl9wKe2p54HLpiw4rovaQ3ilQoohXPByVJBIgAEYh9FcvFPib6hfiH4OWDl7+FUrG0Ccqbs5dM7Ctq+uerI9zm7cPx4Dvc3vbhw+FUuzYBFxGBqOhoXhm479Il7D57NsXI2rVrh44dO4J9pEEEFEGABEBFUNRiG6yhBxP92CssLPEHnAQkJialUKtWR9Sq1QFFi9JvMMT6qBw6tBReXkN4eI6OdnBz65emUF+/fssrBBMEwYsXQxEf/z2ZDX19HdjbV+JVgba2lihdmoTgNIGmyUSACEiGgJ/fJQwcuAaPHiXe/cOq/hzH0B0/STfRd94FXg2YMPIUzYM+y/rAuoW1ZPaaAiUCRIAIpIVAVHgUQgJDeLXftSPX8ClJN/gEO1kyZ0JVi2Jc7OOCn3lB5DHMlRY3cF/lD9+AEL5mibMzBjs4pGk9TVYdgdCHD7HzzBnsOHMGd6KikjmuWLEiFwLZixqHqG5fNNETCYCauKsqyMnPz08Q/r5+/ZrMo7V1Sy76sRc78ktD3AR27pyKXbum8CB79GiD/v07ZyjgZ89e4cKFEP4KDg5BTExsivYaNKjw86iwBWrQJfAZYk6LiQAREA8BT8//MGzYeiGgAiUM4LzEFlWa0f1LKe3Slf8i4TUkEM/vxQhf7uXRC82GNhPPplIkRIAIEIEMEAg/F84FP1btd/3Y9RQtGejrwsayGKrxV1EUzJs7Ax6BldtOYePe89zGlPbtMblDhwzZo8XKJ/Dl2zcuBLLX/kuXkjnMli2bIAS2aNFC+QGRB40jQAKgxm2pchPasmULPD09wbr6/jry5i3Cq/1q1uwAc3OqcFDuTijWOqv+Y1WAbAwb1gNOTor7hhIX94GLgBcuhHJB8Hf3B1pYFBXuDGTVgTlyZFVskmSNCBABIqACAsOHr4eHx3+CJ0u7Yui9pBHYvX80fk+A3Qe4bshRhAQ8ECY1G9YMvRb3ImxEgAgQAckR+Pb5m1Dlx472Pgx7mGIO7B4/LvhZFIONZVHkyplDYbl6+12Cx8Zj3B6r/mNVgDSkQ+BCRAR2nj3LqwIfvXqVLHDWNXjo0KHo2rWrdJKiSNVOgARAtW+BNAIICgrCokWLUuzmy5p5JFT76epm7DdV0qCheVGy+//YPYBsTJo0BE2b1lNakux4sEwQDMGtWylfbmxqapTkqLAFTEz+fMeJ0oIlw0SACBCBVBJ48OAlhgzxwv79ib+xt+trCecljZA1e5ZUWtHuad++xMNryFEErJYdWWPDuqU1nJc4I1+xfNoNh7InAkRA9ASio6J5hR8/2ut/DdE/O/D+GnjZEgW46Meq/apaFFVaXgdP3MC0JQe5fXb/H7sHkIb0CLz7+FGoCmTNQ34drHvwiBEj0LBhQ+klRxGrnAAJgCpHLi2H4eHhXPhbuXKlXOC5c+cXRL9y5epKKymKNhkB1gGYdQJmY+HC8ahZs4pKKDEBMOGYMBMGUxq6utn5nYFNmlRG69Y2KFSIqmhUsjnkhAgQgVQTYE0++vVbjTt3Eu/t6eJeF63H2qTaBk1MJOAzJxhb3U4KnzApY4K+K/qCNQmhQQSIABEQE4E3T94g2CcYVw9fRah/KL58+pJieEzoSzjeywRAVYyzVyIxctYe7op1AGadgGlIm8DJmzcFMfDFu3dyyfTv358LgaVLl5Z2khS9UgmQAKhUvNI1HhcXx4W/+fPnIyYm8U6eLFmyolmz4WjefBjy5Cks3QQpcjkCY8ZUxv371/jn1q1zR7lyJVVOiB0Nlt0byCoEryEu7mOyGPT1ddGmjQ0XAtlHGkSACBABdRPw8grEwIFr8eXLNx6KQYGc/L6/mu3pP+AZ2Zuzu8L5vYAxzz9wM1lzZIXLMhfYOttmxCytJQJEgAgohEDw3mAu/LGPH2OT/581l2522FSSHe1l1X7sqK+qx827z9DbbSt3W9nMDFfmzVN1CORPSQQev34NjwMHsPi///AtPl7wYmBggNGjR3MhMFeutDWNUVKoZFZkBEgAFNmGiCGcDRs2YO7cubh586ZcOHXrduXCX8mSVcUQJsWgQAL9+hXCmzdPucU9e5bBxCS/Aq2n3RRrGpJwTJh9fP48+b0XZcsWEsRAGxvztDuhFUSACBCBDBKYMGE7Zv2srmCmStc05Ud+S1irprojg+GLfvm9S8/5keDws7LvT2y0Hd8WnWZ2En3sFCARIAKaRyAiOEIQ/Z7cepIswQJ59YUqP1btx5p6qHNEvYhB20FreQiFjI3xeNUqdYZDvpVA4OLdu1wI3HIysWqeuSlXrhxcXV3Rs2dPJXglk1ImQAKglHdPwbH7+/vzqr+DB2V3RSQMCws7LvxZWyuuMYSCQydzGSTQubMuvn79xK0cPboZuro6GbSouOXx8fE4f/4ajh8PxrFj5/Hu3ftkxm1tLQQxkI4IK449WSICRCBlAq9exfL7/ry9TwsT6nYpx8W/XEbief/UhP2Li/7ERcCTWxN/KVnbqTa/F1A/r74mpEg5EAEiIGICCUd8WaUfu9/v15FbTwcNqpdCfZtSqF6pGLJkySyabD5++opG3Tx5PLrZsuHDtm2iiY0CUSwBv0uXuBAYECr/jDZt2pRXA9rb2yvWIVmTLAESACW7dYoL/MaNG1z4W7tW9huihFGkSEUu/NnauijOGVkSHYHPnz+ga1dZiXj27Nlw/Lh4/3MQHR2DY8eCcfz4eS4K/jr09HKgbdsadERYdE8ZBUQENIdAcHAE+vRZiZCQxG617SbWQMdptTUnSRFmsmPSaeyefk6IrFjlYui/qj/MqQJchLtFIREB6RNIOOJ77t9z+Bz3OVlC1SuZoX51czSwKQUjg5yiTbh+Zw98+Sq7oiJuyxbkzKG4LsOiTVqLA1sbGMiFwLBHj+QouLi4cCGwfPnyWkyHUmcESADU8udg6tSpWLBgAWJjYwUS+vp5ufDXvPlw6OjoaTkhzU//1atHGDBA1oEsf/488PWVb/giVgK3bt0VxMD795Mfwyhd2gT/+59MDKQjwmLdRYqLCEiLAKv469dvFd69k933pJMrG3ovtUXDnhWklYhEow3acB3rBgfiU9xXnoGuoS76regHVhFIgwgQASKQUQIJR3zP7T6HqCRNnRLsmhUyRv3qpbjoV7akNK56cOy/Gi9ey37Oe7hiBYrkzZtRTLRe5ATef/qExQcOcCHwldzP+PoYNWoUJk+eLPIMKDxlEiABUJl0RWz7ypUrmDBhQrLjvg4Og7n4V7Ag3akm4u1TaGiRkVfg6mrFbZYuXRwbN85VqH1VGGMVgQmVgR8/Jv8tLR0RVsUukA8ioNkE2F1/7M6/hFHUIi+cl9qifD1qiKXKnb9x4jG8BgfiYWji3bDsTkB2NyANIkAEiEBaCfztiK9ujmw/RT9z/lFqo4frZoRHvuBhX547F1WKF5daChRvOglEPHvGRcClhw7JWWDHgmfOnIkqVaqk0zItkzIBEgClvHvpjH3lypUYO3Ys3iVpHV6jRjsu/JUtWyedVmmZVAlcv34MU6Y05OFbWVXAsmVTpJoKbxaSIAReuXIjWR56ejpo27Y6HRGW7A5T4ERA9QQ+fvyCIUPWgXX7TRjVHM3hvLQR8hSmO+hUvyPA68ex8Bp8FBd8IwT3rDtw7yW9kV03uzpCIp9EgAhIjEDCEd/z/57HpzjZPdhJR5XyhYVqP9bcQ6pj0JSduHxddhw0aMoUNKhAFetS3cv0xn3q1i0uBO4+l3iNRu7cuTFnzhz0798/vWZpnUQJkAAo0Y1LT9hPnz7lVX+sy2/C0NfPg86dZ8POrk96TNIaDSCgSQJg0u0ICbkliIFPn8p+85l0JHQRZoJg1aolNWAnKQUiQAQUTeD69Ufo23cVzpy5LZhuMcIaPRY2ULQrspcOAhtHHoPfokvCyjJ1y/AjwUUqFEmHNVpCBIiAphO4e/Euzu85Dyb+pdTF1zS/gVDtZ1m2kEbgIAFQI7ZRIUmsCQjAuG3b8DrJsWDWJZhVA5qamirEBxkRPwESAMW/RwqJ0MfHB6NHj8bdu3cFe1WqOHDxz8ysskJ8kBFpEtBUATBhN758+Sp0EGZHhePjvyfbKHZXYJcudXknYRpEgAgQAUbAz+8SXFxW4vnztwIQ1uXXYTAdmRHTE3Jo6RXeJThhGJoa8uYg1i2sxRQmxUIEiIAaCTDB7+TWk2ANPX4dWTJnljXz+NnJN3u2LGqMVPGuSQBUPFMpW7x6/z4XAQ9duSKkUbJkScyfPx+tW7eWcmoUeyoJkACYSlBSnfb9+3de9efu7i6XQrt2E9Gx4zSppkVxK5CApguASVE9ehQliIHXr99JRtHGphS6dKmDzp3rIq+Ej3so8PEgU0RAKwl4ev6HYcPWC7kXKGEA5yW2qNKM7k4S4wNx5b9IeA0JxPN7MUJ4vTx6odnQZmIMl2IiAkRABQRiX8Xi5LaTOLX1FO4EJ/8/X4VSJj9FP3MUMTFSQUTqcUECoHq4i93rpB07MH33brkw3dzceDVg5syZxR4+xZcBAiQAZgCe2JeePXuWi39BQUFCqEWKVESXLrNhbd1C7OFTfCoioE0CYFKkFy+GIijoHA4fPom4OFlHz4RRsKABunatz6sCK1c2U9FOkBsiQATEQGD48PXw8PhPCMXSrhh6L2mEQmWNxRAexfAbAk9uvcG6IUcREvBAmNFsWDP0WtyLmBEBIqBFBO5fvc+r/Y5vPo6Y54m/FGAIculmR5O65dCwRmlUtSiqFVRIANSKbU5Xkn6XLmHc1q0IeyS7I5KNhg0bchGwZs2a6bJJi8RPgARA8e9RuiJcvHgxxo0bh0+fEi+1bdiwFz/ya2gojbb16UqcFqWZgLYKgAmgoqJecBGQve7ff5KMX8eOtXlVYMuWVdPMlhYQASIgHQIPHrzEoEFrceDAZSFou76WYMd+s2bXrCNh0tmVtEX67Us8Pw4csDpEWGjVwgouS12Qr1i+tBmj2USACEiKwMX9F3m13+kdp5PFbVbImAt/TeqWh0n+3JLKK6PBkgCYUYKavf7527f8SPD6JAVDOjo6mD17NoYPH67ZyWtpdiQAatjGR0ZGYvz48fD29hYyy5nTgFf9NW48QMOypXQUQUDbBcAEht++xePw4RNcCLxwITQZ2tq1y/Cjwawq0MAgpyLQkw0iQAREQiAoKIw3+4iIeCZE1MW9LlqPpXtBRbJFaQrDZ04wtrqdFNYULF0Q/Vb2Q8WGFdNkhyYTASIgbgIfYj7waj921Pf26cRmTQlRV7MoykW/JvXKIWsW7TzWSAKguJ9hsUS34sgRXg0Y8+GDEJKTkxNmzZqF4sXp+hOx7JMi4iABUBEURWLj9OnTcHZ2xu3bid8ALS3teNVfyZJUvSSSbRJdGCQAJt+S4OBrXAg8dOgk2D2aSUfhwsY/jwfXQcWK2nF8RHQPLQVEBBRIwMsrEAMHrsWXL9+4VYMCOfl9fzXbl1agFzKlagJnd4XzewFjnst+mMmaIytclrnA1tlW1aGQPyJABBRM4GHYQ17td3zTcbx5+kbOeubMmeDARL+65WBTqZiCPUvPHAmA0tszdUV88e5dXg0YEJJYRV+mTBl4eXmhdu3a6gqL/CqYAAmACgaqLnO+vr7o3bs33rxJ/CbYps04dO48S10hkV+JECAB8PcbFRn5SBACnz9/JTcxU6ZMQsOQpk2pK6hEHncKkwjIEZgwYTtmzdojfK50TVN+5LeENV2VoQmPyr1Lz/mR4PCzT4V02o5vi04zO2lCepQDEdA6AlcOXhEae/z48UMu/wJ5c8OBH/Mth+JF8mgdm98lTAIgPQppJTB+2zbM3rtXWGZsbIx169bB0dExraZovggJkAAowk1Ja0hMlXdxcRGW6ejoYdCg9ahRo11aTdF8LSRAAuDfN/39+w/8eDCrCAwLC0+2oH798j+PB9dBrlw6fzdIM4gAEVArgVevYjFkiBe8vRPviqrbpRwX/3IZ0b9htW6Ogp3HRX/iIuDJrTcFy7WdasN5iTP0qdu7gmmTOSKgeAKf4j7xaj92zPfG8RvJHFQsbSoT/uqVg17OHIoPQOIWSQCU+AaqKfzd586h17JleJ+kn8DatWv5aUMa0iZAAqC09w9z5swBa9mdMPLkKczFPwsLO4lnRuGrigAJgGkjfeJEMK8KPHr0XLKFJUoUQOfOdfg9gWXLFkqbYZpNBIiASggEB0dg8GAvXLgQIfhrN7EGOk6j4y0q2QA1Odkx6TR2T0983zavZg7npc4wtzFXU0TklggQgT8ReHLrCb/f79S2U3h+73myqY1qlObVfvXo3/AfHyQSAOnfWXoJBISGchHw8evXggl3d3eMHTs2vSZpnQgIkAAogk1IbwijR4/GggULhOVFilTk4h/d95deotq5jgTA9O37zZt3harAmJhYOSPZsmXhIiBrGmJvb5k+B7SKCBABhRNgFX/svr/o6Pfctk6ubOi91BYNe1ZQuC8yKD4CQRuuY93gQHyK+8qD0zPW4/cCsopAGkSACIiDQIh/CK/2Y+Jf/Nd4uaAM9HWFar9yJQuKI2CRR0ECoMg3SOThsXsBmQgY9uiREOmoUaMwf/58kUdO4f2OAAmAEn02evbsiY0bNwrRly1bB+PG7UfOnIYSzYjCVhcBEgAzRv7Vq2hBCIyIeJDMmK2tBa8K7N27UcYc0WoiQAQyRIDd9cfu/EsYRS3ywnmpLcrXK5whu7RYWgRunHgMr8GBeBiaeK8ruxOQ3Q1IgwgQAfUROLruKK/2Cw0MTRaEebF8gvCX10hPfUFK0DMJgBLcNJGF/PbDB7ScPRunbt0SIuvRowc2bNggskgpnNQQIAEwNZRENqdFixY4cOCAEJW1dQu4ue0XWZQUjlQIkACouJ06cuQUDh06gbNnryQzWrVqSfTrZw8XF+pAqTjiZIkI/J0A6+7Lqv5Yt9+EUc2RHf9shDyF9f9ugGZoHIHXj2PhNfgoLvgmHgNn3YFdlrsga/asGpcvJUQExEwgcG0g/Ff54+7Fu8nCrFmlOBzqlUPjOuXEnIKoYyMBUNTbI6ngWrq7w+/SJSHm5s2bw8/PT1I5ULAACYASewpq1KiB8+fPC1HXrdsVQ4dullgWFK6YCJAAqPjduHLlBhcC2V2Bnz9/kXNgY2POhUCqCFQ8d7JIBH4l8Pjxa/TpsxKHDl0VvtRihDV6LGxAsIgANo48Br9FiT/MVHaojP5r+iNPYeogSo8HEVA2AVbxx4S/iOBEIZ75zJE9K7/bjwl/VcoXUXYYGm+fBECN32KVJtjN0xNbTp4UfFavXh3nziW/F12lQZGzNBEgATBNuNQ72dzcHHfvJv52rGXLUejenc7fq3dXpO+dBEDl7eHjx8/48WBf30C8fPlGzlGNGqW4ENizZ0PlBUCWiYAWE7h06R4X/65ciRQosC6/DoOraDEVSv1XAoeWXuFdghNG8SrFuQhYwroEwSICREAJBII2BHHh7865O3LW8xnrwdHWAk3qlUfhgnSlkaLQkwCoKJJkJ4HA6E2bsGB/4unDkiVLIiJCXsgnWuIlQAKgePdGLjJDQ0PExMQIn+vbdyXs7ftJJHoKU8wESABU/u68fv0Wvr4B/PXiRWInLea5Vq0yXAjs3r2+8gMhD0RASwgcPHgFzs4rEBUVzTPWM9bBwHVNwI7+0iACvxJgR4GX9z6M928+8S8ZmRphwNoBqNKUxGJ6WoiAoggc33ScC3+3z9yWM5k/jz4c7SzgaGeJPIa5FOWO7PwkQAIgPQrKILDK3x/9V68WTBsYGODt27fKcEU2FUyABEAFA1WGOV1dXXz6JPtPKRuTJx9FxYpUNaQM1tpokwRA1e16dHSMIAQ+e5Z4AT2LoE6dslwI7Nq1nuoCIk9EQAMJbNhwDH36rMC3b995dialjDDAqwnK1S2kgdlSSooicPPkE6xwPoyoOzLROHPWzBiwZgAa9KTj4opiTHa0k8CJLSe48HfrVGIDAUaiYN7cgvBnZJBTO+GoIGsSAFUAWUtdBIWFodHUqUL2Ojo6+Pjxo5bSkE7aJACKfK/KlCmD8PBwIcqVKx8hTx7qWCjybZNUeLdvn8Y//9ThMVtalsGqVTMkFb8Ug3379t1PITAQUVEv5FKoV68cFwI7d64rxdQoZiKgVgJz5/pi7NgtQgylqpvwyr/C5elON7VujEScP77xmlcC3jkfJUTcdU5XOLo6SiQDCpMIiIfAyW0nufB388RNuaBM8hvwo76s4s8wt654AtbQSPr9sx0ht5/y7E7NmIHaZcpoaKaUljoIPH79GkX69xdcly5dGrdvy1f5qiMu8vl7AiQAivjpaNy4Mfz9/YUIt2//jKxZs4s4YgpNigSePr2NYcPK8tCLFjXFjh0eUkxDkjG/e/deqAh88uS5XA4NGlTgQqCTU21J5kZBEwFVExg1ahMWLky8k6ZK0+IYtMEBBvmpskTVeyFlfzEvPmBZz0O4cjDx7siWI1ui+4LuUk6LYicCKiNw2vs0F/6uH7su57NQAQMu+rFXbj0dlcWj7Y46DluHh09llc23PDxQxtRU25FQ/gom8OXbN+To1Emwam9vjyNHjijYC5lTFAESABVFUsF2+vTpg7Vr1wpWly+/j3z5iinYC5kjAsD792/Qq5esOiZ3bj0cPryesKiYQGxsnCAEssYhSUejRhW5ENihQy0VR0XuiIB0CHTr5oktWxK70tXtWg5DNzeTTgIUqegIeHb7Dye3JFYu1e1aF0M3DxVdnBQQERALgTM7z3DhL+xomFxIrKFHgvCnnyuHWMLVmjia9FqGd+9lV0m9Xr8exnp6WpM7Jao6Ag9evoTZwIGCQxcXF6xZs0Z1AZCnVBMgATDVqFQ3ccaMGZg4caLgcObMsyhduobqAiBPWkegQ4fM+PHjB8/79OkdyJw5s9YxEEPCcXEfhKPBDx/KjmskDDs7C/Tta4/27WuKIVSKgQiIgsCnT1/RqpU7/P1DhHiaDbVCLw+6J1cUGyTxINYPC8J/npeFLCztLeG2zw3ZdLJJPDMKnwgojsDZXWfhv9ofoQGhckaLmhrB0VZW8ZcrJ51gUhzx1Fv6/v0HandcyBdkzpQJ8Tt3pn4xzSQCaSRwLjwcNSdMEFZNnz4d//zzTxqt0HRlEyABUNmE02h/+fLlGDRokLBqzJg9sLFpk0YrNJ0IpI1A7975EBsra0px4MBaGBsbpM0AzVYogQ8fPgkVgQ8ePJGz3bhxJS4E/u9/1RXqk4wRAakRCA+PQvv2CxAS8kAIvcOUWmg/mURyqe2lmOPdNfUsdk45I4RYzLIYRu0aBZPSJmIOm2IjAkoncP7f81z4u3bkmpyvYoWMf1b8WSCn1dru+QAAIABJREFUDgl/St+IPzh4E/MBzV1W8Bn5cufGCy8vdYZDvrWAwN7gYLSdN0/IdNmyZRiYpDJQCxCIPkUSAEW0RZs2bUKPHj2EiFxclqFJk8RSWhGFSqFoGIERI8rj8WPZUaetWxeiRIkiGpahNNP59OmzIARGRj6WS8LBoTIXAtu0sZFmchQ1EcgAgYCAUHTuvBgvX74TrPRe0ghNB1fJgFVaSgRSJnBw6RWsG3JU+GLu/LkxfOtwWNhZEDIioHUEgvcGc+Hv6qGrcrkXL5xHEP50clCVrBgejHuPXqHLyI08lPKFC+P6okViCIti0HACyw8fxqAkV5lt3LgR3bvTPbpi2XYSAEWyE3v27MH//vc/IZr//e8fODlNF0l0FIamE5g8uT5u3DjB01y2bAqsrCpoesqSyu/z5y/C0eB79x7Kxd6sWRUuBDo6VpNUThQsEUgvgXXrguDiskK4tiBbjiy802+dzuXSa5LWEYG/Eji17SbvEPz1czyfmylTJgxYOwANe9Nx87/CowkaQeCC7wUu/F3574pcPiWK5v151NcCObJn1YhcNSWJy9cfYdAU2bHfeuXL4/jUqZqSGuUhcgITvb0x499/hSj//fdftG3bVuRRa0d4JACKYJ9Zl5wmTZoIkdjauqB/f7o0UwRbozUhzJ//P5w/v4fnO3PmKDRqRHdOinHzv379JlQERkQkHntksbZoYc2FwJYtrcUYOsVEBBRCYPbsvRg/fptgy8gkF4ZubY6KDalqWSGAycgfCYQFPYJnlwOIjooT5nWe1RltxtFVLfToaC6BS/svceHvkt8luSTNi+WDo50Fr/rLljWL5gKQcGZHz4VjwoL9PIO21avj39GjJZwNhS41An1WrsTawEAh7MOHD6Nx48ZSS0Pj4iUBUM1beubMGTg4OCA2NpZHYmXVHG5u+5ApEzVhUPPWaJX71av7wd9/Nc95zJg+aNuW3pzF/ADEx8cLQmB4+H25UDt3roPhw5ujWjVzMadAsRGBNBMYPnwDPDwOCOuKVMwLt32tkb843VmaZpi0IN0EXkTGwL2VDx6Fye7NZaP5sOboubhnum3SQiIgRgIRFyJwYPEBnNp2Si680mb5BeEvSxb6eUWMe5cQ054j1zBvTQD/a197e6zq21fM4VJsGkbg+48faOXujgOXZc209PX1cejQIdSqVUvDMpVWOiQAqnG/QkJCeCns3bt3eRTFi1tx8c/YuJAaoyLX2khg+/YJ2LNnFk+9T5+O6N27nTZikFzO379/F44G3759T4if/YeciYDsVbhwHsnlRQETgV8JdO7sge3bE38ILV+vMKYe70igiIDaCEyuvwM3TiTezVqnUx0M2zZMbfGQYyKgKAKvH7/mwt+BRQfA/p+RMMqUKABHW1nFX+bMmRTljuwokcC63eewZsdp7mF827aY2amTEr2RaSKQnMCTN2+4CHg5MpJ/sWTJkmBXn1laWhIuNREgAVBN4D99+gR7e3ucOiX7gcbIyARjx+5DyZJV1RQRudVmAgcOLMaGDSM4gg4dmmHEiF7ajEOSuf/772F4e/vh8eNnQvympkYYMaIFFwKz0vEcSe4rBQ3Y2k7F0aNhAgqb1uYYs9eR0BABtROY18YXwT4RQhwVG1XE5MDJao+LAiAC6SEQ/y2eC39+C/0QHRUtmChc0BBOLazxvyaV02OW1qiRwKL1R7Hz552Ni3r2xPDmzdUYDbnWVgIX795FqzlzEBUte1+pU6cO/P39oaOjo61I1Jo3CYBqwj9ixAgsXrxY8M4q/6ytW6opGnKr7QROnNiCJUu6cQyNG9fB1KlUxSDFZ+Lt21guArIXaxySMKpWLclFwC5d6koxLYpZSwl8+vQV1aqNRVjYI4FAI+eKGLA28c5cLUVDaYuIwAqXwzjqlShQF6lYBHMuzEE2HeqCKqJtolD+QuDk1pNc/Lt7UXYqiQ3W0IMJf+xlqK9LDCVIYLLHARw5dYtHvnnIEHStV0+CWVDImkBg/6VLvBIwYQwfPhyLqCu1WraWBEA1YN+yZQu6dZOJLWx06TIbrVu7qSESckkEZASuXj2EmTOb8j/b2FjCw2MioZEwgTt3HmDHDj8cOHBMLgvWIIQJgY0aWUg4OwpdGwiEh0ehdu0JePVKdj8uG63GVEO3ufTDizbsv9Ry3Ox6AvvmXRDC1s+rj5mnZ8KktInUUqF4tYxA6NFQLvyxRh9JR/MGFdCxhTVKFcunZUQ0K91h03cjOETWNO7ghAlwqExVnJq1w9LKxt3HB+O2bhWC3rx5M7p27SqtJDQgWhIAVbyJt27dgq2tLZ4+fco916jRDqNG7VJxFOSOCMgTuHv3ItzcqvFPli5tho0b5xEiDSBw9uwVXg0YHBwil02fPnZcCCxfvrAGZEkpaBqBgIBQ2NtPk0urt2cjNB1SRdNSpXw0iMDBJVewbuhRuYwm+U+ChR39wkWDtlljUnl84zEX/gJ+NohISMzGshiv+KtZpbjG5KrNifQYsxnh919wBBfc3VG1ZEltxkG5i4BA+wULsPvcOR6JqakpAgMDUbZsWRFEpj0hkACo4r1u06YNfHx8uNd8+cwwaZI/Chakbp0q3gZy9wuBly/vY+BA2X/28ufPA1/flcRIgwjs2xfIhcDIyMQL6/X0cmDkyFZcCDQyyqVB2VIqUiawbl0QnJ2Xy6Xgtr8NrFuUkHJaFLuWELjkdw/uLffKZTvQayAa9m6oJQQoTbETiIuO48LfvgX78DnusxBu8cJ5uPDXypYEa7HvYVric+y/Gi9eyyrpI5cvh1k+quhMCz+aq3gCEc+ewX7aNNx/+ZIbb926Nfbulf++qXivZDEpARIAVfg8zJgxAxMnJh6tHD58O2rXdlJhBOSKCKRM4NOn9+jWTZ9/MXv2bDh+fBuh0jACcXEf4O19gAuB799/ELIzNy+AUaNaoX//xhqWMaUjNQJTp+7ElCmJFfG6ubNj5plOKFIhr9RSoXi1mMCj668wodZ2fHyXeA9r+ynt0WFyBy2mQqmLgcCRlUewb94+PL/3XAhHL2cO2T1/za2RK2d2MYRJMSiQQP3Oi/Hlazy3GLt5M/So6YIC6ZKp9BLwPn0anZL0Qpg+fTr++eef9JqjdWkkQAJgGoGld/qhQ4fQtKnsjjU2WrYcje7d6ZhlennSOsUT6NJFF1++fOKGAwM3IWdOuvBZ8ZTVb/H+/cdcCPT1DZALpn798hg+vAVat5YdBadBBFRJgFX9seq/hJHfzAALw3ogRy5qpKDKfSBfiiHwOe4rRlbciBf3YwSDrAqQVQPSIAKqJnDB5wL8FvvhxvEbcq4d7Szh1NwKZoXzqDok8qcCAh8+foFt9yXck0727PiY5O41FbgnF0TgjwTGbNqE+fv3C3MOHjwIBwcHoqYCAiQAqgDyq1evYG9vj6tXr3JvFSo0wMSJ/siSJasKvJMLIpA6Av37F8Xr17Jum//+uwympvlTt5BmSZLAhQuhvBrwzJnLcvE7OdXmx4KrVy8lybwoaOkRYPf9sXv/EkYJ6wKYc5EuhZbeTlLEvxIYW3UL7l1KrLZi9wGyewFpEAFVELhz/g4/7nva+7Scu1pWJeDUwgrVLIqpIgzyoSYCT1/E4H+D1nLvRfLkwcOVdL2PmraC3KZA4Ft8POynT8ex69f5VytXrgx/f3/kzUunPpT9wJAAqGzCAPr06YO1a2VvwDo6evzev1KlaqjAM7kgAqkn4OpqhcjIK3yBl9dslC9Pd1Omnp50Z/7333EuBN65c19IIlMm8GpAJgQWLUrfiKW7u+KPvHz54bh584kQaKUmZvjn0P/EHzhFSARSSWCGw7+4djjx/bVQuUJYfGNxKlfTNCKQdgKvHr7iwh+r+sOPxPWlzPJz4a9Z/QppN0orJEfgRsQzOI+TdVytUrw4Ls+dK7kcKGDNJnDuzh1+H+D7T7ITaC4uLlizZo1mJy2C7EgAVPImrFy5EgMGDBC8ODsvgYPDYCV7JfNEIO0EZs9ujsuX/+MLZ84ciUaNaqbdCK2QJIHPn78I9wO+fftOyKFgQQOMGNGSC4HZs1PFsiQ3V6RBf/r0FYUK9cWbN++FCO37WaLvSnuRRkxhEYH0E1jd3x/+qxK7sesZ62H1k9XIpkNH3NNPlVb+SuDbl29c+Nu/cD9inicePzfMrSvc85eDvpdrzYNz9Gw4JiyUHbFsZmWFA+PGaU3ulKh0CCw9dAhDvLyEgFesWIH+/ftLJwEJRkoCoBI37eLFi/zo79u3b7mXBg16YtCg9Ur0SKaJQPoJbN48Bvv2zecGXFzaw9mZLixPP01prnz8+BkXAv/995BcAlZWJbgI2K1bPWkmRlGLikB4eBTKlBkqF1MX97poPdZGVHFSMERAkQR85gRjq9tJOZOetz1hUtpEkW7IlpYSOLH5BBf/7l2+J0fgfw6VeYOPwgUNtZSM9qbttfMM1u46ywGMbtUK87p1014YlLmoCfRatgwbjh3jMRoaGvKjwFWrVhV1zFIOjgRAJe4eE/8CAmQX7RcpUpEf/TU0LKhEj2SaCKSfQFDQeixf3psbYNV/rAqQhnYSuHr1BhcCjx8PlgPQvLkVFwLt7Cy1EwxlnWEC7K4/dudf0jHCuwVqdSyTYdtkgAiIncCZHbexyMlPLkx2JyC7G5AGEUgPgZCAEC78XT4gf59vfRtzLvxVLl84PWZpjQYQYNV/rAqQjXUDB6JXw4YakBWloIkEnr19y48Chz2S3UVvZ2fHRUAayiFAAqByuMLT0xPDhg0TrLu57Ye1dQsleSOzRCDjBO7cOY/x42V3UxYvXgTbti3MuFGyIGkC/v6nuBB440aEXB4uLrZwdXVEqVJUuSLpDVZx8KzLL+v2m3TMPt8F5jb0izEVbwW5UyOBiOBnGFdddi9XwmDdgVmXYBpEILUEou5EwXeuLwLXBsotKW9ekAt/9nXKptYUzdNQAp1HbkDko9c8u3OzZqF6KWrupqFbrRFp+V26hJbu7kIuHh4eGDpU/rSIRiQqgiRIAFTCJrCuvzVq1MDdu3e59fbtp6BDh8lK8EQmiYDiCHz8GIvu3XMLBs+e3aU442RJsgS+f/8u3A/48uUbIY8CBQzg5taGVwTSIAJ/IzB16k5MmZL4npI5SyasftofBvlz/m0pfZ0IaByBmBcf0Nd0Jb7HJ3ZoaD+lPTpMpqs3NG6zlZAQq/jbO3svYl4k3vOXz1hPuOcvc+ZMSvBKJqVGoGb7BULI7zZtgr6urtRSoHi1jMDUnTsxZZfs/4olS5bEuXPnqCuwEp4BEgCVAHXy5MmYNk12xKlQobKYOfMscuWiuzeUgJpMKphA//5F8fq1rPyaVQCySkAaRIAReP78lSAEJiXCjgOPG9cajRrRETZ6UlIm4Oq6GfPm7RO+aFxID6se9yNcREDrCfQrvApvniQ2wmk1phW6zaV7urT+wfgNgNCjofCZ7QN27DfpcGphzav+CuTVJ3REgBNglX+sApCNInny4OHKlUSGCIiewOvYWFQfPx53nz3jsU6aNAlTp04VfdxSC5AEQAXv2O3bt2FjY4N372SdNPv2XQF7e+pko2DMZE5JBGbOdMDVq4e5deoErCTIEjd77dpNbNy4F2fPXpHLZOTIFrwiMF++xCpSiadK4SuAwODBa7Fsmew9hY2ydQph+kknBVgmE0RAMwhMrOuNW6eeCMk0GdQELktdNCM5ykIhBN69fIe97nvht1D+/siaVYqjR5vqqFSukEL8kBHNIZC0A3CTypVxaMIEzUmOMtFoAh4HDmD4Bpl4nTt3bgQHB6NMGbonWpGbTgKgImkCGDRoEJYvl91xVKFCA0yZEqRgD2SOCCiPwMaNI+Hnt4g7oE7AyuOsCZZ37z7IhcBXr6KFdMqUMeUiYM+eDTQhRcohgwR69VqGDRtkXd3YqNK0OMb/1zaDVmk5EdA8ArOa7cGVg5FCYg16NsCg9YM0L1HKKM0Ejm04xsW/p7efCmvzGumhRxsbtGtaJc32aIF2EEjaAXhEixZY2KOHdiROWUqeQPz376g+bhwu3ZN1NB84cCCWLVsm+bzElAAJgArcjdOnT6NOnTqCRVfXvahWrbUCPZApIqBcAoGBa7FyZR/uhDoBK5e1Jlh/8uQ5Nm7cg/37j8ql0759Tbi5tYaVVQlNSJNySAeBjh0XYufOs8LKGu1KY9SulumwREuIgHYQWNB+P87tlnXsZKNmh5oYuWOkdiRPWSYjcO/yPfi4++DsrsT3UTapZSML9Ghrg0IF6Gohemx+TyBpB+A1/fvDxdaWcBEByRDYeOwYeiYR/U6dOoXatWtLJn6xB0oCoAJ3qGPHjti5cye3WLu2E4YP365A62SKCCifwO3bZ/DPP7I3WOoErHzemuLh2LHzXAi8dUv22zo2dHWzY9y4NrwiMFu2LJqSKuWRCgItWszGgQOXhZn1u5fH4I1NU7GSphAB7SawtMdBHN90Q4Bg1dwK4/zGaTcULcs+/ms8r/jbO2svvnz6ImRftkQB9GhbHQ2qUydXLXsk0pVu0g7Ap2fMQC06QpkujrRIfQTspk1DYGgoD6BDhw7YsWOH+oLRMM8kACpoQ/ft2wdHR0fB2qxZZ1GqVA0FWSczREA1BOLi3qJnTyPBGXUCVg13TfDy+fMXfiR406Y9iI//LqRUo0YpLgI6OlbThDQph78QaNRoCoKCrguzGg+ohD7L7YgbESACqSSwZmAAjqy4Jsyu0LACphydksrVNE3KBC74XuDi351zd4Q0smTOjO5tbfhdfzmyZ5VyehS7Cgkk7QAcvWEDDHPlUqF3ckUEMk7A98IFtJ47VzDk6+uLVq1aZdwwWQAJgAp6COzs7BAYGMitNW8+HD17yu5Ro0EEpEagb99CiI6W3TVDnYCltnvqjzcsLJwLgadOXZQLpk8fO34suESJAuoPkiJQCoHq1cchODhCsN1yVFV0n19fKb7IKBHQZAKbRh/H/gWJ76HmNuaYfX62Jqes1bk9v/ecH/cNWBMgx6FO1ZL8rr+KpU21mg8lnzYCSTsAmxoZ4cnq1WkzQLOJgEgItFuwAP+eO8ejsbW1RUCA/HukSMKUXBgkACpgy9atWwdnZ2duydCwIFj1X758ZgqwTCaIgOoJTJtmj9BQ2RssdQJWPX9N8bhnzxFs2rQXz5+/ElIyMTHE+PFtMXgwHQfVlH1OyMPCYiTCwh4JabWbVBMdp9bStDQpHyKgMgI7Jp/B7mmJ978VqVgEC0MXqsw/OVINgYNLD2LPzD14++yt4LBAXn10b1MdbRtXUk0Q5EWjCCTtAGxnYQH/SZM0Kj9KRnsIHL9xAw0mTxYS9vLyQu/evbUHgJIyJQEwg2A/ffqEGjVq4No12XGNLl1mo3VrtwxapeVEQH0E1q8fhv/+8+QBUCdg9e2DJnh+9uwlrwb08fGXS8fBoTI/Fly/fnlNSFPrcyhRYhAiI18IHLq614PjWDryrfUPBgHIMAHfORewxe2EYCd/8fxYdo+6IWYYrAgM3Dh+gx/3vXroqlw0re0t+XHfgvlyiyBKCkGKBJJ2AB7arBk8evWSYhoUMxGQ/Sy6ciW8fp6yrFSpEs6dOwcdHR2ikwECJABmAB5bOnfuXIwdO5ZbMTOrzKv/smWjhzKDWGm5Ggn4+6/C6tX9eQTUCViNG6FBrk+cuMCrAa9fT7zXiKU3Zowjxo1rDSMjPQ3KVrtSKVjQBc+fxwhJOy9pBIfBVbQLAmVLBJRI4NDSK/Aakthp3aCAAdY+W6tEj2RamQTeR7+Hz2wf+M7zlXNToZQJurexQb1q5sp0T7a1gEDSDsAr+/ZFP3t7LciaUtRUAtfu30f18ePx+etXnuKcOXPg6uqqqemqJC8SADOA+cWLF7CyssKTJ0+4lUGD1qNBg54ZsEhLiYD6Cdy8eRKTJtXjgVAnYPXvh6ZE8O3bt59NQvbiyxfZN3E2KlQowu8G7NpV9szRkA4Bff1ueP/+kxDwwHVN0LBXRekkQJESAYkQCFofhuW9DwvR6ujpYHPsZolET2EmEDix5QS/6+/R9cTrErJny8KP+7Kqv6xZMxMsIpBhAkk7AJ+YNg11y5XLsE0yQATUSWD0pk1YsH8/D6FQoUK4fPky8ufPr86QJO2bBMAMbJ+npyeGDRvGLVSu7IAJEw5mwBotJQLiIBAb+xq9e+cVgqFOwOLYF02J4saNCF4NePx4sFxKTk61MW5cG1haFtOUVDU2j2/fviNHDid8//5DyHGEdwvU6lhGY3OmxIiAugmc2XEbi5z8hDAyZc4E78/eyEyikbq35q/+H4Q8wN7Ze3Ha+7Tc3Po25lz8K29e8K82aAIRSC2BpB2AX61bhzz6+qldSvOIgCgJPHj5EtXHjcPzGNmJEw8PDwwdOlSUsUohKBIAM7BLtWrVwtmzsguaR43ahRo12mXAGi0lAuIh4OJSEDExz3lA1AlYPPuiSZH4+gZwIfDp08S74/T1dbkIyCoCM2XKpEnpakwu7959gIFBD7l83Pa3gXWLEhqTIyVCBMRK4JLfPbi33CsX3saYjciZO6dYQ9bquH78+MEr/pj49zH2o8DCNL8BP+7raGep1XwoecUTSNoBuICBAf7P3pmAxfh9cfxr35eyL8mStSxZspSQfd/3LMlehCIiWhAqRElIJES2n8haRCEiJPtW2ZeQyO7/vPetd8zf1mRqZt4593k8nmbuved8P/fONJ2595wn6yhdgPwp04yKIGC3ZQtcdvO//5o3b45Tp04pwg1R2KQAYCaXcd++fejevTsbzeX+c3WNyeRMNIwIKB8BBwcTxMUdY45RJWDlWx+xePT8eRI2btyFnTslV9s4bYaGtVgQsFu3RmKRKgodjx+/QvnyY6W0zAvtDz2TSqLQRyKIgCoQuBKWAMe2QVKurnm0BhrlNFTBfbXx8fy+8yz4dz3yupTmvh0bYESfpiilSblv1WYzZKPQHysAt9HVRZiDQzZaJ1NEIOsIxCUmop61Nb5952+fBAcHo1u3bllnUMQzUwAwk4tramqKzZs3s9FU+TeTEGmY0hJYt84Shw7xlQapErDSLpNoHIuMvAB//124fPmGlKYJEzqwasGVKkmupItGtIoJuXPnCXR0Jkl5vfDMEFRvWk7FlJC7RED1CdyKegy7ZlukhKy8vRJlq9FVUkWv7ouEF6y672Hvw1Ku1KtZHsP7NIVhQzotreg1ErP9HysAW3TsCM/Ro8Usl7SpGYHhK1di04kTafGXoQgICFAzAvKRSwHATHC8du0a9PT08O3bN+TPXxhLl8aiVKnKmZiJhhAB5SRw/PgGeHmZMecaNdKDp+c85XSUvBINAe6q1MaNu1kgMDX1o6CrSpXScHIaSEVCFLjSly/Ho359GykP3GNHoJIeBWYVuCxkWs0JJFx5Aeu6G6UouF1ygzblUVXYzuCKfGybuw3P7klSWxTIl4cF/kb0NqDUFgpbGfUxbOm4Heev8EVm/CwsMLJ1a/URT0pFT+DQxYvotGAB05kzZ05cuXIFtanIjczrTgFAmZEB8+bNg5OTExvZtu1ojB+/NhOz0BAioLwEnj27BwsL/ltq7g02MnKb8jpLnomKwI0b91huwLAwPr9qehs3rj0LBJYuXUxUepVdzJkzN9G8+WwpNz3vjEaZqrQOyr525J/4CTy9+waW1aRzfC04vQA1mtUQv3glUvjm2RsW+Dvic0TKK5PmNViRj5pVqFqlEi2XqF0xHLhUKNB118sLVahSqqjXWx3FmTg64tiVK0z63Llz4ejoqI4Y/kkzBQBlxPfx40fo6urizp07aRvvCOrWbSfjLNSdCCg/gQkTtPHiRQJz1MfHGfXq1VJ+p8lD0RDYt+8Y1q3bjqdPXwiadHW1WBCwT5+motGpzEJCQ2PRrh3/ZVd6W/tkPIqXKaTMbpNvRECtCLx++g5jyq6W0jz36FzUbVtXrTgoSmzUrigW/EuM409dca1MySIYPaAFurXRU5RbZFcNCVy+/hDj7AOZ8kolSyLe21sNKZBksRPwDQvD6LS9Xa1aNcTFxSFfvnxily1XfRQAlBHnxo0bMXLkSDZKV7c1HBz4QgnUiIDYCKxcORwnTmxissaPH4IRI3qLTSLpUXICDx8+wZo123D4cISUp1OndoOz80AUKpRfyRWornvBwdHo0WOxlAD/5EkoUCSv6ooiz4mASAmkvv2E4UVXSqmz3WuLxt0bi1Sx4mV9ePcB2+y3Yd+yfVLOdDCqhbEDDVGhbHHFO0keqBWBjbujsHoL/3lpmLEx/CdJ5+1VKxgkVrQEPnz+jPrW1rj5+DHTuGHDBowYMUK0erNCGAUAZaTauXNnHDx4kI0aO9Yb7duPl3EG6k4EVINAaKgvVq/mkwc3a9YAy5ZJXwNUDRXkpRgI7Np1iAUC37x5K8gxMNBhpwE7dmwgBolKpSEwMBKDBy8XfMqZKwcCP01Fjpw5lMpPcoYIEAEJge/fvmNQ3mX49pWvkMi1KVunwHCQIWGSM4GLhy6yU3+3z94WZi5WpADGDmyBPvQ7Sc60abqMEpi6YCfOXLzPuq8bPx7mbdtmdCj1IwIqRcAxKAgO27cznzt16oQDBw6olP+KdpYCgDKsQEREBFq2bMlGlChREe7usShUiL7hkwEhdVUhAg8fXseUKbWZx/ny5cXx43zVa2pEQBEEbt+Ox9q123DixDkp83Pm9GWBwBw5KDglj3VZvz4M5uaSa0MFiuaF/xs6RSAPtjQHEcgOAsOLrURq8ifB1ATfCTAZZZIdpkVvgytWxQX+ds7fKaXVuIkOxgxsAR3tUqJnQAKVl0DroR74+OkLc/Da8uWoVaGC8jpLnhGBfyBw+8kT1LexwfuPfNHAkydPwsjI6B9mVK+hFACUYb0tLCywatUqNqJ7dxsMH+4qw2jqSgRUj8C4cRWRlPSQOb527QLo6VFicdX8sr3EAAAgAElEQVRbRXF5vHnzXhYI/PhR8gdu69a6LAjYsiUfsKaWOQIrVx7A5MnrhcHFyxbC2sd0yj1zNGkUEVAcgTHlVuP1k3eCA6NWjELnSZ0V55AILF87eY0F/+KOxwlq8uXNjTEDDTG0B121FsESq7SEKzcfYczsrUxDBU1NPPDxUWk95DwR+BuBsT4+WHv0KOs2ceJEeHl5/W0IPZ9GgAKAGdwKjx49Qt26dZGUlMRGLFp0DtWq0S/8DOKjbipKwMNjKCIitjDvJ00ajiFDuquoEnJbTASuXLnJgoBnz14WZOXOnRPOzoMwcyblqszMWi9evAczZ0pO+ZapVhyet80zMxWNIQJEQAkIWOr44umd14InQxcNRS/bXkrgmeq5sHvRbgTaB+Lbl2+C8wb1tFnwT69GOdUTRB6LjsCW4Gis9A9nuoYYGWGzlZXoNJIgIvAjgfCrV9F63jz2kKamJmJjY1G+fHmClAECFADMACSuy9KlS2Ftbc16N2nSCzNm7M7gSOpGBFSXwJEjPlizhj8B1LJlYyxZYqu6Yshz0RHw9Q1ilYJ/bF27NmSnARs2rCo6vVklaO7cbXB23iFMr12vFNwuDc8qczQvESAC2UTApr4/4i8/F6z1s++HgU4Ds8m66pu5e+EuO/V3Yf8FKTFchV/z/s1VXyApEA2BGYv34GT0HaZn9dixGNe+vWi0kRAi8DsCXRYuxIGYGPa0u7s7pk2bRrAyQIACgBmAxHVp1qwZoqKiWO8pU7bC0HBQBkdSNyKgugTu37+I6dP1mYDChQviyJGNqiuGPBclgejoWFYgJDb2hqCvaNEC7DTg5MldRKlZnqJsbPzh7h4sTFmjWTksOD1EniZoLiJABBRIYHbzLbh5hq+WyLXu1t0x3I0C/H9bkpAVIQicE4jUt6lC17o1y7MKv43rVvrbcHqeCGQrgfYjPJHyns+HFuPqigaVK2erfTJGBBRBYPPJkzBdsYKZbtq0Kc6cOaMIN1TOJgUAM7BkV65cYdd/uVaqVGWsWnUvA6OoCxEQB4ExY8rh9esnTAzlARTHmopNxefPn1kQMCDgPylp/fs3Z6cBa9WiRNi/WvMJE9Zi9erDkj9u21bC3KP9xbY9SA8RUHsCTu2CEBuaIHDoML4DxniPUXsuvwLw8PpDdurvdNBpqadNezZhwb88eXIRNyKgVAR+zP9XtnhxPF67Vqn8I2eIQFYSqDJxIu4/50+6c9eA9fT0stKcKOamAGAGlnHFihWwSsulYGIyChMm+GZgFHUhAuIgsGzZIJw6tY2JsbIagUGDuolDGKkQHYGIiGgWCLx1676grWzZYpg/fzDMzduKTu+/CBoxwhP+afmCuHkad68G272UH+xfmNJYIqDMBBb32IPoYP6KINdaDW8Fy42WyuxytvsW6huKrbO34s3TN4Lt6pVLscCfUeNq2e4PGSQCGSEQuO88PDYeZ10HtmiBwKlTMzKM+hABURAw9/bG+rAwpsXDwwOTJ08Wha6sFEEBwAzQ7dWrF/77jz9ZMmnSJhgbm2ZgFHUhAuIgEBLiAT+/KUyMiUkzLFjA58KkRgSUkUBycgorELJjx0Ep90aObA0np0HQ0iqhjG5nq0/9+rlj507JNQnDQbUwZWvXbPWBjBEBIpD9BJYP3o/IwOuC4WZ9m8F6B/1Of5n4EoFzA3F8Ax9ESW/9OjVghT6KFs6f/YtFFolABgnMdg9G2JmbrPdyMzNYdaH0JxlER91EQCDgxAkMW7mSKenZsyf27NkjAlVZK4ECgH/hm5KSgnLlyoH7P3fuvFi9OgHFipXJ2lWh2YmAEhG4efMMZs/mk11raBRDSMg6JfKOXCECvyZw5EgkCwQmJkpyX1WrVoblBhw82EhtsXXpshAHDvAJk7lmMkoPE3w7qi0PEk4E1I2At/khhK2/IsjW76wPuxA7dcMg6I3YGsEq/D6981R4TKucBsYMbIH2hrXUlgsJVx0CXUZ749Wb98zh0wsWoFmNGqrjPHlKBP6RwNM3b1Bp/Hh8+vIFhQsXxuPHj9n/1H5PgAKAf9kdQUFBGDBgAOvVoEFHzJ4tfaqENhcREDuB79+/Y/To0khOfsGkUh5Asa+4ePQ9e/aSXQnev/+YlKiJEzuyQKCmpnp9QDAxccSxY5I//DtP0seoFSbiWXBS8hOB1LefsM4iFCc2XZWJzuSALmg5tLZMY6iz6hBYPzkMB1ZKvgjQa6OHeWHzVEeAHDxNSUphgb9Dqw5Jzda1jR7GDmyB0iWKyMEKTUEEspbAj/n/ShYtimfr1iFHjhxZa5RmJwJKRqDTggU4dPEi82r79u3o35/yWf9piSgA+JcNPG7cOKxZs4b1Gjp0EXr1slWyLU/uEIGsJ+Dq2gdnz+5mhigPYNbzJgvyJRAcHMZOAz5/niRMXL++NrsS3KNHY/kaU9LZundfhH37zgve9ZppgKEuLZXUW3JLXgSexyfDY8h+3Dj1SKYpKQAoEy6V7Lx51knsWXRW8L1Rt0aYGTxTJbXI6nT03mh25Tf+UrwwtJRmYXbdt7sJJZCXlSf1VxyBH/P/9TYwwK7p0xXnDFkmAgoisHjPHszcvJlZHzt2LHx8fBTkiWqYpQDgX9ZJR0cHd+7wSZPd3C5BW7ueaqwseUkE5Ehgz57F2LyZ/8PAxKQ5FiyYJsfZaSoikPUEEhIesdOAoaGnpIxNn96DBQLz58+T9U4oyMLAgcuwfbtEdz/7ZhjoZKggb8hsdhK4e/4pFnXfjVeP38lklgKAMuFS2c7b5kZih7MkH2iLAS0wdZt4Cwh8/vCZBf72uu6VWrO2LWqyQh+Vymuo7FqS4+pJYPbSYISd5vP/LRo6FLa9qJiXeu4E9VZ9OT4e9W1sGIRq1arh9u3b6g3kL+opAPgHQOfPn0fjxvzpkEqV9ODuHkubiQioJYG4uONwcGjDtJcuXQL//bdaLTmQaNUnEBR0gAUCU1IkAZHmzWuwIGC7dnVVX+D/KRg1ahX8/CRXoLtPa4zh7q1Ep5ME/ZpA9N47WNxT9oTYFABUnx3lbx2O4KXRguA2Zm0wcf1E0QGIPRrLgn8304IlnMDChfKxwF//zvqi00uC1INAz/Fr8OzlWyb2mIMDWuvqqodwUkkE/o9AXWtrXElIYI9GR0ejUaNGxOg3BCgA+IetMX/+fNjb27MenTtPwqhRK2gjEQG1JPDp03uMG1cRKSmvmH7KA6iW20A0om/evMeCgJGRkiuxnDgHh/6YN4/P+SqGZmnpCy8vSd7aDuPrY4x3OzFIIw0ZJLDbJQpb7CIy2FvSjQKAMiNT6QFrJxzF4dWXBA2dLDrB3NNcpTX96Px2x+0IcgiS0mPYqCoL/tWoUlo0OkmIehH4Mf+fRuHCeODjg4J586oXBFJLBNIITF6/HisPHGA/OTs7Y86cOcTmNwQoAPiHrWFkZITIyEjWw97+COrVoz+c6JWkvgQWLuyCmBj+jZXyAKrvPhCT8k2b9rBA4JcvXwRZvXoZwNV1GHR0yqq0VFvbACxZ8p+gwXhYHUzy76zSmsh52Qh8/vAFG63DcWgVnxiba8361cCEdR1QsFg+2Saj3qInsHL4AaliMT1n9ITpYlOV1v3k9hNsmr4JZ/dIch3mzp2TBf6G9TJQaW3kPBH4Mf9fZ319hNipbzVv2g1E4Ojly2jv7MxAGBoaIiJC9i8/1YUiBQB/s9KvX7+GhgafC6RwYQ34+UmSx6vL5iCdROBHAtu3OyIoyCHtjbUR3NzUI1k47QJxE7h06TorEHL+vKQ6bpUqpVkQsG/fZiop3skpCPPmbRd8b9q3Omx29FBJLeR05gm8fZmKFUNDcPHQfWGSblMbYeiilsidN1fmJ6aRoiXg1m8vonbeEvQNcByA/nNVs5rimZ1nWPDv2b1ngp5Gelqs0Ef9WhVEu4YkTH0I2Czajcjzd5lgh/79MW+AeG4wqM8qklJ5EtA0M8OrlBQ25atXr1C8eHF5Ti+auSgA+Jul3LJlC4YOHcqebdFiIKZODRTNopMQIpAZAtevR8Denq8amjdvHuzY4YlSpTQzMxWNIQJKR8DLKwABAZITc5yD9vb94OQ0UOl8/ZNDbm57MX36JqFLg06VMftAX5XSQM7Kh8DD60lYOiAYCbEvhAnHrm6P9uOomJl8CItzlgWdd+LiQUnQeJjrMPSwUa0vELbN3YYdzjukFsi0ZxNYmBqLc9FIldoReJ6Ugn6Wvvj0mb/BcNLZGUa1aqkdBxJMBH4kMGjZMmw7xRe927x5M4YMGUKAfkGAAoC/2RbDhg1DQEAAe3by5AC0bMkHA6kRAXUmMHWqLh48uMoQ2NtboksXKiagzvtBbNqPHImAp2cAnj17KUjr0aMxliwZhpo1yyu9XG/vQ5g4cZ3gZ+2WFeF0QrUCmEoPWYUcvHriAea12iblsf3hfqjXXluFVJCriiAw13gbrp18IJgevWo0Ok7oqAhXZLL56MYjbJqxCdF7JUVNSpcoAktTY7Q3ouCITDCps1ITCAmPg7Mnn+O3TsWKiFu2TKn9JeeIQHYQ2HzyJExX8DUbTE1NsWmT5Avx7LCvKjYoAPiblSpRogSSkvhrv/7+b1CgQFFVWVPykwhkGYH16yfjwIGVbP5OnYwxb96kLLOlChN///4dT568QGjoKURHX8G1a7eRnMwfPdfTq4GGDXVhaNgQurrVkSvXv125i4q6BDs7d7x/nyqg8fFxRr169EeNPPdKfPxDFgSMiJD8AVmxoibc3UdgwIAW8jQl17k2bjyOkSO9hDmrNiqDxdGqnb9LroDUcLJw/6vwHMHnbeVahdqa4KpAcycCuWvBj24kobBmftRtWwlN+1RH4+7VkK9QHjUkRZJ/RcC2cQDunn8qPGWxwQKtR7RWWlintp/CxmkbkfRQkrLHqHE1FvzTrkC3FeS5cC9epWCeRwguxCXKNK2P8yDUy8T166hL92HnHoz3qZ8kn38yOZdMDitxZ8eVITh44hrzcFLnzlgxapQSe0uuEYHsIZCcmopiw4czY5qamnj5UvKFfvZ4oBpWKAD4i3W6efMmatasyZ7R1W0NB4djqrGa5CURyGIC0dF7sXhxz7Q31uLYudMT+fOrZzL5ly9fY/Xqrdi3L+yv1A0NG2HSpGHQ1s5c3iHOlouLNyIjL0jZogDgX9FnusPatduxfr101Ug7uz5YsGBwpufMqoE7dpxB//7uwvQVamli+TWzrDJH86oAgW9fvyPQPhJcFeCMNp0mZVl+QN02lZAjR0ZHUT8xE5hS2w/cVfL0Zh1kjWb9lC836tbZW7Fr4S6ppRjVvznGKPGXNqq8b67ffYrpi3bjxat3MsnITADw5et3cPE+jMgLfK679JaZuWRyVok7f/j4GX0tfZH0muf/n60tejRurMQek2tEIPsItHFwwPG4OGbwxo0bqFGjRvYZVxFLFAD8xUIFBgZi8GD+j7wuXaxgZrZcRZaT3CQCWUvg48f3sLSsitev+VMBixfPgLFxk6w1qoSzJyQ8woIF3rh8+XqGvatevTJmzBjDTgbK0r59+4atW/fB0/PnY+wUAJSFpOx9w8PPgssNmJj4WBjctWtDdiW4Tp2Ksk+YBSNCQmLQtetCYeaSlYrAO35sFliiKVWJQOrbT1hnESpV1TUj/nMnAkd7tUWLgbUoCJgRYGrQZ4L2GrxIeCsotdtvB/0u+kqh/MHVB+zK74X9ki/HtMppsFx/rQx0lMJHMTpxMvoOZizeI7M0WYN23759x9Z90fDcdOInW7LOJbOzSjzgxLnbsF3C5ywuU7w47np6omA+9fwyXomXiVxTEIEpfn7wCAlh1rdu3YpBgwYpyBPlNUsBwF+szYwZM+Dq6sqemTDBFyYmdKxaebcweZbdBFasMMXJk5uZ2X79OsHa2jy7XVCovXfvUuHu7osDB8Jl9oO7Djxr1gSUKJHxqlTXrt1hV3+fPHn+8wdgugIs8xrIOuDx4+csCMhd805vZcsWw9KlIzF4sJGs08m1f3j4VbRuPU+Ys0iJAlj/YqJcbdBkqkngeXwyPIbsx41Tj2QWUEq7KKx39EC1xmVkHksDxElgVMlV4KpKpzfH446o06qOQsVGbI3Ahikb8ObZG8GPti1qsuBfuVKUticrFydw33l4bDwuswlZg3bX7jyFnftePHme/PPnHzW+AuzuG4YdB2MYk6EtWyJg8mSZ14IGEAGxElgfFgZzb28mb/r06ViyZIlYpWZaFwUAf4GuXbt2CA0NZc8sXhyNqlUbZRowDSQCYiNw7NgGrFrFXy/U1i6PwEAPsUn8ox7uGu7cuculcvEVLVoYZmZ90bVrGxQpUgipqR8RHh4FH5/AnwJ3dnYT0L27SYaY/S3YSCcAM4RRLp38/XfD23uL1Fy2tr2waJFiCkRFR99BkyYzBX/y5s+NzalWctFKk6g+AS5326Luu/HqseSKXvmamuhl2wQGvXRQSCM/PqV+weWj8dhmH4n7l6S/YOAqBY9c1gZ5C+RWfRikQC4EhhbwwKcPfMVRri06twjVGleTy9yyTrJ55mbs+b8TaBOGtMTw3gayTkX9ZSTAVZ1dsTEcOw9dlHEkIEsA8F3qJ7j7huJAOF947v+bLHPJ7KiSDxhk5Yf4R/zVfL+JEzGyTRsl95jcIwLZR+D83btobGvLDLZt2xZHjx7NPuMqYokCgL9YKA0NDbx+/Zo9Exj4Gbly0QdgFdnP5GY2EHj5MhEWFtXw9etnZm3VKkfo6yv2JEA2yGYmPn/+glWrNiMwcJ+UySlTzDBgQGfk+L/EWYcOnYSDA1+NKr117mwMG5vRKFiwwB/d5gqMcOMdHfmiK79qFADMrpXn7Zw5c5GdBrx9O14w3KFDfbi5DUfdupWyzZmrVx9AV3eqlL2g79bZZp8MKT+Blw/e4tKh+3h44xXuRj/B9+/A2NXtwAUB/7/dvfAUK0xD8PCaJNebRrlCmBncG1wxGWpEIJ1A/xySXKPcY8vilqFiNqZDSIhNgL+NPy4dviQsio52KXbqr1mDyrRQ2UDg7bsPcFxxQCon36BujTBxaEvkyf1vxc7S3eferw6dvAau0MVvP/+o6QnAmKsPMHEeX909T65cuOPlBa0SJbJh5ckEEVANAl++fkWetGu/xYsXx6tXr1TD8Wz0kgKA/wf73r17qFq1KntUS0sXS5deycblIFNEQDUILFzYBTExfHXJkSP7Ytw49civ8ObNW8ybtwJRUZJvvrW0ymHhQmvo6Gj/tHjctd25cz0QG3tDeK5u3ZpwcrJC2bKl/rjYXN45LvgXF3fr9x+A6Qpwtr9gkpLewMtrE0JCJFfAS5Uqwq4Em5oaZ7k/8fHPUbmy9DXfLR+mIE8++fzhleUCyIDSEfhdwRDLjZ3Rarh6fLmjdIuipA59/vgVQ/JL58VedX8VSmn/+feZPOScCDjBrvy+fSnJR9illS4shhlDs1hBeZigOTJAIOFREuYs24db9yWnhq1GtAYXBJRXS3z8Co4rDyDuliT/7v/Pra4nAH0CI7Fh5xmGo7O+PkLs7OSFneYhAqIhoDdtGuIS+Srld+/eRZUqVUSjTR5CKAD4fxR37NiB/v37s0eNjAbDykr6ypc8oNMcREDVCQQHL4W/P3/iSFe3OtatkxQhUHVtf/Kfq8Z79GgkXr9Oxq1b98Fd0eWqIDs4TEaxYkV+GvqrgCFXDGT+/KmoVKn8b019/vyZVRjesiX4jzjpBKDidtu2bfvh6RmAL18kV+JsbHrA1XVYljn1/HkySpeWzrnp99ICXOEGakTgXwic3HyNnQL8sQ10MkQ/e+Wr+PovOmnsvxNISfoAsxJeUhP5PvNF0SzMu7dp+ibsddsr2MydOxcsTY0xsGvDfxdEM8hE4OLVB5iQdgItfaCHfT8Y1Pv5S1CZJk7r/PnzV6zeGoEtwdF//vyjpicAR9ttEQKj7sOHY1r37pnBTGOIgKgJDPHwwNaICKYxKCgI/fr1E7VeWcVRAPD/iNnZ2cHFxYU9OnToIvTqxd8hp0YEiICEQHz8JdjYNBAe8Pd3BRfYoiZN4MWLV5g3zwMXLvDl6LmWkROAUVGXWOGP9+/5pOslS2qwK8Nc9eEfGwUAFbvjYmKusiDg1auSU5omJrpwdx+JBnK+jvb+/UcUKmQqJXh1wliU0Po58KxYKmRdFQlcj3wIe6NAKdcpAKiKK5k9Pr9MfIvxldZIGQt4F4B8BeVbifT+xfvYMG0D4o5JfofWqV6OBf/0s/HqcfZQVQ0rXE4+J0/+BgjXuKrLC627g7uKLY8Wdek+7NyD8T71E//5R6MQChbIB+7kodTnHzUMAHKnLodP9xcwXHRzQ31t+QRe5bF2NAcRUBYCi/fswczNfMHKWbNmYeFC9TioklH+FAD8P1KdOnXCoUOH2KOzZx9AgwadMsqS+hEBtSJgZ9cMt25FMc2TJg3DkCE91Ep/RsRGR8fC1tZVqmDI33IAcqcMXVy8wRUbSW9WViNw//5D/PefdCJbCgBmZBWyts+7d+9ZEHDPniOCIU3NQli61AwjRrSSm/EcOfiT6enN47rZL/O5yc0gTaRWBK6eeIB5rfi8UumNAoBqtQVkFvvoRhKsavlJjQv6HiTzPL8bEL4xHH5T/PDutaSQTa/29Vnwr1DBvHKzQxNlnACXm8836BR8g04Lg+rWLI8+HRrgXGw8LsQlsoq9ZUsVRUNdLXRsWRv6tSsiT56Mpah4+fodXLwPS+UX5K4X33+YhP+OXpZyVB2vAG/ZG42Vm/j0I02rV8cZCmpkfPNST7UicPDiRXResIBp7tixIw4ePKhW+v8mlgKA/0eoVKlSePHiBXt0zZqH0ND4/TW9v8Gl54mAmAls3Tobu3bx36g0bdoAy5fPFrNcmbVxlYA9PDb8FLSbPHkEBg3q+lPBEM7At2/fsHXrPnh6bhLsmZg0x9SpZvD1DZIKMnEdKAAo87Jk2QAuAMgFArmAYHqbOrUbuxKcK1fOf7KbL99gfPokuWq85PwwVGlY+p/mpMHiJcDlabuw/y4e33qFh9eTkPQgBR9SPmGiXydUqPVzERCORLj/VXiOkJzq4R4bsbQ1uk2VX14v8RJXX2X3LjzDjEaS31e58+bG1o9b/wnIt6/fwF353bdMUmyLC/hxgT8uAEhNcQS4U3lu60Jx4MSvK/P+yjPDRlUxbpAhqlf+8++sb9++Y+u+aHhuOiH5/NO8BqaatWEBxz1HKAA4ZcFORF28z/jY9emDBYMHK24zkGUioMQEHr16hQpjxzIPS5YsiefPJTlLldjtbHONAoA/oE5MTESlSnwlx6JFS8HX91m2LQQZIgKqRuDKlWNwdDRhbufMmRM7dniiXDn5XAFRNRb/7y9XwffIkUgsXrxG6vRf5coVsGCBNapW1fqlRK66rL39Mnbaj2tcoRBHx8moWbMqli/fQAFAJd8Y3FVgLgjIXQ1Ob61a1WYFQho25ItLydo0NEbi9Q8nYJxPDkItowqyTkP91YjA5w9fsNE6HIdWSYoVcfJtdvZA0z7VfyLBBQwDZpxAyArJqeMCRfJi+u6eqNs2+6pbq9ESiUrq9YiHsG8puT5eqHghbHi1IVMa7164ywp9XDt5TRjPXfXlgn/c1V9qiiXw4lUK5nmEsJN+srRK5TUxa1x7NPjDte3b8c9hv2wfO+3HPv+UKgrHyV1Qs2oZLN9wTO0DgI+fJ6Of5TpwgVKuhc2bhzZ6erIsA/UlAmpFoLS5OZ4nJzPNCQkJ0NL69d9eagUlTSwFAH9Y9f/++w+9evVij9Sr1w729pIrXeq4OUgzEfgbgUmTquPJk9us26xZ49GjR9u/DRH9878L/nHCJ0wYAlPTnixg+v/tVycGR4zogzFjBuDLl68UAFSRncMVBeGCgFyRkPRWvHgBuLubYdSoNjKpqFhxHB6m/THEDZx9sC8adKRcmzJBVNPOYb6x8B59WEp9w65VMWFdBxQvW0jq8avhD9jpv+fx/Adl9hmonTYs/TtDo5x0XzXFSbL/QuDioftY0Gmn0EuzgiZ8HvjIxO3Y+mPwm+qH1GQ+9y3XuCIfXPCPK/pBTfEErt99iumLduPFK8m17Ix6Va9WBThM7oJyvygWk/rxMzw2HJe65juiT1OMGdACX75+owAggL2hsXBZzb+n65Qti1srV2YUPfUjAmpJoL2zM45e5k8O79mzBz179lRLDr8STQHAH6jMnTsXzs7O7JHu3a0xfLgbbRQiQAT+QGDt2gk4fHg169GuXQs4O09Va15c8C88/Cw8PDbiyRPp4+bGxk1gazsOmprFfsmIOzG4aJGPcGKwXr1arLowd6ry48dPFABUsZ0VEhIOL69NSEp6I3g+eXIXdiU4b97cf1VTs+Zk3Lz5WOhns6sHmvb++fTWXyeiDmpJ4Nm9N1g+eD9uRUn2EAeifofKGLzACFUblsbXL99wJSwRm2eewP1L0u9XkwO6oOXQ2mrJjkRnjkDU7ltw6yOp1FuuRjmsuLHir5N9+fSFXfkNWSGpQq1ZrCAshhmjSyvdv46nDtlH4GT0HcxYvEfKYG2dsjDv35zl/CuQLw/epX7CsdM34bvjNMsH+GObMMQIpj0NkDNnDqnHj0RexyKfI0Lhjx+DhR8/faEAIMBORx49dYNxG9+hA7zHjMm+hSdLREAFCdj4+8M9OJh5bm9vDycnJxVUkTUuUwDwB67dunXD/v38qQ1Ly41o1Wp41lCnWYmASAicObMT7u58afWiRQtj505PFC6snidGuODf0aOn4Oa2DsnJKVIrrKtbHba2Y39bKfnx4+dwcFiBy5evs3Fcxd+ZM8ehfXtD9jMFAFXzBcNd6fbyCsCZM5KrmMbGteHmNhxNmuj8VpS+/nRcTMvzw3WatKkzjE3rqCYE8lohBLhk/aHrLsNnrOw3GTpObIBhS4yRr1AehfhORlWXwImAq1g5TCW4nLgAACAASURBVJJLsnKDynCNcf2toNvnbsPf2l/qym+zBpVhYWost6qyqktT+Ty//yAJ5+MScC/xJe4kvGAVeqeOMgEXsP2xce8/Zy7ew5xl+4SgHvc8VzDEyaoru96b3rirrQ4rQnD5Op/6pGCBvJg5rj3aG9biP/9QABAp7z6ir+U6JKd8YEx2WFujb7NmyrdByCMioEQE/MPDMcLTk3nUtWtX7NsnySurRG4qxBUKAP6AvXz58nj8mP+23M3tIrS1KdmwQnYlGVUZAu/fv4aFRTWkpPA5W7j8diYm6vehhMvJcvRoJNzdfX8K/lWvXhkzZoyBnl6NX67r169fsXbtdmzcuEt4vmfPdrCyGokCBfLxH4DpBKDKvCZ+5ai39xb4++8WnipaND/c3Udi9Oifr8wbGc1BZCT/LT/Xxq5uj/bj6qm0fnJeMQQ+vvuMXQuj2L+MtiY9dTDOpz2KlZH+gz6j46kfETjicxlrxksCzzUNa2J+xPyfwISuC8WGqRvwIS2owXUY3tsAE4a0JIgiIPC7giHejgOFXIBfv37D2u2nsHGX5D2qZ7t6sBrZmp0mZJ9/KACIsDM3MdudP8mkWbgw7nh5oXhBeo8WwcuEJGQhgUvx8WhgY8MslCtXDo8ePcpCa6o1NQUA09br/fv3KFRIcnIpKIhPskqNCBCBPxNYtmwgTp3azjr16tWenXRTp8YF/w4fPglX13VSBT84Btw1Xo7H74p+cH2io6/A0XEFXrx4xbBxhUK4q9Q6OtoCRgoAqv6OCg09xU4Dcqc905ulZScsWTIMBQrkZQ916OCMIz9UOqQqrKq/7opWwBX4CF0Xi21zI5GSxJ8e+VXjin5wJ/96zmiCwpr5Fe022VdxAvuWncfGaccFFfXa14P9YXv286fUT9g0YxMOeh4UnufywnGn/tq2qKniysn9Hwms33EGa7dFSkHh8gB2bMmnF4i+kgDHFSFCTsHKFTThPLWb1OlPCgACi9ccEYqgDGjRAtumqne6HXqVEYGMEsjRv7/Q9d27dyhIgXPGgwKAadtCugJwSfj6UrnojL64qJ96Ezh6dC18fPigX4UKZVg1YHVpfyr40aqVAaZMGckq+f6uvX6dzPL+cXkD09uUKWYYMKAzcuSQ5MihAKA4dlRi4mMWBPxxvY2MarG8gIsX/4c9eyT7YJCzIfrOUb/TtOJYaeVT8fZlKs7tuY1Lh+NZXkCu4AcX9NMxKMvyArYYUBMltYvih7cd5RNBHqkUgZ3zzyDQXhL8MehlgJ62PVm+v+sRfLoLrrUy0GHBP61yGiqlj5z9O4FDJ6+x670/tvQA4OvkVJb3L/zsLcnnH7M2GNC5odT7EAUAwar/PnzK5xNeM24cxrRr93f41IMIEAGUMjfHC6oE/NNOoABgGpKYmBg0bNiQ/VShQi0sX36NXjZEgAhkgMDTp3dhaVlN6LlkyQy0bNkkAyNVu8ufgn/9+3fG+PGDWS6/PzUu59+4cfypiH9tY8YMxKhRfD5GaspNYP36IHbtO73lzp0TX758E37uPcsAQxbSNTjlXkXyjggQgb8R2GJ3ErtdJF9s5MqdC1+/fBWGcVVeR/Vv/rdp6HkVJXAg/CqcPCU5ITkZ6QFALuffOPtAuSgbM9AQo/qJ8wuzk+fuYMYSSeGVO56eqFqmjFy40SREQOwEak+ZgusP+fyiFy5cgL6+vtglZ0gfBQDTMB05cgQdOnRgP9Wu3RJOTicyBJA6EQEiALi69sHZs3yOs+7dTWBnN0H0WGJirsLJyVOq2i8X8DMz64uBA7sgT56/J9CnAKDot8lvBUZERMPTMwDx8fwHk/TGXcMc7fVzbkD1JUXKiQARUGUCvhahOLhKUgiJ06JdQROWpsYwaiz58lCVNaqD71xOv+NRt/A8KYUVAEl68w55cufCvEldULzoz192coVAfINOwTfotBSeJba90LJxNVb0gwKAf985C70PITjsCuvY28AAu6ZP//sg6kEEiAAjYDx3Lk5e4w91HT58GO3btycydAVYsgcCAwMxePBg9oCBQW9Mny5JyE87hQgQgT8TCA/3h6fnCNapWLEi2LbNg/0v1sZd5XR0XIm4OMnVFU7rxIlDMWRId+TKlStD0ikAmCFMou20cOFqBAeHSunTa6OFUSvbQku3hGh1kzAiQATUg0Bi3EusnxSKK8cSpQR3b6sHu/Ed1QOCSFS+ffcBjisOIPLCXUERVwV48YxeqKNT9ieVXP8Fqw5LXfHlcvwtsO6BqlolKACYgX3x5m0qBlr5gfufaxstLTG8VasMjKQuRIAIcAT6uLpi91n+FPrWrVsxaNAgAkMBQMke8PT0xKRJk9gD7dqNwbhxa2iDEAEikEECqalvMWVKbSQl8aeZuBOA3ElAMTYuH5+n5ybs2CFJYM7p7Nu3IywsuIIOfOXejDQKAGaEkjj7rF69Vary848qS1Yqwk4BNupGp2PEufqkigiIn8D5fXewdmIoXia+/aXYEX2aYvxgI/GDEIlCruAZd6KPK+zxY/v/qr3cc9zpvyOR17B4zVFwJwfTW9fWurAe3ZZV+KUTgH/fGNzJP+4EINcqaGri2vLlKFLgz6ll/j4r9SAC6kNgrI8P1h49ygSvXLkSlpaW6iP+D0rpCnAaHEdHRzg4OLCfeveehSFDFtIGIQJEQAYCvr6WOHjQi43gcgByuQDF2KKjY2Fr6/pTxd+Maq1evTLmz5+KSpXKZ3QIqAhIhlGpRMdt2/Zj+fINgq+121aDwcD6CHYORVIin+iba2YebdBlMp+blhoRIAJEQFUIhKy4AD+rY4K7FcoUhLV5Xew+Eo+T554Ij08Z2QYDu9J7nKqs69XbT2C7ZI9QtTfd7/ZGtTBukBHKly6GD58+IzzqNnwCI/DkebIgjTst6DylGxrUqSiTXHUuAsLl/uNyAHLNolMneJqby8SOOhMBdSdgt2ULXHbzKaq4OM+8efPUHQnTTwHAtG3Anf7jTgFybcSIpejWjUqs0yuECMhCIDY2FE5OkspkgYEe0NbOeJBLFluK6pua+hHu7uuwf//xTLtAAcBMoxPFwBMnzsHWdomgpVoLbYzy44u3PL+bhGDnMNw5FS8838WqIcyWtxGFdhJBBIiA+An4TTmGEI8LgtAm9UrBepQetCsUZo9NdjqNc7EvhOcXz+gJ4yY64gcjAoVfv37D2u2nsHFXlMxqJg5tiSHdGyNXrpwyjVXXAGD8oyQMsvITWB2dOxdt69aViR11JgLqTmDZvn2YtnEjw8Cd/uNOAVKjAKCwB7j8f1weQK5NmuQPY+NhtD+IABGQkcCsWU1x+zafa8HCwhSmpj1lnEG5u9+9m4jZs91x/7504QZZvKYAoCy0xNX31q14DB9uI4gqU6MkJgfzuTPT29fPX1kQ8Ny2y8JjjbpXhfnKtiilXVRcQEgNESACoiHwPD4ZvpNCcT5YkiOuVzttWJvrgat0/mMztQ7HnQTJ6TB/t+Gorl1KNCzELOR1cipWbDyOAyeuZlhm344NYDHMmF39lbWpawAw4L9z8ArgC1Ia6OggysVFVnTUnwioPYFNJ05geFrQj8v/x+UBpEYBQGEPcBWAuUrAXLOzC4G+fmfaH0SACMhIYPduF2zZYsdG1atXEz4+82WcQbm7Hz16Cvb2y/7JSQoA/hM+lR38+vVbdO48SvA/f5F8sI/+fS6SE2vP4pDbSaF/+VoaGLOqPbgiIdSIABEgAspEgCvysWbcETy+9Upwa+LQ2hjW6/cn+9qPOIiU95+F/gfWT0TxIpTfTJnW9Xe+cHn9/PecRdCBGKkcf//fv2jh/DDr2wy9O9RHvry5MyVNXQOA4+YE4vIN/svmhUOGYFbv3pniR4OIgDoTOBATgy4L+bRuXAVgrhIwNQoACnugQYMGuHTpEvt50aKzqFatCe0PIkAEZCTw8OF1VgwkvXEBQC4QKJa2fv0OrF277Z/kUADwn/Cp5ODv37/D0HAguP/Tm9OVKciV58/Voq8cvIlgp1CkvHzPhuXJlwvmXm3R1pyuAankRiCniYAICYT6xmLdxFB8+fSVqdMslo+d+jNp/ucUIJ+/fIPx4P0CkRw5ciBy21Rw/1NTDQJPXyTjeNQtnItNQOyNR0hO+QAu6Fe3ZnkYNa6GVk10oFGs4D+JUccAIBf44wKA6Y0r/lGrQoV/4kiDiYA6Ejh35w4MZs5k0uvXr4+LFy+qI4afNFMOwDQkFSpUwKNHj9hPXl73ULp0ZdogRIAIZIKAq2sfnD3LJ1zlrgBzV4GpEQF1JtC3ryUePXoqIJh+bAyKl8/Ydd6HcU+xzykMCRf5309c62PXFIMXUPVMdd5TpJ0IKAOBrbMjsGuhJB+cXg0NVuyjVtViGXLv6YtU9JrAV2jkWvkyxbDTc3SGxlInIiBWAtzVX+4KMNd6Gxhg1/TpYpVKuohAlhK4/+wZqlhY8L9fypfHw4eZT+GUpY5m8+QUAEwDXqBAAXz48IH9tGnTW+TPzycrpkYEiIBsBMLD/eHpyec144qAcMVAqBEBdSUwaZIjoqOvCPLHbhkE7UayfZOfmvwBwU5huBR8TZjHcFAtmK80QZGSdGVOXfcW6SYCiiLw9kUqfCeFITLwuuBCx5YVWPCvSCHZ8rxdup6E8faRwjyN9Sph5bz+ipJGdomAwglwxT+4IiBc22hpieGtWincJ3KACKgigZQPH1BkGF/XIX/+/EhNTVVFGXL3mQKAAN6/f49ChQoxuHny5MeWLbQ55L7TaEK1IZCa+hZWVrXw6hV/YmnJkhlo2ZKu1KvNBiChAoGFC70RHBwm/DzArQvqd5dckZcV1VGPSBxbdUYYVqVhSYz17ggdg7KyTkX9iQARIAKZInD77BOsHnMI8ZcllXzN+tXA2IGZT/dxOOIh5v1QObi7iR7sJnTMlH80iAioMoGT5+5gxpI9TEJ5DQ1c9/BAkQL0RZ8qryn5rlgCBYYMwYfPfL7Zd+/eoWDBf0tLoFg18rFOAUAAiYmJqFSpEiNaokRFrF6dKB+6NAsRUFMCvr6WOHjQi6nv3t0EdnYT1JQEyVZXAn5+O7FmjSSHTwfrlmg11uCfcVzYFYdg51B8SkueX0gjLysOwp0IpEYEiAARyEoC3Ik/n3FHkJr8iZkpkD8XrEfVRVc5FCfy33Mb3pslp5zHDjJkBSSoEQF1IrDQ+xCCw/hbAxadOsHT3Fyd5JNWIiB3Alrjx+PBy5ds3oSEBGhpUTE9CgACiImJQcOGDdnGqFJFH0uWXJD75qMJiYA6EYiNDYWTUzsmuVixIti2zYP9T40IqAOBgwdPwNFxpSC16eD66OHAvx7k0e6de4B9zqF4ckNyAofLCcjlBqRGBIgAEcgKAlyuPy7nX3qrVqkoK/ahX6eE3My5ro3FrsP3hfnmTeqCTsaZPzUtN8doIiKQDQTevE3FQCs/cP9z7ejcuWhbl4p+ZQN6MiFiAg1nzEDMvXtM4YULF6Cvry9itRmTRgFAAMePH0ebNm0YMV3d1nBwOJYxetSLCBCB3xKYNaspbt8+y57nTgByJwGpEQGxEzh79jKsrJwFmTVbV8Vwn95yl/3myVsEO4fh2tHbwtxcdeBRK02Qt0BuudujCYkAEVBPAp9Sv2D9pDBw1X7Tm3GTsiz4V7qE/K8m2ricReQFSdEkD/t+MKinrZ7wSbVaEeBO/nEnALlmoKODKBcXtdJPYolAVhBo4+CA43FxbOpjx46hdevWWWFGpeakACAFAFVqw5KzqkNg924XbNlixxzmcgByuQCpEQExE7h+/S7MzGwFiWVqlMTkYL4gTla1EJfjiNxwXpi+tnF5jFnVAVq68juVk1W+07xEgAgoN4HEuJfwGXsYN05JqpAP6lYVViN0s9RxU+tw3ElIFmz4LTZFraplstQmTU4EFE2Ay/3H5QDk2sIhQzCrt/y/PFS0RrJPBLKbAAUAfyZOAUAKAGb365DsqQmBhw+vY8oUydUdrhowVxWYGhEQI4HHj5+hTx8LQVr+IvkwM2I88uTP+tN4ZwJi2GnA9KZRsRDGebdHo27VxIiaNBEBIpANBM7vu4PVo4/g9dN3gjXu1F+/TlWy3PrHT1/RbcwRpKTlOuUM7vIajXKli2W5bTJABBRBgKv6y1X/TW/Xli9HrQoVFOEK2SQCoiJAAUAKAP5yQ9MVYFG9zkmMEhFwde2Ds2d3M48sLExhatpTibwjV4iAfAi8e/ce/fpNwuvXkhMrNmFjoFGhqHwMZGCWm+H3WHGQpMQ3Qm8zjzboMpnPb0uNCBABIpBRAiErLsDPSpIOp0KZgrA2r4vm+qUzOsU/93v8/D36TAwV5iletAB2rByNQgXz/vPcNAERUDYCAf+dg1fACeZWbwMD7Jo+XdlcJH+IgEoSoADgz8tGJwDpBKBKvpjJadUgEB7uD09P/gpkvXo14eMzXzUcJy+JgAwEzM1n4epVSS6+CUFDUbFeWRlmkE/X53eT2EnAO6fihQm7WDWE2XI+xy01IkAEiMDfCPhNOYYQD0kxvCb1SsF6lB60KxT+21C5P3/19muYzzopzFtHpyx8XYbK3Q5NSAQUTWDcnEBcvvGQubHR0hLDW7VStEtknwiIggAFAH9eRgoAUgBQFC9uEqGcBFJT37JrwElJ/IcaLgDIBQKpEQGxEJgzZylCQ08Lcoat7oVabRR39fbr568sCHhu22XBp0bdqsLcsy1KaWffiUSxrC/pIALqQuB5fDLWWYTiwv67guRe7bRZsY/cuXMqDEPE+aeYvogvKMa1ts1rYv60bgrzhwwTAXkT4AJ/XACQaxU0NcFd/y1SQP4FduTtN81HBFSBAAUAf14lCgBSAFAVXrvkowoT8PW1xMGDXkwBdwWYuwpMjQiIgYCXVwACAv4TpPSe3wGN+9dVCmkn1p7FITfJyZnytYqz4iB6bbSUwj9ygggQAeUhcOVYIiv28eT2a8GpiUNrY1gvHaVwcm9oAlxWXxJ8Me3ZBBamxkrhGzlBBP6VAHf1l7sCzDWLTp3gaW7+r1PSeCJABNIIUACQAoC/fDFQDkB6jyACWUcgNjYUTk7tmAGuCAhXDIQaEVB1AlzgjwsAprf2U43QenxTpZJ15eBNBDuFIuXle+ZXnny5YO7VFm3NlSNIqVSwyBkioKYEQn1jsW5iKL58+soIaBbLx079mTRXrqJdG3fdwuqt14VV4gKAXCCQGhFQdQJc8Q+uCAjXjs6di7Z16Xe0qq8p+a88BCgASAFACgAqz+uRPFEjArNmNcXt2/wVHgeHyejYsaUaqSepYiOwd28oXFxWC7KaDq6PHg58kFvZ2sO4p9jnFIaEi48E1/rYNcXgBUbK5ir5QwSIQDYT2Do7ArsWRglW9WposGIftaoqZ7Vd17Wx2HX4vuDvrPEd0KMtBUuyeduQOTkSOHTyGhxWhLAZDXR0EOXiIsfZaSoiQAQoAPjzHqArwHQFmN4ZiECWEwgJ8YCf3xRmp3lzfSxdapflNskAEcgKAsePR2HWLDdh6pqtq2K4T++sMCW3OVOTPyDYKQyXgq8JcxoOqgXzlSYoUpLyDMkNNE1EBFSEwNsXqfCdFIbIQMmJuo4tK7DgX5FCeZRahY3LWUReeCr46GLTA62bVldqn8k5IvA7AtMW7sLpmHvs6eVmZrDq0oVgEQEiIEcCFACkAOAvtxNdAZbjq4ymIgK/IJCSkgQbm/p4+fIBe9bLywENG+oSKyKgUgRiYq5i4sR5gs9lapTE+G1DkLegcv/BnO7wUY9IHFt1RvBfx6AszFe2Bfc/NSJABNSDwO2zT+BrGYrb554Igs361cDYgapRoCv1wxeMmR2JOwnJgv+rHAdAvw7lN1WPHSwelRfiEmHhsJ0JqliiBC65uUGzcPZX2xYPUVJCBH4mQAFACgBSAJDeGYiAgghs3jwLe/YsYtZ79GiLWbPGK8gTMksEZCdw504CRo2aiU+fPrPB+Yvkg8VuU2hqFZd9MgWOuLArDsHOofj0ntdRuER+jPZsC+5EIDUiQATETYA78cfl+0t59YEJLZA/F6xH1UVXFSsO9PDpe4yccQIpae9jefPkwvpFpqhWqaS4F5DUiYqAy+rD2BsayzTN7NULLkOHikofiSECykCAAoA/rwJdAaYrwMrw2iQf1IBAYmIcOwX47dtX5M2bBwEB7tDSKqcGykmiqhN4/jwJkyY5IT7+oSBlXOBgVNJXriT5GeV879wD7HMOxZMbL4QhXE5ALjcgNSJABMRJgMv1x+X8S2/VKhVlxT7065RQScGxN19h7A96tCtoYuXc/iilSSeoVHJB1czpxMevYGrtj0+fvyBXzpzs9J+uFp1iVbNtQHKzgQAFACkA+MttRleAs+HVRyaIALv6OxLHj29kLMzN+2P06AHEhQgoNYGPHz/B1nYJoqIuCX4O9eqJOu10lNrvvzn35slbBDuH4drR20JXrjrw6FVtkTtvrr8Np+eJABFQEQJcdV/u1B9X7Te9GTcpy4J/pUuodg7QE+eewHbJOUFX0/qVsXhGT+TLm1tFVofcVFcC67afgm/QaSZ/ROvW2GBhoa4oSDcRyFICFACkACAFALP0JUaTE4E/E4iNPQonp/asU8WKZbFpkxvy589H2IiA0hKYO3c5jhyJFPzr5dQeTQbWU1p/ZXUsxOU4IjecF4Y16FQZ49d2QImKRWSdivoTASKgZARePniL1WMO4+JBSeXcQd2qwmqEeHLw7jkaj8U+lwXy7Q1rwWlKVyVbCXKHCEgIfPj4GcNs/PHgyWv24JG5c9GuLlWzpj1CBLKCAAUAKQBIAcCseGXRnERABgLz53fCpUuH2IiZM8ehZ892MoymrkQg+wi4ua3Dzp38XuVaOytDtJnYLPscyCZLZwJi2GnA9FZFvzQLAlZtVCabPCAzRIAIyJvA3fNPWfDvXswzYWru1F+/TlXkbUrh8/ntuIk1224IfvTt2AA2o9sq3C9ygAj8isB/Ry9jkc8R9lTH+vVxcM4cAkUEiEAWEaAA4M9gKQcg5QDMopcbTUsEfk3gxIkArFw5jD2pr18Hq1Y5EioioHQE1qzZBj+/HYJfzUz10d3eROn8lJdD10JvY5fdIbx/zRcH0ChfCBPWdYR+Z/EFC+TFjOYhAspKIObAPXibH8Krx++Yi0UL58XsifXBXf0Va3P3vYIdB+8J8sz6NcPYgYZilUu6VJjAxHnbEHP1AVOwadIkmBobq7Aacp0IKDcBCgD+vD4UAKQAoHK/ask7URKwtq6HhAQ+H5G7+yy0aNFQlDpJlGoSCAzcDw+PDYLzep1rYPDy7qopRgav70c/ZEHAl/Gv2KhcuXOyk4CtR4rnuqAMOKgrEVBJAsc3xMF7zGF8+/KN+a9VrhBmT2iA+rU1VVKPLE7PWXoeoacfCUOsRrbGoK6NZJmC+hKBLCVw6sJdWLvsZjbqVaqES+7uWWqPJicC6k6AAoA/7wAKAAKIjIyEkZERo1OzpiHmz5dUSVP3Fw3pJwJZQWDvXlds2jSDTd2hgxEcHa2ywgzNSQRkJnDgQDicnDyFcVWaVISpdy/kL6IeuSqf3X7JgoCJlx4LDEwXG6PnjCYys6QBRIAIZC+B/5acQ4DtCcGobnUNdvKviprk9Ex5/wUzFp9FzNWXAoO5lp3RuVWd7F0IskYEfkNgnsd+HI64zp5dMmwYpvfoQayIABHIQgJGc+Yg8gafIiIiIgKGhnQynAKAAG7cuIFatWqxjVG+fA14eEjyiGThfqSpiYDaEnj9+jGmTtVDSkoSY+Dv74rq1SurLQ8SrhwEIiPPw8ZmkeBMqaqaGObdCyUqayiHg9nkxbuk99hhexA3T0iu03Wf1gjD3VtnkwdkhggQAVkJ+FsfR/BSSUGf5vqlYW/RABrF1OPLi3ReiY/fYfris4h/mCIgdJvZG4aNqsqKlPoTAbkSuHX/GYZP38TmLFG4MGKXLUO54sXlaoMmIwJEQJpATSsr3HzEnwy/fv06atasqfaIKAAIICkpCSVKlGCboXBhTfj5Sb45VPsdQgCIQBYR2LjRGvv2LWWzDx3aA5aWfF5AakRAEQRiY2/A1nYJXr1KZua5E3/DfXpDu1EFRbijFDaDpofg4t5rgi8tTWtj8qYuSuEbOUEEiICEwIphITgZIHmtdmxZEQ6T9dUW0aXrSbBxOYuU958ZA42iBbF4Rk/UrVlebZmQcMUT8NwUjs17o5kj07p1g/uIEYp3ijwgAiInUMLMDEkp/BdCL1++hKam+NNh/G1JKQCYRihnzpz4/v07+2nbti/ImTPX39jR80SACPwDgXv3YjBjBp/7r0QJDQQEuKF48aL/MCMNJQKZI5CY+BjTpy9CfLwkd9SQlT2g26F65iYU0ah9C47htP8FQVG99tqYubc38uSn35EiWmaSoqIEPn/4ikU9duPykXhBwYAuVTDVTE9FFcnP7eNRjzHLjQ+2cE27vCZcZ/aCVjn1OtEtP6I0078QeJ2cClObjXj5ii/Mc2HJEuhXoSJb/8KUxhKBvxH4+u0bcg8cyLrlyJED377xuXHVvVEAMG0HlCpVCi9evGA/rVv3BMWKlVH3vUH6iUCWE/DwGIKIiK3MzpQpIzFwYNcst0kGiMCPBLgPA9OmuSAq6qLwcA+Hdmg6uD6BSiMQ5nkaoStPCTy065WCdVB3lKtBf0jTJiECiiLw+OYruPcPRvzl54ILowfUhHn/GopySens7jp8H65r+YJjXGvaoDKWzuqDnDlzKJ2v5JC4CWzbfwHLNxxjIgcbGWGLFeW+FveKkzplIPD0zRuUHT2auVKyZEk8fy75fakM/inKBwoAppGvU6cOrl3jr08sXXoFWlpU9VBRm5Lsqg+BmJgQLFzIB/1q1aoGPz9J/jX1oUBKFUnA1XUtdu06LLjQdlJzmFi2UKRLSmn7dEAM9jmHCb4VK1MQVgFdUbddcPdRbgAAIABJREFUJaX0l5wiAmImEHs0AcuH7Efy8/eCzGmj9NC/M50o+v91991+A+uCbgoP9+lQH9PHtBPz9iBtSkjAbGYArt95yjzbb2eHLvrqe0VfCZeHXBIpgbjEROhNm8bU1a5dG1evXhWpUtlkUQAwjVerVq1w4gRfOc3B4Rh0dSnZuWxbiXoTgcwRcHAwQVwc/63oggXTYGLSPHMT0SgiICOBzZv3wtOTT8jNNf3euui3qJOMs6hP90vB11iF4C+fvjLR3HWKCes6oM0oum6oPruAlCqawLH1V+A9+rCQtiZvnpyYPbEBOhipb77Sv62Js9dFhBxPFLpZDmuFoT0a/20YPU8E5EIg7PRNzF4azOZqo6uLMAcHucxLkxABIvBnAsfj4tAm7fVmbGyM8PBwQsZ9fv+envhOzXH07dsXu3btYhSsrYPQrFk/NSdC8olA9hAIC1sPb29zZqxlyyZYsmRG9hgmK2pN4PjxKMya5SYwqNykIkas6YO8BfOoNZe/ib8blYjtNvvx9hmfx4hrQxYaofespn8bSs8TASLwjwR2u0Rhi12EMEtJjfys2EcjvZL/OLO4h6d++IJpLmdx8aqkyJ+LTQ+0bkp5XsW98sqhbsaS/3Dy3G3mjO+ECRhlYqIcjpEXREDkBHacOYP+7u5MZZ8+fbBz506RK86YPAoApnEaN24c1qxZw34aM2YVOnSYkDGC1IsIEIF/IvDlyydMm1YXjx/zV3TWrJmPunWpRPs/QaXBfyRw8+Z9WFsvxIsXr1i/YuWKsOBfmRr0R3RGts6rB2+wafwePL3F583lWlerhhi5vE1GhlMfIkAEMkFgw5Rj2O8hKchTVasI3GYaoFzpgpmYTf2G3ElIhrXLWTx9kcrEl9QoBHe7PqhRubT6wSDF2UYg9sYjjJ3D57quUa4cYpcuRd7cubPNPhkiAupMwPvwYUxcu5YhGDt2LHx8fNQZh6CdAoBpKGbPno2FCxeynwYOdEK/fva0QYgAEcgmArt2LcDWrXOYtb59O8LGhk/YSo0IyJvAu3fvWdGPy5evC1MP8+6FWibV5G1K9POtNd2G++ceCDqNBteC1RYq5CP6hSeB2U7AY8h+RGyVvGc1qFMC3o6Uq1TWhTgZ/RQzFp8VhtWrVYEVBSlUMK+sU1F/IpAhAm7rQrHzEF9kbP7gwZjdp0+GxlEnIkAE/p2A844dmLttG5vIzs4OCxYs+PdJRTADBQDTFnH58uWYOnUq+6lLl8kwM/MQwfKSBCKgGgSeP4+HtXVdpKa+RaFCBRAQ4I6yZUuphvPkpUoRcHLyxIEDkhwgXWe3QYvhDVVKgzI5u9niP1w9yl9t4pqeSSXMC+2vTC6SL0RApQk4tg3ClbAEQUMrg7JYNL2JSmtSpPPbQ+5hmd8VwYXOrepgrmVnRbpEtkVK4MnzZJhab8S71E8oWqAALru7Q7sUfbYV6XKTLCUkYOXnhxUhIcyzZcuWYcqUKUroZfa7RAHANOYBAQEYNmwY+8nIaDCsrLZk/2qQRSKgxgR8fSfh4EFPRmD8+MEYMYK+JVXj7ZAl0n19t2PduiBh7hYjGqKrHV1b/VfYu2Yfwvkdkj+otfRKYvE5U+TJn+tfp6bxREBtCXz+8BW2TQKQeEVy1b67SSXYTaivtkzkJXz5hjhs239XmG50/+YwH0AnKuXFl+bhCWzcFYXVW/mcnZadOmGlOZ/vmhoRIALZQ2CIhwe2RvCvwU2bNsHU1DR7DCu5FQoApi3QwYMH0bkz/w1gvXrtYW9/WMmXjtwjAuIicOtWFOzsmjFRlStXRECAG3LlogCCuFZZcWq4U3/c6b/0VrutDkxX9VScQyKzfND1BE6uOyeoKlqqAOZHDEa5GhoiU0pyiEDWE3h88xVmG27F27R8dZzFoT2qwXJYnaw3riYWbJecw4lzTwS13ClA7jQgNSIgDwJfv36DqY0/7j/gC8+cWbgQTatT0Rl5sKU5iEBGCXRwdsaRy5dZ9wMHDqBTp04ZHSrqfhQATFve6OhoNGnCX6moXLkBXF1jRL3wJI4IKCMBd/d+OHOGr9Bkb2+BLl1aK6Ob5JOKEeDy/U2duhDv3/PJ38vWLIURa3qjaNkiKqZEud09HRCDfc5hUk7OPdIfddtVUm7HyTsioEQEYo8mwKm95KQy59q0UXro37mKEnmp+q48e/kB1i5RuB2fzMQUKpAXS+36gMsLSI0I/CuBkONxcPY6yKbp26wZdlhb/+uUNJ4IEAEZCehPn46L9++zUefOnUPjxo1lnEGc3SkAmLau9+/fR5Uq/IerEiUqYvXqRHGuOKkiAkpM4OzZPXB17c08bNKkHlasoGI8SrxcKuEaV+mXq/jLVf7lWr7CeTHcpw8qN6Y/8rJiAa8fu4tN43dLTT3RtyPajNLLCnM0JxEQFYFj669glfkhKU1cpV/DRmVEpVNZxFy6lsSCgO9SvzCXuIrA7na9UVKjsLK4SH6oKIHJzjtw7nI883739OnoZWCgokrIbSKgugS0xo/Hg5f8Kdx79+6hcuXKqitGjp5TADANZkpKCooU4U+D5MmTH1u28CdFqBEBIpC9BObMMcSNG6eY0SVLbNGyJX1bk70rIC5rs2a54fjxKEFUvyWdod+Trnll5So/vfUCPoO24mPKJ8FMf4fmGDCPcmxlJXeaW7UJbHc8hSCH04KIQgVyY80CI1TVopPKWbmyB8IfwMlTcuunddPqcLHpkZUmaW6REzgZfQczFu9hKlvUrInI+fNFrpjkEQHlJFBgyBB8+PyZOff27VsULkxf7nAsKAD4w34tUKAAPnz4wB7x909GgQL0oUs5X87klZgJHDmyBmvWjOM/OLXQh7u7nZjlkrYsJODpuQmbN+8VLLSd3AImFs2z0CJNnU7gU+pnrOi2Ea8evBGgcKcAudOA1IgAEZAmwJ36407/pbdypQtiy9LWyJ+P8uBmx15ZH3QTa7ffEEwN7dEYlsNaZYdpsiFCAtYLd+FUzD2mzGfsWIxt316EKkkSEVBuAm9TU1F0+HDmZP78+ZGaSoe70leMAoA/7N1KlSohMZG/+uvldRelS1O+FeV+aZN3YiTw/ft32No2xr17F5g8FxcbtG7dVIxSSVMWEti16zBcXdcKFhr20UVfF0r+m4XIfzm1V58APIp7KjzH5QPk8gJSIwJEgCfA5fvj8v6lt1pVi8FvsTHhyWYC870uYv9xSfqf6WPaoU8Hqriczcug8uaOR93CLDf+i8eGVaogevFi5MiRQ+V1kQAioGoE7j17hqoWFsxtLS0tJCRIfs+qmhZ5+0sBwB+INmzYEDEx/DUAF5co6OhQvgZ5bziajwhkhMDhw6uxdu0E1tXAoD48POZkZBj1IQKMQFTURUyb5oJv376xn6sYaGH4mt7IWyAPEVIAgQ3mO3Ergs/ByLUKtTWx/KqZAjwhk0RAuQhMqeOHh9eSBKea1i+F5XOaKZeTauLNh49fMc0lCjFxfL6onDlzYOmsPmjagHJGqckWkItMq/k7cPYSn/vPe8wYjO/QQS7z0iREgAjIRuDs7dtoOmsWG6Svr48LF/iDJdToCrDUHujatStCQkLYY9OmbUfz5nRKgV4kREARBL59+8pOAd6/f5GZnz9/Gtq2paubilgLVbOZmPgY06YtxIMHT5jrxcsXZcG/MtVLqpoUUfn737wjOBt4WdBUWDM/1jwcjzz56YqjqBaaxGSIwOcPXzG2wmqkJPFpZ7jWq702bMfWy9B46pQ1BO4mvmVFQZ4856+KVSxbnFUG1iqnkTUGaVZREQg9fQNzlu5jmhpUrsxO/+XKmVNUGkkMEVAVAkGnT2PA0qXM3S5dumD//v2q4nqW+0knAH9APH36dLi5ubFH+vd3wIAB87J8AcgAESACvyZw6NAqrFvHH91u1EgPnp70eqS98mcC3Ik/7uQfdwIwvQ1b3Ru12lQldEpA4MSaszjkflLKkxU3RqFcDfrjWgmWh1zIJgKPb77C5JrrpaxNHFobw3rpZJMHZOZPBCLPP4XNorNCF+4EIHcSkDsRSI0I/ImApWMQzl/hrxl6jR6NiR0p5y3tGCKgKAKO27fDISiImbexsYGrq6uiXFE6uxQA/GFJ/Pz8MGrUKPYId/qPOwVIjQgQAcUQ+Pr1MzsFGB/PnxpydLRChw5GinGGrKoEAS7nH5f7L711m2OC5sP0VcJ3dXEyNuQGAqfyJyTSG5cTkMsNSI0IiJ0Al+uPy/n3Y3Oe2gjtWpQXu3SV0hd04B6W/lCUhcsFyOUEpEYEfkfgcMR1zPPgTxjV09Zmp//y5KIT7rRjiICiCHCn/7hTgFxbv349zMwo9Uz6WlAA8IddGRUVhWbN+NwrWlq6WLpUUpFNUZuX7BIBdSZw4IAn1q+fxBA0aFAb3t5O6oyDtP+BAFftl6v6m94MRzZCl1mtiZkSEnhw+Qm8+2+W8oyrDsxVCaZGBMRKgKvyy1X7/bH5urREHZ3iYpWs0ro8NsYhcN9dQQNXFZirDkyNCPyKwIS523Dx2gP21MpRo2DZuTOBIgJEQIEE9KZNQ1xacdczZ86gaVMqKJm+HBQA/GFjvn37FkWLFhUeCQr6rsBtS6aJABH4/PkjZsxoiAcPrjIYc+daonPnVgSGCEgROH48CrNm8ekbuFannQ6GevUkSkpM4F3Se7gYrsb3b5Lfs/0dmmPAvBZK7DW5RgQyR2C74ykEOfAnEbjGXSfdt6Y9NIrly9yENCpbCMx0PYfws3w+Wa652PRA66bVs8U2GVEdAgfCr8LJ8wBzWLdiRZxfsgT58lDRMdVZQfJUjARy9JfUckhOTkaRIkXEKDNTmigA+H/YKlWqhMS0aDF3ApA7CUiNCBABxREICVkBPz8r5kDdujWxZs18xTlDlpWOwM2b9zFt2gK8fPma+VaudmlW9KNo6cJK5ys59DOBxcY+SH6aIjzRY3oTDFtiTKiIgGgIbJpxAntdzwl6Smnmx16f9qLRJ2Yhz5M+sKIgt+4nM5klNAqxoiA1KpcWs2zSJiOBsXO2IvbGIzbKw8wMk7t0kXEG6k4EiIA8CXAn/7gTgFzT0tJCQgKfm5MaT4ACgP+3Ezp16oRDh/grGlQJmF4mREDxBD59SmWnAB8+vM6cmT37f+ydd1zN/xfHX/beI4TIyJYZsiJ7pIxCCIUUSWa0pGwNJRGSpKxkj2R9K3tn700I2fP3+Lw/fK5+wq3u+Nx7z/uf79e97/c5r/N8f6R77vt9zmh0726kfGGkQOkE3r59x5p+nDvHPxt5C+VhyT+dhtpK10YCpCewdEAk7px8ICzoZKcP64D20hugmURApARC7Pdhd6CkKVH9GsWxxNNQpGpJVnoEzl1+AadZx/Dm3Wf2dr0a2qwpSIH8uQkYEcC2/RfgtZj/3FhTW5ud/suXm54NejSIgDIJ/NoBuFOnTti1a5cy5YjONyUA/29Lxo8fDx8fH/YqdQIW3fNKgjSUwPbtvggNdWTR16pVFcuXz9JQEhT2rwRmzAjAzp0HhZf6zusK/Z41CZIKElhlswlXD90SlLe1qg27lZ1VMBKSTAR4AoFDd+FAaJKAo3mD0ljoTDWIVPH52HXoPjwWnRakd2lTC672VONNFfdS1pqHT12Di9f5a+I+VlYY162brF2QPSJABDJI4NcOwI6Ojli4cGEGLaj3dEoA/t/+hoSEwMbGhr1KnYDV++Gn6FSHwMePbzFxYkM8enSViZ4yZSRMTKgjn+rsoOyVLl++DiEhkm6axg6GMBrNN3GioZoE1o7digu7+b/j7N/gfnoYH9VdNYMh1RpNYKH5NiSuuyIwMGpWFt5O1EBClR+KlRuuYmmUZE+t+zbH8H5Us1SV9zSr2mNiz2F28F5mpnrZsjg1bx4K5KG6nlnlSuuJQFYJ/NoBeNmyZbC2ts6qSbVaTwnA/9vOhIQEGBry1zOoE7BaPesUjIoT2Lp1IcLCnFgUenqVsWLFHFZInYbmEeBO/XGn/36ORr3rwMy7k+aBUMOIN0zeidOb+aY/3GjYTRdTt5mqYaQUkroSmNU9Gqe2S7rHdmlTHq72DdQ1XI2Ky2vxGWzbf0+ImTsFyJ0GpKF5BL59/45hk8Nx5dZTFvyCwYMxvkcPzQNBERMBERL4tQNwfHw8WrSgL2t+3SZKAP7fQ/vy5UsUK1ZMeJU6AYvwbzVJ0kgC79+nslqAjx9fZ/FPnGgNMzNK+mjaw8DV+xs/3htv375noesaVMDgpWbIlTenpqFQ23i3uMfi6NqzQny1jSrAPa6f2sZLgakPAfd265D0S4LIrGMlTLSpqz4BangkHz99hZP3MZxMesZIFMiXmzUF4eoC0tAsApt2n8G8kH0s6KplyuDU3LkolC+fZkGgaImASAn82gE4JSUFRYsWFalS5ciiBGA63LW1tfHwId/NiToBK+fBJK9EID0CW7bMx+rVE/lfuKrqYMWK2ciVixI/mvK0PHuWAicnb3Cdf7lRTLswS/6VrlpCUxBoTJw75xzEfytOCPFWbVoGs44O1Jj4KVDVIzDVYA2uH+NrgXFjQI8qGDOYToep3k7+XfGt+6ksCfgo+R2byHUEXuBsipLFqPO8uu31n+L5/OUrhk1Zg+t3ktmUeYMGYULPnpoSPsVJBERN4NcOwOXKlcODB5Imc6IWrkBxlABMB3aHDh0QGxvL3qFOwAp8GskVEfgHgXfvXrFTgE+e8NerHB2HoV8/KsStKQ/O1KnzceDAUSHcwcGm0Gurqynha1yc+/wTEBeYKMRdoU5JLDw/ROM4UMDiJzC+7ircu8CfCuPGsD7VYWOuJ37hpDBTBBJOPWGdgX+OtgbVMGsCJYAyBVMFF63beRo+K+KY8ipaWqzzb5H8+VUwEpJMBNSPwK8dgI2NjbF3L1+nk4aEACUA03kaHBwc4O/vz96hTsD014UIiItATMxchIdPZqIqVy7PTgHmzUtFl8W1S7JXExCwGmvWbBEM93Bph2aWVFdL9qTFZfHQsuPYPf+QIKp05SIIvEnFnMW1S5qtxk43BE9vvRIg2FnWhKVJVc2GogHRb9h1GwuWnxciHdizMewHtdGAyDU7xA8fv2DYlHDcuv+cgZhjaYlJJiaaDYWiJwIiIvBrB+CxY8fCz89PROrEIYUSgOnsQ3BwMEaNGsXeoU7A4nhQSQUR+Eng7dsUTJrUCE+f3mIvjR07BP37U6dQdX5CNm3ag3nzlgkhthzWGF0m0wctdd7zX2M7En4aWz350xbcKKKVHyGPbTUlfIpTxASsywTh1RP+Kig3nIbXQZ/OlUWsmKTJkoB/2EWs3XpDMDnRxhhmHevL0gXZEhmBtdtOwn/VAaaqcunS7PRfsQIFRKaS5BABzSXwawfgJUuWYOTIkZoL4w+RUwIwHTCHDx9G69at2TvUCZj+zhAB8RGIjp6NiIipTFjFimVZR+ACBaj4svh2KuuKjh49g/HjZ+Hbt2/MWO2O1TBgEV21yjpZ1bJwcuMFbHLeLYjOWzAXVqeOVa0gSK1aERhUyB8f3nwWYpo2Wh/djSqoVYwUzL8JTJ1/AgeOPmITs2fPhoVTzWCgX+nfC2mGyhF4+/4T6/x791EK0z5rwABMMaUu9Sq3kSRYrQn82gH40KFDaNWqlVrHm5ngKAGYDrXnz5+jZMmSwjvUCTgzjxatIQLyI5Ca+hyTJzdGcjLfDMLOzhKWlnQFQ37ElWP5wYMncHT0wr17/IercrVKs6YfhUrRt+3K2RHlej2/4woiHbcJIrJlz4bIj+OQPWd25Qoj7xpF4NuXb7DI44vv374LcXs6NoJxi3IaxYGC5Qk8T/mA8bOO4eqPa+AVyhaDzzQzaGtR10l1e0bCY44jMJwvSVGpVCmcmDMHJQoVUrcwKR4ioNIEfu0A/OzZM5QoQY0C/39DKQH4h0e8TJkyePLkCXuXOgGr9M8BEq+mBDZt8sbatdP4xFA5LaxcORuFC1MXPnXa7l+bfuQrnIcl/yo2oA/Z6rTHGY3l8v6bWD0qOs2yVa/GIH/h3Bk1RfOJQIYJvHv9CUOKLEqzbv6UpjBspJVhW7RAfQicv5ICp1lHkfqWPxFKTUHUZ29/RvL6zQcMnRKOh0/4ep9e/fvD2cxM/QKliIiAChP4tQOwlpYWHj9+rMLRyE86JQD/wLZdu3bYv38/e5c6AcvvASTLRCCzBF6/TmanAJ89u8tMjBo1AEOG0FWMzPIU27oVK9Zj2bJ1gqy+c7tA36SW2GSSHiUQuHnkLpYPWZ/G89KHo1CsLJ0MVcJ2aIzLlEdvMaLckjTxBrg1R6M6khsjGgODAv2NwK5D9+Gx6LTwuk2/FhjWtzmRUhMCq6KPYknEfyyaiiVLstN/pQoXVpPoKAwioB4Efu0AbGRkhLg4Sf1o9YhQNlFQAvAPHO3t7REYGMjepU7AsnnYyAoRkDWBjRtnIjLShZnV0irJTgEWK1ZE1m7InoIJHDp0HJMnzxW8UtMPBW+ACri7d/YRlvSLSKN00fXhKFOFrt2pwPapnMTHN15iTNXlaXSHeLdE7WrFVC4WEiw/AovCLiLil6YgcyaZoHUT6ggtP+KKsZzy6h07/ffkWSpz6Glhgem9eyvGOXkhAkRAagK/dgC2s7NDQECA1Gs1aSIlAP+w26GhoRg6dCh7t04dI7i5UQZZk/5iUKyqQeDVqyfsFODz5/eZYBsbcwwb1kc1xJPKdAk8epQMBwdPoe5flRY6GLqiN7Jly0bEiEAaAk+uPoN/j1VpXpt/djB06pUiUkRAZgTunEvGhPphaeyFL2iLKhWp9pfMIKuJoe/fAYeZiTh+7hmLiKsH6OfSB2VL0UkxVd7iFRsSsSwqgYVQvkQJdvpPqwh92azKe0ra1ZNAOw8P7L9wgQW3cuVKWFlZqWegWYyKEoB/AHjr1i3o6uqyd7Nnz4GoqC9ZRE3LiQARkAeB9etnYN06N2a6ZMliWL58FkqXpoKv8mCtCJvTpi1EXFwic1WgeD4MXdEHZWuWVoRr8qGCBF7ce4UFxiFplHslDkD1ZmVVMBqSLDYCV488wrTmaU+abgxoj3Ja+cUmlfSIhADXDMRh5hG8fP2JKWrXvDq8xvcQiTqSkVECT5+nYvjUCDxLecOWevTrB9e+fTNqhuYTASKgAAI5zc3x9ds35unmzZuoXLmyAryqngtKAP5lz3R0dHD3Ll9fzNPzP9SoYah6O0yKiYCaE0hJecROAaakPGSRDhjQA2PGDFbzqNUzvNDQjQgOjhSC6z27Mxqa1lbPYCkqmRF48+wtZhmmrc3mGtsXddtXlJkPMqR5BM7vu4sZxmlrTW5f1hHFi+bRPBgUcYYIbD9wDzMDzwhrRloYwqp3swzZoMniILAo7CAitp5gYsoVK8ZO/5UtRlf/xbE7pIIISAjEX76Mli58WaiKFSvizp07hOcPBCgB+JdHY/DgwVi9evWPpII3TE2n0oNEBIiACAlER89CRIQzU5YjR3YsW+aNmjWriFApSfoTgfj4k5gwYbbwdoshjdDNuS0BIwJSEfj49hNmNEzbnXXyll5o3IN+DkgFkCalIXBi6w3M6bk5zWv7wrogf76cRIoISEXALzQJkdtvCnPnTzGFYSP+ZhEN1SBw6cZj2DhH4Ou370yw94ABmGpKzeZUY/dIpaYRmBUdDecI/sT+oEGDEBaWtnSHpvH4W7yUAPwLneXLl8Pa2prN0NfvjGnTdtKzQwSIgAgJfPr0Hs7OzXDnzjmmrlOnVnB3HytCpSQpPQJPnjxndf/u3HnA3tY1qMCu/mbPmZ2AEQGpCXz/9h2udXzw7Sv/YY0b49Z2g6FFDalt0EQiEB95Gb79twsgsmfPhsOR3ZCd6pDSw5EBAl+/fmdXgU9e4OsB6mgXZ/UAtUpQ7cgMYFTqVHf/Hdh9+BLTUE9HB0e8vZEvd26laiLnRIAIpE+gi5cXdp3hT16HhIRg+PDhhOoPBCgB+JdH4/Lly6hZsyabkTt3PqxZ844eJCJABERKYP/+lVi8eJigbt68yWjZsrFI1ZKsXwm4uPgiNjaevZSvSF6W/NOuo0WQiECmCMxotAgf3/D1t7hhu7wT2g2rkylbtEizCMStuICg4buFoAvky4nYsC6aBYGilRmByzdfwsHzCF6/+cxsGhvqwXNcd5nZJ0PyI/DfiRuYOEdyCnjF6NEYamQkP4dkmQgQgSwRyD9wIN5/4n/3u3TpEmrUoC9//wSUEoD/eNTKly+PBw/4UyleXgmoXr15lh5OWkwEiID8CHh5dcaZM/yHt0aN6iAggG8OQkO8BMLCohEUJCmyb+bVCY36ULJGvDumGspmt1yC1OS3gthh/u3QZUwD1RBPKpVCYOei01gxNk7wXaJoHmxb1lEpWsip+hDYGncX3kFnhYBsB7TCYNOm6hOgmkZi77EeJy/wdeA76etj17RpahophUUEVJ9A4tWraPHj76i2tjbu37+v+kHJMQJKAP4D7sCBAxHx4z754MHz0aOHkxy3g0wTASKQFQJnzuyCl5fktMbkySPRq5dxVkzSWjkSSEw8jfHjvQUPzQc1QPfp7eTokUxrEoEFHZbjxd2XQsgDZ7dCr8n0wVuTngFpY9085xjWTDksTNfWKoANAfSzSFp+NO/vBBauuID1O28JkxY6m6F5A+pOKdbnZnPsOcwJ3ivI2zltGjrr64tVLukiAhpPYMHWrZjwo+bfgAEDsGbNGo1n8jcAlAD8x+MRHByMUaNGsVmNG/fE5Mkx9EARASIgYgKBgUNx4EAoU1ipUnmEhHihQIH8IlasmdKePUthdf9u3rzH71WT8uzqb87cOTQTCEUtFwKLeobh8ZVkwXYfl+Ywn9FCLr7IqGoSiHJNwAbPREF8VZ3CWD2/jWoGQ6pFSeDT52+sHuCZi8+ZPt0KJVg9wJLFCopSryaLevvuI6ynrcXt+/xeWbVti5V2dpqMhGInAqKTFm9MAAAgAElEQVQnYDJnDrac4Lt1L1myBCNHjhS9ZmUKpATgP+ifOXMGDRrw14by5y+KVatSlLlf5JsIEIF/ELh9+yxrCPL58wc209q6H4YP70vcREbA3d0fu3fzJ27yFsrDkn/l65URmUqSow4ElphH4N6ZR0IoPZwaYzAleNRha7McQ9iEg9i6gP/QwI061YthmVfLLNslA0Tg/wlcvM7XA3zzjq8H2KlVTbiP7UqgREZg+fpEhKxL4H83yZWLNf6oX6mSyFSSHCJABH4lUGzIELx8x/dqOH36NPTpxO5fHxBKAErx96ds2bJ4/Pgxm0l1AKUARlOIgJIJRERMRXT0bKaiUKECWLbMGzo65ZSsitz/JBAeHoPAwHABSC/PDmjSrx4BIgJyI7DCaj1uJPL1nLjRcVR92ARReQC5AVcBw8tsY7FniaQ2W+O6JbHIleo8q8DWqazEmNg7mB18TtBvZ9kaliZNVDYedRN+5+EL2DhHIPXtRxbaFFNTzBowQN3CpHiIgFoR+LX+X5kyZfDokeQLX7UKVIbBUAJQCpgWFhaIiopiM4cMWYju3R2lWEVTiAARUBaBV6+ewNm5OZ4+5WvumJp2xKRJNsqSQ35/IXD06FmMGzdTeKXZQH30cG1PjIiA3Amstt2My3E3BD9tBteC/Srq8Cp38CJ0EDBkJw6GXRSUtWyshXlUH1KEO6V+kuaHnMfG3beFwHyn94ZBfTphJoadnrssFtF7+C8FKpcujURvb2gVKSIGaaSBCBCBPxDw2bYN41etYu+am5sjMjKSWP2DACUApXhE/Pz8MG7cODazWbM+cHJaL8UqmkIEiIAyCezY4Y+VKx0ECYGB7mjYsLYyJWm87xcvXsLBYSauX7/DWOg01MbQFb2RK18ujWdDABRDIGr8dpzbfllw1qx3dTht6KEY5+RFFAQW9NmKIxuvClo6GGpjxriGotBGItSfwIePX1k9wHOXX7Bgq+qUgt/0PihelGoVK3P3TyXdg537OkGC39ChGNuVrmgrc0/INxGQhkDfBQuw4cgRNtXX1xcODpLPftKs18Q5lACUYtePHDmC5s35ayFFipRGSMgTKVbRFCJABJRNYPp0Q1y5wtdyad26CebMmaRsSRrtf8aMAOzceZAxyJ0/F6v7V7EBXc3W6IdCCcFvmrYbJzdcEDw36FIZzjvMlKCEXCqagHfXTTj9SzfWHu0qwtm2vqJlkD8NJ3D+agqrB/j+wxdGokubWnC1p9PIynwsJs+NwaHj15mEFnp6iJ8puamgTF3kmwgQgb8T0LK2xtNXr9ikxMRENGvWjJD9gwAlAKV4RL5//47SpUvj2bNnbDbVAZQCGk0hAiIgkJi4HgsX9hOUzJgxDh06GIpAmeZJWLt2K/z9w4TATdyN0bQ/ffDWvCdBHBFvmxmHxNWnBTF1jCrALU7ys0IcKkmFLAl4tFuHC/v5ruPc6NulMsYPqyNLF2SLCEhNIHrPHcxdJqkHOHZwG/Tv0Vjq9TRRdgT2xl+Gq+92weC68ePR98fBD9l5IUtEgAjImsCv9f9KliyJp0+fIlu2bLJ2o3b2KAEo5ZaamZkhOjqazaY6gFJCo2lEQAQE5s/vjaNHNzEltWtXw7JlXvSPg4L35fjx83Bw8AT3ZQo3mlrUh4kHNWBQ8DaQu/8jsHvBYRxaekx4tVF3XUzZakqc1JDA7B7ROLntphDZoF5VMXpgTTWMlEJSJQJzl55D9F6+JAb3odXPpQ+a1K2oSiGovFbu9xKbaWuRdI1vHGBmYICNEyaofFwUABHQBAK/1v8zNTXFpk385z0afydACUApn5A5c+ZgypQpbHbz5n0xfrykToSUJmgaESACSiBw6dJhuLq2Fjw7OAyBhUV3JSjRTJcvX75mdf+uXuUbslTQL8uu/uYpkFszgVDUoiIQ6xeP/Yv52jHcaNFPD45R9PNBVJuURTE+5tuQsO6KYGVon+oYYa6XRau0nAhkncC7919YPcALV1OYseqVS7N6gEUL58u6cbIgFYHIbSfht+qAMPfQjBloVZO+HJAKHk0iAkom0G/hQqxPTGQqZs+ejcmTJytZkWq4pwSglPt04MABGBkZsdklSpTHkiWSayRSmqBpRIAIKInA8uX22LUrkHnX0iqJkBBvlCxZTElqNMvtzJmB2L6d/+U6V96cLPmn00hbsyBQtKImsHP2Qfy38oSg0WhoHYxe0UnUmkmcdAQWD9uN/Ssl9R7796iCsYNrSbeYZhEBBRA4e/kFqwf48dNX5q1b29qYbtdZAZ7JxbOUN7B2jsCTZ6kMhl3nzggYPpzAEAEioCIEKowahfvPnzO1+/fvR9u2bVVEuXJlUgJQSv7v3r1D+fLlkZLCf0tHdQClBEfTiIAICDx+fB3Ozs2Qmsr/IzFwoAns7S1FoEy9JURFbYevb6gQZA/X9mg2UF+9g6boVJJAjFssjkWeFbR3ttPH8ID2KhkLieYJLLffh12BZwQcph11MMmmHuEhAqIjsGHXbSxYfl7QNc7KCObdqDO1vDcqIPwQ1sQcZ25KFiqERG9vVC1TRt5uyT4RIAIyIPBr/b9ixYrh/v37yJ+fuqlLg5YSgNJQ+jGna9eu2LlzJ/sT1QHMADiaSgREQGDjRi9ERk5nSnLmzIFly7xRo4auCJSpp4RTp5Iwdqwnvn7lTzU06VcXvTw7qmewFJVaENgwaSdOx1wUYjGZ1ASWcyTlA9QiSA0JInzyIcTM5T/Yc6NL6/JwHdNAQ6KnMFWRwOzgs4iJvcuk58iRHf4ufdCwdgVVDEUlNF+++QQ2zhH48vUb0zvTwgLTevdWCe0kkggQAeDX+n9dunTBjh07CIuUBCgBKCUobpqHhwfc3d3ZikaNumPKlK0ZWE1TiQARUCaBDx/eYtq05rh7l/+WvXPn1nBzG6NMSWrr+/XrN6zu3+XLN1iM5euVYVd/8xbKo7YxU2DqQSBizBYk7bkmBNPPowX6ujZXj+A0JIr1MxKxzi1BiLatQVnMmkDdVTVk+1U2zDdvP7N6gBevv2Qx1KiixeoBFi6YV2VjErNwj0U7sesQ/4VP3YoVkejlhQJ5ibWY94y0EYFfCfSYPRvbTp5kL3H5GTc3NwIkJQFKAEoJipv233//oVWrVmxFrlx5ERBwA8WLl8uABZpKBIiAMgnExS1HUJC1IGH+/CkwNGykTElq6dvbOwhbt8ax2HLkyoGhK/ugcpPyahkrBaV+BFZZb8TVw7eFwAbNa4OelEBSiY3eMv8EVk88KGhtpl8aPtMMVEI7iSQCpy8+Z/UAP3/hT6X1aFcXzrZ0cl7WT0b8yZuYMDtaMBtia4vh7drJ2g3ZIwJEQE4EHr54gSr29vjw+TPzcPjwYbRs2VJO3tTPLCUAM7intWvXxsWL/DdG9vahaNNmSAYt0HQiQASUScDTsyPOndvLJDRpUhf+/q7KlKN2vtev34mFC1cIcXWfZoTmg6mWkdpttJoHtGxgFG6fuC9Eab3YGJ1s66t51Kod3u6gswgZHSsEoV+zBIJmtFDtoEi9xhFYt+MWfH5pXDN+WDv07ULX12X5IIydsQHHz99hJjvUq4c9Li6yNE+2iAARkDOBVQcPwioggHmpVasWkpKS5OxRvcxTAjCD+zl27FgsWrSIrWrd2hJjxqzOoAWaTgSIgDIJnDq1A7NmdRMkTJ06Cj17UrF/WezJmTOX4ODgiU+f+G/kGvWuAzNv6qYqC7ZkQ/EEAs3C8TDpieDYLrQz2g6prXgh5PGfBA6sSkKg1S5hXg3dIlhJ9Rv/yY0miJOAV9BZbIvj6wHmzpUDfi59oF+TTtHLYre27DuPWUv2CKa2T52Krg3pS0pZsCUbREBRBAYtWoTwQ4eYuzFjxsDf319RrtXCDyUAM7iNW7ZsgYmJCVtVtGgZBARcR548BTJohaYTASKgTAIBAUNw8GAYk6CrWwHLlnkhf/58ypSk8r7fvn3H6v4lJfH108rV1mJ1//IXpZo6Kr+5GhyAb5eVSL75QiDgtL4HmvWprsFExBf6kQ1XsaCvpCazjnZBRPoaiU8oKSICUhJ4/eYTuwp8+eYrtqJ2tbLwm94bBfJTHV0pEaY77d37T7CZFoGb956z9we3aYNV9vZZMUlriQARUDCBtx8/oqq9PR6/5OulxsTEoGfPngpWodruKAGYwf179+4ddHV18eQJfypg0qTNaNKETwjSIAJEQDUI3Lp1Gs7OzfHly0cmeMQIcwwd2kc1xItU5ezZwYiJ4a/fZc+RHUNX9IZus4oiVUuyiID0BOa2XYpXj1KFBc7bzdCga2XpDdBMuRE4veMWvLttEuxrlcyHzUHGcvNHhomAogicvPCMJQG/fvvOXJoY18OUkR0U5V4t/azccARLo+JZbHly5kSitzcaVKaf5Wq52RSU2hKIOX4cvebOZfFpaWnh5s2byJ8/v9rGK4/AKAGYCaqWlpZYs2YNW9m5sz2GD+evBNMgAkRAdQiEh09GTAz/D0jhwgUREuKNChXKqk4AIlK6ceNuzJ8fIijqOrUtDK2ouYqItoikZJGAl8FivHv5XrDiccActdrQlbwsYs3S8osH78OtbZRgo0ih3Ni1gkoOZAkqLRYVgchtN+G3SlLbaoJ1e/TupC8qjaoi5t6jFFg7R+D1mw9M8iQTE8yxtFQV+aSTCBCBHwTGLF+OgF18yY+BAwciPDyc2GSQACUAMwiMmx4aGoqhQ4eyleXK6cHP73ImrNASIkAElEkgJeURpk1rjuRkvhC0mVknTJwo6RCsTG2q5Pvcucvs6u+HD/xpyoamtdF7dmdVCoG0EgGpCLjV88OXj1+EubOPD0SVxmWkWkuTZEvgxonHmNKE/yKWG3ly58CBNV1l64SsEQEREPAMPIMdB+4xJXnz5GJXgevV0BaBMtWSMC9kHzbtPsNE65QqhUQvL5QtVky1giC1RIAIoIaDA648fMhIrFy5ElZWVkQlgwQoAZhBYNz0e/fuoUqVKvj8o/W0h8cB1KrVJhOWaAkRIALKJLB9uy9CQx0FCQsXOqN5c+q2J+2evH//gSX/zp+/wpaUrVmaXf0tUJyO4kvLkOapFoFpegvSCPZJskL5WiVUKwgVV3v/4nM41g5NE0Xi+h4qHhXJJwLpE0h5zdUDTMS126/ZhLp65eA3vQ/y5c1FyKQkkHj6FsZ7S0oF+FhZYVw3STM4Kc3QNCJABJRM4ODFi2jr5sZU5MqVCzdu3ECFChWUrEr13FMCMJN71rVrV+zcuZOt7t17OiwsPDNpiZYRASKgTAKurq1x6dJhJkFfvyaCgmYoU45K+fb1DUVU1HZeczawph9VW+ioVAwklghkhMCXT1/hVtc3zZLFt21QSqdwRszQ3EwSSL7zGqMrLUuz+mBEN+TOlT2TFmkZERA/gWPnkjHO8wj4aoCAebeGGGdFjW6k3Tlb1yicuXSfTW9VsyYOzaDf86RlR/OIgJgIuERGYubGjUxSly5dsGPHDjHJUxktlADM5FYtXLgQTk5ObHW1agbw9j6SSUu0jAgQAWUSOH16J7y9JVfHbG0HYPBgU2VKUgnfBw8ew5Qp8wStXSa3QcthjVVCO4kkAlkh8P7VB8xsGpjGxPKno1G4FHUSzwrXf619nfwew0svTjNt98rOKFyQTkL9ix29r/oEIrbcwKLVF4VAZk80QZumVVU/MDlHEBZ9DEER/Je83Njh7IwuDeimh5yxk3kiIBcCzZydcfTaNWZ7wYIFGD9+vFz8qLtRSgBmcofPnj0LfX1JId55886gUqX6mbRGy4gAEVAmgRUrxmDnzgAmoUCBfAgK8kS1anSS7U978vr1G9jZueP6db5+Yq0O1TAwoKcyt5B8EwGFEnj1OBVz2yxN4zP87VjkyU/JKHlsxMd3n2FZwD+N6ZglxihdgpKu8uBNNsVJYMq8Ezh47BETV1WnFALd+6FwwbziFCsCVdfuJMPWJRJv339iauy7dMGiYcNEoIwkEAEikFECZ2/fhv7EicKyM2fOoH59yr1klCM3nxKAmaH2Y02zZs1w9OhR9qdBg+ahZ88JWbBGS4kAEVAWgZSUh3BxaY0nT24wCcbGLeDpKakNqCxdYvW7cOEKrF/Pl0DIXywfrMP6Qat6SbHKJV1EQC4Ent16AZ/OK9PYXv+dvxlAQ7YE+mZLW3sx0s8IOuUKytYJWSMCIidw4+5r2Lkn4lUqn9Dq26UBxg9rJ3LVypPn4rMNsQl8jeIqWlo45OmJctT4Q3kbQp6JQBYIzN+yBRNXr2YWDAwMcOQI3b7MLE5KAGaWHIBp06bB29ubWdDX74Rp0/iW1DSIABFQPQJxccsRFCTpAuziYo+uXam5z//v5IEDRzF16nzh5R6u7dFsoOQ0tOrtPCkmApkn8PDiUwSa8r+QciNn7hxY+3Fc5g3Syt8I9M/jC6724s8ROrc19CoXIVJEQCMJbNx1G/OXnxdinzWhJ9oaVNNIFn8LesfBJHgGSD6XhdjaYng7SpbSg0IEVJVAZy8v7D7Dd/J2dnaGl5eXqoaidN2UAMzCFuzfvx/tfvxjkj17DgQEXEepUpWyYJGWEgEioEwC8+f3wdGjfHFZHZ1yWLLEE0WLUnH/n3vy6lUqu/p748Zd9lLdrnqw8OmuzC0j30RA6QTunHyApQMiBR0FiuZBaIq90nWpgwCrYgF4+/KjEMoST0PUr1FcHUKjGIhApglM9zmJfQkP2foqFUuyq8BFCtF1+J9AX75+h1EuUbjz8AV7qbeBATZMoFtamX7gaCERUDKB28nJqGpvj6/fvjElcXFxMDKiRkiZ3RZKAGaW3I911apVw/Xr19mfRo1ahvbtJSeIsmialhMBIqBgAjdvnoSLSyt8+vSeebaw6A4HhyEKViFedwsWLMeGDfw36oVKFcDwsH4opUsfxsW7Y6RMUQSu/XcbocP5Lw+4UVy7IILvj1SUe7X0M7J8MF48eCPE5jutGQz0S6llrBQUEcgIgTsP3sDOIwHPU/jkeJ/ODeA0nE63/WTot+oAIredZH/Mlzs3Dnt6opGubkYQ01wiQARERCBk3z7YLFnCFFWtWhXXfjQCEZFElZJCCcAsbpetrS2W/HggW7Qwh6Oj5BRAFk3TciJABJRAYMMGT0RFuQqe/fxc0LRpPSUoEZfLuLgjmDZNUoerl2cHNOlHXMS1S6RGmQQu7r2GNfZbBAllqxeD/xUqOJ+ZPRmrtwKPrqYIS2dNaIy2BmUzY4rWEAG1JBATewezg88JsXk59UC7ZtXVMtaMBHXs3B04eG4QlswwN4dLnz4ZMUFziQAREBkBCx8fRCUkMFWjRo1CUFCQyBSqlhxKAGZxvzZu3Ig+P/5hKViwOAICbqBAgaJZtErLiQARUBaBb9++sIYgV68mMgmNGtVBQICbsuSIwu/Ll6/Z1d+bN+8xPfo9a6LvvK6i0EYiiICYCJzZchHrJ/INcrhRSb805p0eJCaJotcyscFq3D7zVNDpNqYBOrcuL3rdJJAIKJqAx6LT2HXoPnOrW6EEAt3NUbSwZl8FtvdYh5MX+N9Vmlevzhp/5MyeXdFbQ/6IABGQEYGXb9+iir09XrzhbwRs2LABvXv3lpF1zTRDCcAs7vvLly9RpUoVvHjB15lwclqPZs3om6YsYqXlRECpBE6c2Io5c3oKGuztB2HgQMmflSpOCc7nzw/Bxo27meei5QpjeFhfFK9AX3QoYSvIpQoQOBZ1DjGuewWleoblMPO//iqgXPkSp7dciyvxfG0zbkweUQ+9OugoXxgpIAIiJPDgyTvYuSfgyTO+bEnvTvqYYN1ehEoVI2nNluMIWH1IcLZl8mT0aNxYMc7JCxEgAnIhsOHIEfRdwN9AKl68OG7cuIGiRekzSFZgUwIwK/R+rDU3N8e6devYnzp0GIkRI/g76jTUn8D379/x7NkdJCSsw4ULcbh+/TjevOGTwdWrN0Pt2kZo2LAbqlUzQI4cOaUG8v37N9y7dxEJCVE4fz4WV6/yrc7LldNjHacNDS2YzWzZ6FtNqaFmcOKyZaOxZw9/xLxw4YIICpoBXd0KGbSi+tP37UvA9Ok+QiC9Z3VGQ7Paqh8YRUAE5EggPvQkdsw6IHio10EHLnvoy8G/IffsuAHn9t4RpjgMqQ2L7lS3S46PKZlWAwLbD9zDzEC+MyY3Zjp2R/sWemoQWcZCuHnvOWxdI/H6zQe20LZjRyy2scmYEZotNQHu88+dZ8+wLiEBcRcu4Pj168IJrWbVq8Oodm10a9gQBtWqIWeOHOnaXXP4MCz9/aX2md7EkR06wMfKitV6pKGeBEYtXYrgvfyXqv369UNUVJR6BqrAqCgBKAPYy5Ytw4gRI5glLS1ddg2YhvoTePnyMdaunYa4uBX/DLZRo+4YNGgetLVr/HOutHbbtRuG/v29ULRomX/apAkZJ/Ds2T24urZCcjL/gbRTp1Zwdx+bcUMqvOLFi1fs6u/t2/wVo0a968DMu5MKR0TSiYDiCOwPOoJY33jBYdNeVTEx2kRxAlTI0zzTGBzbzDdU48YIixoY2ruaCkVAUomA8gh4LT6Dbfv5a6+VynNXgfuheJH8yhOkBM/u/juw+/Al5lmnVCkcnjEDFUqWVIIS9Xf5+OVLTFu7Fivi4v4ZbPdGjTBv0CDU0Nb+bS4lAP+JjyZwnc7t7XHzyRPGYunSpbChxH6WnwtKAGYZIXDz5k12DfjnmDQpBk2aaO51QRkgFb2Jhw+vIChoOC5flny4+5foSpXqw8YmCNWrN//j1IzabdLEBCNHBqNIEa1/uaf3M0Fg795gLF06SljJJQC5RKCmjLlzlyE6eg8Lt3jForAO64ciZQtpSvgUJxHIMoE9Cw/jYPAxwU6rATUxdg3Vz/wVrP/AHTgcwX9w58Zg06qwHVAzy+zJABHQFALcFWB7j0Tcf/yWhWzasT4m2RhrSvgs8cclAH+OJSNGgDsZRkP2BK48fIjhQUGIv3xZauP1K1VCkI0Nq8n466AEoNQINXbiluPHYTJ3rhA/d/1Xlzp6Z/l5oARglhHyBszMzBAdHc3+nzuZZWu7XEaWyYzYCLx//xrLl4/BwYNhGZbGXQe2tQ1J99Teq1dPEBw8EsePx2TI7oAB3jAxmYTs2dM/Yp8hYzT5NwJz5/YS9oS7AsxdBeauBKv7iI2Nh4uLrxBmv/ldUb8HfShX932n+GRPYJvXfiSGnRIMG9vUw8il9OGUAxI8Yi9il0k6mfbrWhmOQ+vIfhPIIhFQcwK7Dz+Au7/k54znuG4wNvz3rRNVx8Jd+eWu/nJXgLlh0qQJNk+apOphiVL/6/fvMWb5coQdPJhhfdx14BBbW5T5pXYbJQAzjFHjFnDJ5p8nTU1NTbFp0yaNYyCPgCkBKCOqYWFhGDJkCLNWqFBJ+PldYv+loX4ETp3aDl/f/nj/PlUIjusA3bv3dBgZWaFAgWL4+PEtjh6NRmTkdOEK6c/JXAKwXbvhacB8+/YVMTFzERHhnOb1pk1NMXDgLJQtWw0fPrzB3r1LsWHDjDS+uVqA48atRenSldUPtggiunbtKFxcWuHr189MDdcMhGsKos7j+fOXGD3aFXfvPmJhNjGvh14zKGGhzntOscmXQPT0PTix/rzgpNu4hrDyMZKvU5FbD3Xcj+2+koRFz/YVMXVUfZGrJnlEQLwE5iw9h80/6mhWLFcMiz3MUaJoAfEKloEyrukH1/yDG7ly5MBhT09Wd46G7AlsP3UK/X19kfqebzrDjeIFC2J6796wMjJCsQIF8PbjR0QfPYrpkZG4k5ycRgSXABzerp3wWlYTgNxV71X29mhTq5bsgyWLSifwLDUVNR0cwP2XG6tWrcLgwYOVrksdBFACUEa7mMo9pDVr4sGDB8widwKQOwlIQ70IfPnyCWvWTMG2bZKmCFyEQ4f6okuXsciWLVuagA8fXgN/f8s0r7VuPQjW1oHIl09ylfLevSQsWNAXDx5IrkGld1rw06f3CA11BHc19dfh6BiJFi3M1Qu2iKJZt84d69d7CIoCAtzQqJH6nlKZM2cpNm/mC+6WqlKcXf0tWFK9P0SI6HEjKWpKIMppO85tk1ybMnM2QH+vlmoa7d/DWjvtP2zyPipM6tBSGzMcGmokCwqaCMiKwPOXH2HvnoDbD94wk7061MPkEer75d3JC/dg78E3YeSGW9++cO/XT1Y4yc4vBD59+YIpa9bAZ9u2NFx8hw7F2C5dfvv8k15yb1Dr1gi0tkahfPkyzDbm+HEMWrRISD5yNrir3v0NDX/znWHjtECUBLiTf9wJQG5oa2vj0iXucBWVIZLFZlECUBYUf9iwt7dHYGAg+xNXA5CrBUhDvQikpj6Hv/9AnDmzWwiMO53n5LQBOjr1fguWayDh5zcAV64kCO/p6bWAg0MESpXSEV77/1pz3BvpnRTkXueuHm/f7ovChUtBR6c+ihQpjVq12qBq1SbqBVtE0Xz+/JE1BOG6PHOjadN68PNzEZFC2UnZs+c/uLn5CQYtfLujbhfN6ygoO6JkiQhICISP3oxL+ySNwqx8jdBNwxJf2/1OIXTcfgFKqyZlMHcS/ftFf0+IgCwI7Et8iOkLTwqmPBy6oWNL9bwK7OC5AcfO8Y3amlStyhp/5MmVSxYYycb/EXiemoqB/v7YfUbScbpa2bLY4OSEejqSzzM/l3Gn/wb4+SHhyhXBUgs9PUQ4OLAmLRkZl+7fx9DFi3H02jVhmbOZGTz69ftjh+GM2Ke54iTA1f7jagByw87ODgEBAeIUqoKqKAEow03bt28fjI0lRXf9/C6jXDn64CxDxEo3xXXojY+PxOvXz3D79hlw9QDz5CmAsWPDUahQid/0pZcw5JqBODpGCc9Geqf6/pZUVDoEDRVw7Fg05s0zE6J3cBgCC4vuakUjOfkFRo92w/37j1lczSwboIeL5LqGWgVLwRABJRFYMXQDbiTwHzQwv/YAACAASURBVFq5MWmzCZqYVFWSGsW6PR5zHXN7Sb4cbVK3JPxd/9wYS7HqyBsRUA8CC5ZfwIZdt1gw5csUZVeBSxVXr9rFkdtOwm/VAWHDNk2cCNOmTdVjA0UYBdf5NzI+Hs9ev8aZ27fB1QMskCcPwseORYl0TmWllzDkmoFEOTpCr1w5qSPkrhQ7hoZiWWyssMaoTh2sHjMG2sWLS22HJqoWAa7ZTA0HB0F0bGws2rdvr1pBiFgtJQBlvDkGBgY4dozv+GdpOYc1Z6ChuQRSUh7Cz28gkpIkv6T8/wnA9ObUq2fMTglyp/xoiIdAcPAIxMYuY4KKFi2MJUs8oaMj/S8y4okkfSWzZwcjJob/JauMXikMD+uH/EXzil026SMCKkfAv8cqPLn6TNA9/8xg6NRX75/3d84mY4K+pHlWlYqFEb6gjcrtHQkmAmIn8PrNJ9i5J+L6nddMqolxXUwZ2VHssqXWd+fhC4xyicLL1+/YGhtjYywdOVLq9TRR/gQepqRgoJ8fDiQlCc4ycwKQSzqOCA5Oc/WXS/5xzV5oqC+BuTExmBwezgJs2rQpjh6VlAxR36gVFxklAGXMetasWXB25hs56OkZYubM/2TsgcypEoHz5/dh3jzTNE07/r8G4J0757BgQR88eiQ52v5zzps3z7FjxyJwjUcePrzCTg3WrNmK1Zfkmn9ky5ZdlXCovNanT2/BxaU1Xry4z2Lp2rUNXFzsVT4uLoDduw/D3d1fiGVgoAlqGWvGqSS12EAKQuUIeDYOwIfUj4LuFcmjUahkxmsjqULgqc/eY1ipxYLUgvlzYe+qzqognTQSAZUkcPDYY0yZx1+f44b72K7o1KqmSsby/6I9A3Zhx0E+sVS+eHEc8vRE5dKl1SI2dQli3/nzMJ03L03DkIzWALydnAxLf3/EX5bUzh3ZoQN8rKyQL3dudUFFcaRDoOX06Yj/cX3c29sbU6dOJU4yJEAJQBnC5ExdvnyZNQP5ObgEIJcIpKF5BLhOwFzDjp8nxn4SGDJkAbp1cxSK1l6+HA8Xl7SF4Nu3t0bVqk1Zw5E3b16kC69Tp9GwsPAE14GYhuII7N69GCEhdoJDT09HGBu3UJwAOXh6+vQ5bG3d8PDhE2bd0KoRuk5tKwdPZJIIEIGfBL5+/grXOr4CkGzZsyHqsyO4/6rT+P7tO8xz+YD7789xaG035MpJX2Cp0z5TLOIj4LcqCZHbbjJh2lpF2FXg0iVUu4h+bMIVuPhIGlFwTSVGd+okPvgarCi9a7scjgVDhsCxWzepmnZ8/fYN3Ckw54gIgSRXO5CrOdi4ShUNpqv+oXOJPy4B+HNwzT9q1FDPOqbK2k1KAMqBvJmZGaKjo5ll7gowdxWYhmYR+P79O+Lj12Lp0lFpTv9pa9eEk9N6VKhQWwCSkBAFHx+LTAFq0sQEI0cGo0gRrUytp0WZIzBrVnd2KpMb1arpICjIEwUKqO7JHW/vIGzdGsd/SKijxa7+5ilA365m7umgVURAegIvH77GPCO+rAA3tHSLIOCGtfQGVGCmfZUQPLn5SlC6OcgYWmp60lEFtoMkahCBd++/wM49AZd//P3r0a4unG1V9yrw2/efYOsSiWt3ktkudmvYENvoZJConmju88/a+HiMWro0zem/mtraWO/khNoVKkill6sBZ+7jg7O3bwvznXr0gFf//tToRSqCqjuJu/rLJX+5YWpqik2bNqluMCJVTglAOWxMWFgYhgwZwixzVza5ZiA0NIfAn5J/HIEBA7xZUjh79hwCkMOH18Df3zLTgHr0cEL//l7IlStPpm3QwowRuHKFO7XZGt+/f2MLBw82ha3tgIwZEcnsXbsOwcNjkaBmcLAp9NrqikQdySAC6k/gzskHWDogUgi0TruKcNvXVy0C92i/Hhfi7gqxLPE0RP0adGpdLTaXglAJAvGnnmDCLL42OTfcxnRB59a1VEL7/4sMijiMsGg+luzZsrGrv4Z61GxRLJv5p+Qfp897wABMMjFBjuz/Pvmd3um/ssWKYfOkSWhalUrTiGW/5aWDa/7BJYC5sWrVKgwePFherjTWLiUA5bD1qamp7Kjqwx8P76RJMWjSpKccPJFJsRHg/vHjusWuWjUeycmSLo+czj+d1vtbArBly/6wsJiJ0qUr48OHVOzduxQbNsxIc6owX75CmDgxGnXrUnckRT4Pa9dOx6ZNXoLLoKAZ0NdXrfo6T548Y1d/Hz16yuJobdMEnSa0ViRG8kUEiACAs1svYd2EHQKLdsPqwHa5al9rCxq+G3ErLggxeTg0RMeW2rTfRIAIKJhAYPglhMdcZ17LleavAmuVVK2rwGcu3Yeta5RAbpqZGWb2769gkuTuTwS4zz/Rx45h/KpVuJPMn9D8ObiGHcEjR0KrSBGpAN56+hT9fX1x9JqkNrpV27YIsLZmnYdpqC+BLcePw2TuXP5nVblyrLRaoXS6TKsvAcVERglAOXG2t7dHYGAgs841bLC1XS4nT2RWLAS4f/y467xcfbj/r9vHNewYMWIJKlXS/03unxKA6SUMv379gs2bZyMy0iWNne7dHTFw4GzkzEnXNhX1PHA1HrlTgLdunWIumzdvgIUL+QZAqjK8vBZj27b9TG4F/bKwDuuHnHlyqop80kkE1IrAwaXHsGfBYSEmC09D9J7eTCVj3DjzCCJd4gXttgNrYnAvOrmhkptJolWewKfP39hV4AtXU1gs3Y3qYNpo1fqCYbz3JiSevsX0N6xcmZ3+o2SQOB5N7vNPVEIC7EJC8OLNmzSiDKpVw5IRI6BfqZLUYpfHxcE6KCjN/I0TJsDMwEBqGzRRNQkMDwrCiji+JJGdnR0CAgJUMxCRq6YEoJw2aN++fTA2NmbWCxUqCT+/S+y/NNSTAHcVND4+EsuXj/kt+VepUn3Y2AShevXm6Qb/pwTg2LHhaNVq4G9r0usaXK+eMRwcIlC4cCn1BCzSqBITN2DhQslVvXHjrGBu3k2katPK2rHjIDw9Jf+wDl3RB1UNdVRCO4kkAupKYIt7LI6uPSuEN2Z1V7S2VK2TxYfCL2HRIMlpRrOOlTDRpq66bhnFRQRUgsCxs8lwmHlE0Opi3xld20jqUYs5iKjtJ+EbekCQuH78ePRpnv7v1GKOQx21ffv+HZHx8RizfPlvyb/6lSohyMYGzatXlzr0V+/eseTfhiOSZ9W4Xj2E2duDuwZMQ30JPEtNRU0HB3D/5UZsbCzat6fbbfLYcUoAyoPqD5sGBgY4doyvVcGdAOROAtJQPwJc8u/w4QiEhIxOczWXi7RGDUOMGBGcpunH/xNIrwtwsWJlMWXKVujqNvoNWGrqc/j7D8SZM7uF97gko6NjFKs5SUOxBBYvHob9+1cyp1wjkMBAd+jpibuG3qNHybCz467+8tc02to2Q4dx1K1csU8OeSMC6RMIGxmNKwf4zp3ccNnTB/U6qEZy/tzeO/DsuEHQbthQC/OnNqWtJgJEQAQEgiMvI3Qjf62ybKnCCPQwZ/8V87hy8wns3NeBawDCjaFGRlgxerSYJWuMNi75F3H4MEaHhKRp+MEBMKxRA8EjRkjd9OMntGPXr6PX3Ll4lMKfVuXGVFNTeFpYSFU/UGPgq2Gg3Mk/7gQgN5o2bYqjR4+qYZTiCIkSgHLch1mzZsHZmb8SyNUA5GoB0lAvAn9r+NG0qSmsrHxQqtTfP7hdvXoEM2d2TJM8/FtC7+PHd1i50gH79oUIMCkBqLzniqv16OHRDk+e8B/YDQ0bYf78KcoTJIXnX6/+VmpSnl39zZY9mxQraQoRIAKKIODfYxWeXH0muJpzwhK6jcTd7f3mySeY3Dhc0FylYmGEL2ijCFzkgwgQASkIfPv2HXbuiThz6TmbrQpXgSfMjkb8Sf73K10tLcS5uUGnFN12kWK75Trlbw0/TJs2hY+VVab2yWfbNlZH8Nexx8UFHerVk2s8ZFz5BLjaf1wNQG54e3tjKnX4ltumUAJQbmjBClfWrCm5usN1A6YTWnIErmDTf0v+dekyhnXm5Rp0/Gs8fnwdPj4WuHnzpDC1YsW6GD9+HbS1a/y2/NOn9wgNdcTevcHCe5QA/Bdl+b5/+HA4/P0HCU7s7CxhaWkiX6eZtB4bmwAXFx9h9fCwftA1qJBJa7SMCBABeRD4/OELZrdcgg+pHwXzgbesUbqSdEXU5aHpbzaf3n4Fu8qSL6UK5s+Fbcs6IE9uScd7RWsif0SACPxO4FTSc1YP8OfwdOwO4xbivD0SHnMcgeGHBK2rx46FZatWtK1KJvC35N+YLl3g1b8/CuXLl2GV6V3/baGnhwgHh0wlEzMsgBYojQDX9Zfr/vtzXLp0iTVUpSEfApQAlA9XwaqZmRmio6PZny0t58DEZJKcPZJ5RRG4ePEgAgKGpOn2yyX8eveejq5dHZArl3Sdqt69e4WgIGscOSK5NsXF4OFxELVq/d6R9e3bFJZsOnVquxAqJQAVtet/9rN06UjWpZkbefLkZleBa9eupnxhvyh48+YdbG1dcf0636G6zUgDdBzfUlQaSQwRIAI8gZQHrzG/3TIBR+FS+bDoujXyFxZXs6d3rz9hTJUQvH72XtC6aXF7lC2Vn7aSCBABERIIiriMsGj+KnBVnVIImmGOgvml+51VUeEkXXvErv5+/PSFuRzRoQO7UkpD+QQOXryIIQEBabr9cgm/6b17w6FrV+TJlStTIi8/eIB+Cxfi/N27wnrr9u3hN3Qo8lP330wxVZVFc2NiMDmcv0FgamqKTZs2qYp0ldRJCUA5b1tYWBiGDBnCvOjpGWLmzP/k7JHMK4LAo0fXsGjRIFy7lrY+AdeJt0cPJ+TIIX0nVe6btE2bvH7r7Nunjwv69nVD9uxpT1A8fHgFPj7muH1bUii+WbM+sLUNQf784jwdoog9UbaPly8fs6vA9+9fYlIMDOrD13e6smWl8R8QsBpr1mxhr5WtWRo2a8yRp4C4kgmiAkZiiICSCdw/9xhBfdcIKqo2KYNZx35vDqVMmVObrsH1448FCctntUKtqkWVKYl8EwEi8BcC795/wSjXeFy7/ZrNGtizCewH/f6FszIhjpu5EUfP3mYSapYvz67+lilKP1eUuSec72uPHmHQokU4eo1PIP8cswcOhFOPHsiZI/OnvrecOAGTOXPS2PUeMIDVAKSh3gRaTp+O+CtXWJCrVq3C4MGD1TtgJUdHCUA5b0Aq19GmZk08ePCAeeISgFwikIbqEuCu4K5ePQm7dqVtTd6p02gMGjQXefIUyHBw168fw9y5vZCS8khYq61dE46OkdDRkdS94JKFXO2/4OC034JaWHjCzGwasmWjOm4Zhi/DBYmJ67FwYT/B4siR/WFlZSZDD5k3deLEeYwZM0MwYOHbHXW7iPPaT+ajpJVEQP0IXN5/A6tHbRYCa95PD+Ojuosi0IXm25C4jv+lnRvzpjRFS5HXKhQFOBJBBJRMYF/CQ0z3kZSeWeTaF43rVlSyKt596KajCF4rOTCxbvx49KWuv0rfm/efPmHS6tUI2LUrjZbRnTph7qBBKJDFU3qzoqPhHBGRxnbM5Mno2bix0mMnAfIjwCX+uAQgN7S1tcFd/y1U6N8ltOSnSP0tUwJQAXtsb2+PwMBA5om7AsxdBaahugTOn9+HefNMf+v4K21E6V3XTa+uH2ePm2tpORd16rTD16+fceTIRkRGTk9z7ZhrMuLktAFVqtA/kNLugTznrVgxFjt3LmIucuTIjoAAd+jrS2qBytP332zb23vg5MkLbEpD09roPbuzsqSQXyJABDJI4MT684ievkdYZTKpCSznKPfETvjkQ4iZyxfs5sbUUfXRs704EggZxEvTiYBGEvAMPIMdB+6x2BvVqYgAt75K53Dm0gPYu6/D12/fmBauppz/sGFK10UCgH3nz8N03rzfOv5Ky6Z+pUqIcnSEXrlyvy3hkouOoaEI3rtXeK9ssWLYOmUKGunqSuuC5qkgAe7qL3cFmBt2dnYICEh7wEYFQxK9ZEoAKmCL9u3bB2NjY+aJawLCNQOhoZoEPn58i5AQexw4EJrpAP5Ur4+7Orp48dDfrhX/y1Fmrh3/yya9n3kCXI1Gd/d2uH37DP9LdaM6CAhwy7xBGawMD49BYCBfW6NAifwYscYCJSsXk4FlMkEEiICiCBxYchR7fSSnYrgEIJcIVMbgEn9cAvDnGNW/BoaYiavmqTK4kE8ioEoE7j58g1GuCUh5xTcbsrNsDUsT5fxM+cnN3mMdTl7gk5L6lSohzt0dxQpk/GaNKu2DKmh9+/Ej7ENCEHrgQKbl/i0B+Dw1FQP9/bH7DP+7M/v9WVcXkY6OqFqmTKZ90kLxE+Caf3BNQLgRGxuL9u3bi1+0iiukBKCCNtDAwADHjh1j3saODUerVuKq4aMgDCrv5t69JCxY0BcPHvB13jIz/tawI73GIn/zkZVrx5nRTmukI3DixBbMmSPpAjx8eF9YW0uuBktnRTazuIYfI0dOx7t3H5jBbs5GaDGkoWyMkxUiQAQUSmCLeyyOrpXUfx21rCPaW9dVqIZ9IeexxEZyGtGsYyVMtFGsBoUGTM6IgBoTiNp+E76hSSzC/PlyI9jTgjUGUcYIWZeA5esTBdd0/VMZu5C+z6R799B3wQJc+lHSKjPK/pYAvJOcjAF+fkj4UQeOs99JXx9rxo5FCboOmhncKrFmzeHDsPT3Z1qbNm2Ko0fT1tZXiSBUUCQlABW0aX5+fhg3bhzz1qBBFzg771CQZ3IjSwIJCVHw8bHIksl/dezlTo5FRrrg5Mltf/TDdRvmGoRwCcDcufNlSQ8tlg+B1asnYsuW+YLxRYvc0LhxHfk4+4vV6dN9sG9fAptR1VAHQ1f0UbgGckgEiIDsCISNjMaVAzcFgxM29YSBqWJO3x2Nvob5ZnwjIW4YNtTC/KlNZRccWSICREDhBBxmHsGxs8nMb/sWepjpqPgaoycu3MUYj/WSn2s9e2LeoEEKZ0EO0ycQlZAACx+fLOH5WwKQOwFm7uODs7f5xi/c6NOsGUJsbVEkP3WUzxJ4ES/u6u2NnadPM4W+vr5wcHAQsVr1kUYJQAXt5YsXL1C/fn3cv3+feXR334/atdsqyDu5kRWBDRs8ERXlmiVz/0oAcsY/f/6IS5cO4fDhCFy9mgiu8y+X9KtatSnq1+8IQ0MLlCxJtZaytBFyXvzp0zt2Ffhnp+j69WsgMNAdObLQIS2jkrdti4OXV5CwzDqsHyobVMioGZpPBIiAiAh8evcZS8wj8OTqM0GVx4F+qNVGvn+3Lx68B7e26wSfVSoWxjIvQ+TLK33XexFhJClEgAj8IHAq6Tns3PkvCrkxzbYTurdT3BeWX79+g537Opy9zDdMNKhWjV39zZ87N+2RSAh4btgA16ioLKnJaAJwZIcO8LGyQj56DrLEXayLDyQlwcjdnckrX748zp49i+LFi4tVrlrpogSgArdz6tSpmD17NvPYvr01Ro1apkDv5IoIEAFFEzh7djdmzpQ02xgyxAyjRvVXiIzk5BcYOdIFjx49Zf5aWTdB54nKbRqgkMDJCRHQAAIv7r1EoGk4PqTytbty5c2B2ccsUbFuSblEf/f8M0xpEo7PH78y+wXz50Lo3NbQ1qKTGXIBTkaJgIIJBIZfRHjMDea1XOnCWOLZH6WKF1SIiiVr/8OqTZKrf7umT0en+vUV4pucEAEioBwCNkuWIGTfPuZ8ypQpmDVrlnKEaKBXSgAqcNOTkpLYKcCvX78iV668WLDgHMqWVcy1HQWGSa6IABH4hQDXtXnjRi/hFR+faWjWTF/ujObPD8HGjbuZH61qJWETYYF8hfPI3S85IAJEQDEE7p5+iGCLtYIz7RrF4RrbF8W1Zfuh/cWDN5hhvB4PLr8QfC31aom61amRkGJ2mrwQAfkTSH37GaNc43Hzbipz1ruTPiZYy78Y/5Ezt+HotVEIcFrv3phpkbVSO/KnRR6IABHICoFrjx6hnpMTPnz+zG5Gcaf/ateunRWTtDYDBCgBmAFYsphqZWWFVatWMVN9+7qiXz8PWZglG0SACIiUwLdvX+Hh0Q4XL/IdM2vXrsa6AufNK79k3OHDJzBp0hyBSL8FXVG/e02REiJZRIAIZJbAxdjrWGMXIyyv37ESJm02Qe58srmW++n9F8ztFYOzeyR1meZMaoLWTagrY2b3jNYRAbES2PPfA7j5nRLkzZ3cC60aV5Gb3A8fv4Dr+pt07RHz0bpWLcS5uSFH9uxy80mGiQARUD4Bt3XrMGM9X/NzyJAhCA0NVb4oDVJACUAFbzbX3rpDhw7Ma5kyVTB//jnkyUNXaBS8DeSOCCiUQFLSAZYE/P79O/M7cGBP2NvLp7j1589fYGvriqSka8yXfs+a6Duvq0LjJWdEgAgojsDxqHPY7LpXcGhoUQPj1naTiQDf/tsRH3lZsDV5ZD30MtaRiW0yQgSIgPgIeCw6jV2H+HrltauVRdAMc+TKmUMuQgNWH8KaLceZ7WzZsrHkX1s6BSQX1mSUCIiFwLuPH1FvwgTcePyYSdq7dy+MjY3FIk8jdFACUAnb3LlzZ+zezV/NGzkyGMbGI5SgglwSASKgSAL/30Bm3rwpaNmykcwlLFu2DitW8N+q5S+aFzZrLFC6agmZ+yGDRIAIiIfA/sVHEOsXLwjqZKcP64CsXd8Lsd+H3YFnBJsjzPUwtE918QRNSogAEZA5gVv3UzHKJQGv33xitof1bQ6bfi1k7ue/kzcwcfZmwe4Mc3O49Okjcz9kkAgQAXERWBobi5HBwUxUp06dsGvXLnEJ1AA1lABUwiaHh4dj0I/W9rVqtYaHx0ElqCCXRIAIKJqAp2dHnDvHn9TR06uMgAB3FCwouxPA589fwahRrvj27Rvz0WVyG7Qc1ljRYZK/fxD4/OELbp+4j3PbL+Px5WQ8vMg3ailarjAq1C+Lqi11UNOoCgqUkN2zQZui/gS2esbhSPhpIdA+Ls1gPsMwU4FHucZjg+cRia3OleE0XHFdQTMlmhaJisDnz99w+tJz7D78AKeSnuFx8nsULpgLdfWKo2VjLRgZlEWRQtTlVVSb9kNMxJYbWLT6IvtTjuzZEDTDAnX1yslM6pt3H2Hvvg5XbvH/9nWoVw97XFxkZp8MEQEiIF4CbdzccOgi//Nl9erVsLS0FK9YNVVGCUAlbWy9evVw/vx55n3q1G1o2FA213WUFA65JQJEQAoCV68mwt3dCJ8/8507zc27Ydw4KylWSjfFyWkWEhL4+j26zSpi+Kq+0i2kWQoh8P3bdyTtvYa9PvF4dkvSUCE95/mK5IWxgyEa962LnLnlc/1KIUGTE4USWDtuKy7svCr4tPJpi27jMnbSeLvvSYQ6HhBstG9eDjPHZ8yGQoMmZ6IjcOfBG/isvICjZ5P/qK1iuYIY2b8G2hqUQfZs2UQXg6YLGuORiBMXnjEMLRrqYsFUU5kh8Q3dj6jt/O8qeXLlwn53dzSvTqeLZQaYDBEBkRLYfuoUuv/o9lu3bl2cO3dOpErVWxYlAJW0v/PmzcOkSZOY95Yt+8PBIUJJSsgtESACiiQQEzMX4eGTBZezZk1A27YGWZawfv1OLFy4QrAzbGUfVGlBtbqyDFZGBr59/Yb4lSfBXdX8+Ja/WiXNaDvKAG1GGSB3vlzSTKc5Gk7gQ+pHhNtuxq3jfA0vbtiv6oI2g2tJReZg2EUEDNkpzG1QqwTmTm6Kgvll01REKhE0SaUJ3L7/BjMXn0HStZR/xpE/X05MHlEPHQy1QTnAf+JS6ITj555hrGei4HP8sHbo26VBljUcOHoNU+dvEezMsbTEJBOTLNslA0SACIifwAA/P6z97z8mdO7cuZg4caL4RauhQkoAKmlTHz16hDp16uDFC/4UyLx5p1Gpkr6S1JBbIkAEFElg9uweOHlyG3Opq1sRgYFuKFq0cKYl3Lv3CKNGueDFi1fMhuHQRug6pW2m7dFC2RO49t9trB27NUPJv58quCYu9XvUpA/Ist8WtbT4/HYKVttuRvJNySnTKVtN0ai77l/jPbntJmb3iBbm6GgXxLzJTVGhbAG15ERByZ5A6tvPmB18DnGJD6U2XqZUPng7NUbNKkWlXkMTFUPAf1US1m67yZwVL5IfSzwtUKFssUw7f/n6Pew81uHmXf5kYfdGjbB1ypRM26OFRIAIqA6BM7dvo8GPhF/x4sVx4cIFlC1bVnUCUCOllABU4mY6OTlh4cKFTEHPnhMwaNA8Jaoh10SACCiKwK1bp+DmZoT3718zl717d8KECdaZdu/pGYgdO/gre6V0i8MmwgIFiuXLtD1aKFsCH998QrTLHpzfcSWN4RpGujCya45ytUqzDogv7r1ErH8Czm2TdF3lFnAnOfvO7YJCpSgRI9udUV9rd04+QNjIaHAnArlRuFR+TNpsAr0W6dfxupLwEHN7xeB18js2v2D+XJg/tSnq1yiuvpAoMpkTOHD0EabOP5HGbpumZWBnWQvlyxTAuw9fsHbrDSxfL7mmzk3u17Uy7C1rIVeu7DLXRAYzT+Dl60+wdY3H7QdvmJGubWvDxa5zpg3OD9mHjbv5xkKF8+XDfg8PNKxcOdP2aCERIAKqQ2Di6tWYv4U//Tt+/HgsWLBAdcSrmVJKACpxQ0+fPo2GDRsyBcWKlcX8+WdRuHApJSoi10SACCiKwI4dfli5cpzgztNzHIyNM16wf+/eeLi6+gp2+szpgga9pLvup6hYNd3Pg6QnWD0yGqnJbwUUOg210Xd+VxTTTnvy8+3zd4ievgeX4m6kwTZ0RR9UNaQr3Zr+LGUk/qQ91xAxRnLVrpxecUzZ2gtlq6U9wfPoWgpm99iMh1ckJwZnTWiMtgb0zXxGeGv63Pcfv2JByHlsP3BPQFGtUmHMdGwErt7fz/H2/RcsWH4eOw9KrqlX0i4IL6fG0K1QSNMxsj0GrgAAIABJREFUii5+bp9mBEiaC80Y1w0dDGtkWGds/BW4+PI3H7jhO3QoHLp2zbAdWkAEiIDqEUh+/Rr1J0zAoxS+NMSpU6fQoEHWSwqoHglxKKYEoJL3YcCAAVi7di1TYWXlg27dJAkBJUsj90SACMiZwIIFfXDkyEbmpWLFcggMdEfJktJfr3n9+g1sbV1x8yb/gatetxowX0gNheS8bRk2f3brJaybsCPNujYjDViTj+w5fi9+Hx96EjtmSZowcAu7Tm0LQytqxJBh+Bq+4Ojas9jiHitQ0O9UCVO3mwnP3bev3zGr2yac2X1bmDPRpi7MOlbScHIUfkYJXL/zGs4LTuDeI8kXHRbddTF6YE3kypn2ZF96JwXdxzZEp1baGXVL8xVAwNX3FPbGP2CedCuURNAMcxQumFdqz89S3sDOfT3uPuS/ZOjdrBk2ODlJvZ4mEgEioNoEfLdvh2NoKAuif//+iIig3gfK3FFKACqTPoAdO3agWzf+A3uVKo0xe/ZxJSsi90SACCiKwL17SfDwaIdXr54ylyYm7TFlyiip3S9aFIaIiK1sft6CeWATYY4yenSKWGqACpp45cBNPLn2jNVkS336FikPXqOdXTNW1y+9kV7CkEsWGo1upiDF5EadCMQFJGDfIkkx/4629WGz2JiFuGx0LPYEnRXCte5bHcP76alT+BSLgggcPvEYk+ak/R3W1b4BurQp/5sCrkvwtIUnceMuXwaDG39KFipIPrn5CwEuuTvKNR5v331hswb0aIwxg9tIzWz2kj2I2XeezS9dpAji3NxQu0IFqdfTRCJABFSbQJMpU3DiBn+zZfv27ehKp3+VuqGUAFQqft55u3btsH//fvb/48evQ/PmfUWgiiQQASKgCAJ79izBsmW2gis3tzHo3Ln1P10fO3YODg6ewrxOE1qhtU3Tf66jCeIncCzyHGLc9qYRSicAxb9vYla4YcounI5OEiQOmsd/eF898aDwWte2FeBiR83IxLyPYtYWFn0NQRFp65cGexqiXjp1JLnacq5+p3D8XLIQkmFDLbiNbYBCBajjuRj3efXm61i85pIgzc+lD5rW+3dZil2HLsJjkaSzeJCNDUZ17CjGEEkTESACciCwPjER/X70PDAyMkJcXJwcvJDJjBCgBGBGaMlp7ooVKzB8+HBmvUkTE0yatFlOnsgsESACYiTg5zcQ//3HH4cvV640uwpcpszfT/LZ2bnj1Cn+A33lJuVh/T/2zjquqq0Jw68tgnhtsbBbVAxKsTsQrKtityAYGHSDYiKChd2KIBbYikqI3djYzVURxPx+e23doN+9SpzY+5xZ/yiHtWbeedYWOXNmrVnfT4yhkaYsEviY+gm7PA7hbGh6soYzQXcAZhEkTf+JwMeUT1gzOhT34tPvXcs4oWGd4phn3wwaBfMSOSKQZQIfP30F1zF2e4aj5CWKFsTsGc1Qq0qR/7PHdQt2X3gOJ88+E75Xv2YxeNjqg+sKTEOcBMa7RuPc1VdMnH7dCgh06/tboU9fvIWV21Y8fv6GzRvQvDk22NqKMzhSRQSIgFwI9PTzQ3g8Xx2+YsUKDB8+XC5+yGjmCVACMPOs5Dbz48ePqF+/Pm7c4LuieXmdRM2axnLzR4aJABEQF4GnT2/Bza0NXr3i7/Lr3NkULi4T/lPkunU7EBS0Qfj+0OBeqN6C7uwS165mT82d2PvsvsCMDUMqNNBhdzsWLf//b6Sz54VWqSOBZzdesiTgmyfvfgq/dAkNzLVvhqoVf25Io46MKObsEUj7+AULVl/BjgOJgoF/awDy45tZnZ89VbRK1gRizz/HJO84wez4gS0wqOd/nzzwCIhARNRVNr9C8eI47OaGamXKyFoW2SMCRECkBKITEmDi5MTU1ahRA5cuXUL+/PlFqlZ9ZFECUCR77e3tDafv/0A6dhyPkSMDRaKMZBABIqAIAkeOrEJQUPqnYra2Q/D3393+z/WNG/dY44+UlFT2PaPB+ujm2FoREsmHnAkkv0zBDpcDuHbo1k+euLv/2lgb/2vDEDlLIvMqRuDS3gRsnpTeiZMLz3NiY7QzKatikVI4iiTw5t1HuC48i7jz6Ud6s5oALKSRF/5OhqhXI/ONsBQZI/niCcxfdRlb995lfy+kkZ81BKlRqdT/4dm8+wz816Q3s1o5fjyGtabfVeg5IgLqRMAqOBhB+/axkL28vODo6KhO4Ys2VkoAimRrEhMTWRXgu3fvoKGhjblzL6JkyT/frSES+SSDCBABGRDg7gLk7gTkRp48ebBwoTP09ev+ZNnDYxEiIvh7u4rrFsXojf2gVUJTBt7JhDIJ/FfyT6dWSfy9oBtKVC6mTHnkW0UIhEyPwLkdfEXOj8E1aeCaNdAgAtklIIsEIOf7v+4MzK4uWid7Aq/+ScM4l5NCt+fOLevAxbrzT47OXnkAG88QfPnylb3O3fnH3f1HgwgQAfUhkPjiBfSmTMHb1FQULlyYVf/p6lJuQwxPACUAxbAL3zVMmDABixYtYl/17+8NCwsHEakjKUSACMibwIcP7+Dp2RE3bvAdO2vXroaFC52gpcUn+KKjz2LKFF9BhrlXBzTpU1/essi+nAm8f52KiJlHcS7858RMAc38MHNvB71utZErl5xFkHmVJ/BrN+CMAVP3X5XffrkGSAlAueIVnfGdh+7Dd0l69/C59uYw1q/CdCa/T4ONVwiu3XrKvjaqUQP7nJ1RuGBB0cVBgogAEZAfAZ/QUDhu2sQcWFtbIyAgQH7OyHKWCFACMEu45Ds5Li4OhoaGzEn58rUxZ85F5MlDF3LLlzpZJwLiInD9+gmWBPz4MYUJMzNrhxkzxrC/c11/ue6/3KhmrIthq3qLSzypyTIBrvJvl+chXI7k74DNONrZmqDFyKbImz9Plu3SAiKQkQBX9cdV//0Yzerz93CdusS/SecGVwXIVQPSIAJZJUAJwKwSk/58G89YoYsz1w2Y6wrMjZlLDyD8IP97SqH8+Vnyr3mtWtIPmCIgAkQg0wQ+f/kCPTs7XHvINx6LjY2FgYFBptfTRPkSoASgfPlm2Xrv3r2xfft2ts7KajVatRqSZRu0gAgQAWkTiIwMxIoV1kIQU6eOQr58eeHjs1h4bfBSc9RsxX/iTkOaBN4+S8YenyP/mvxrNdYALccaIL9GPmkGR6pFQyDxzCOsGRWKtPcfmSbdctpwHMP/Iu69NA6Jj96yv2tq5MU8BwPo1aLj5qLZPIkIkUUCkO4AlMhmf5cZffYZpvieEkQ7jOuAT5+/Yvbyg8Jri0aMgFWnTtIKjNQSASKQYwJrjh7F0EC+n0GvXr0QEhKSY5tkQHYEKAEoO5YysbRjxw6Ym5szW3p67eDsfEAmdskIESAC0iKwdOloHDy4nIkuVEgDRYtq49GjZ+zrhmZ10Mfv5zt3pBUdqeWSfzvdD/1fww/u2G+r8YYwHqxPlX/0mOSYwLvnyVgzOgxPrj1ntjQK5mXJv9pV+STftduvWRIw9cNn9nWNSkUw16EZShSl43o5hq9GBj6kfWHNIbijoT9GVpuA/G6+GqGUVKgeAecQEcVX+JQr/ReS3qQg5QP/QcOodu2wbAx/eoEGESAC6kWgvacnDl7kK4HDwsLQs2dP9QIg8mgpASjCDTIxMUF0dDRTNn16OJo06SFClSSJCBABeRJISXkDT88OuHUr/RN2zl+efHkwdkt/lK1bWp7uybYcCfxXww+NIgXRxb4VGvaojdx5cstRAZlWFwIbJ+zElf03hXBtBjVCy6Y/H/M9Fv8QC9edE+a0MtCBr10TdUFEccqAQNrHL1iw+gp2HEgUrHFJ5NkzmqFWlSL/5+HfKgbr1ywGD1t9lCmpIQNFZEIRBBLuvMFIxxP4/Jlv9vFjNKtWDfudnVGkUCFFyCAfRIAIiIjAztOnYTZrFlNkbGyMkydPikgdSeEIUAJQhM/BsmXLMOb7p2aNGnWBg8MeEaokSUSACMibwNWrx+Dh0R5fvnwSXHF3wnWaaipv12RfTgT+K/nHdfnt6dEOlZpWoIYfcmKvbmYj/Y7h+IrTQtj9utRE3041/hXD1sgb2LI3QfjewB5VYT2ojroho3hzQGBlyA0s35L+DHGm/qur7z9vP8LF/6xwhxw310S/NFxtGqGwJl17kINtUPjSwPVXsT78tuA3X968OODsjJZ16OeHwjeDHBIBERDo6uODvef4DxWXLl2K0aNHi0AVSchIgBKAInwevn37hiZNmuDs2bNMnZ3ddhgYWIhQKUkiAkRA3gRcXExx7dpxwU1X+9YwHqovb7dkXw4EPqZ+QqRfFOI2nv/Juq5+OfT0aI9S1YvLwSuZVEcCcZsuYKdb+l1crQ0qwHpgw9+iWLThPI7EPRDmTB1VHxYdKqkjPoo5GwQORj+G8/wzP638r8YyiY+S4TjvDG7f5++f5Mbf3apg/MDayJeXqp+zgV9pS7bsucOqP3+MFrVrI8rDQ2l6yDERIALKIxAaF4dec+YwAfr6+jh9+jRy5cqlPEHk+V8JUAJQpA/GkiVLMG7cOKauQYMOcHLaJ1KlJIsIEAF5EeASf1wCMOPQLFaIdf/VqVVSXm7JrhwIfP3yDSdXnUbk7KifrFdooINevp1Q8vudbHJwTSbVjMDNE/dY049vX7+xyOtWKw7HsQYo8Idu0twxTu8lcbhy6xVblzt3LsyzN4BBQ/pZo2aPULbCvX7nDabOPIWXSR+E9X27VIa1ZR3ky/dzUu9o3BPYz0mvTuUWuNnoo2OLctnyTYuUQ+Dmvbew9YxB0lv+3r8fg0sAcolAGkSACKgXgY5eXth/4QILevHixRg7dqx6AZBItJQAFOlGffnyhVUBnj/PV4pMnrwFRkZ9RaqWZBEBIiAPAnPm9EJcXCgznU+jAD6lprG/V29eCUNX9JKHS7IpJwKJZx9h65S9+OdxesXLX2W10XtWZ1Ru9vOdbHKSQGbVgMCrxCSW/HuV+A+LtmQxDdb0o4JO4UxF/+DJO9YU5MXrVDa/vI4mSwJW0NHM1HqapL4E3r3/BO+g8zh26qkAoVI5LXhOaoxqutrCa+9TP2PuikuIOMY3j+AGN897ShNUqZC551R9KYsr8olesYi78IKJ0iyQD+/T+OtKLAwMsN3OTlxiSQ0RIAJyJbA1Jgb95s1jPho2bMiq//LkySNXn2Q8ewQoAZg9bgpZFRQUBCsrK+arXr02cHU9pBC/5IQIEAHlE4iO3or58/sJQgyH9ULc2jB8+8Jftm06qhk62rVQvlBS8EcC3NHfXR6HcDY0/ZjUHxf9MqGdrQlajzfM6jKar0YEuIo/LvnHVQD+GPajm6FJvaw1DDp9+Rl8l6U3H+IqALkkIFcRSIMI/I7ArsP34bOYr/74Mbi7/WyH1kX5MppI+fAZm3bdxoptN36a81+VgkRbvASCNlzDuh23mMA8uXPB3twAXttjBcFbJk1CX2Nj8QZAyogAEZApgbbu7jh8+TKzGRgYiPHjx8vUPhmTHQFKAMqOpcwtffr0iVUBXvzeRtvWdgOaNx8gcz9kkAgQAfERcHQ0xo0bMUxYNdOmMJs1DWc278FR/9WC2H7zu0GvS03xiSdFPxG4HXMfG6zCkfb+52NSWcFECcCs0FLPudydf9zdfz/GiN710MW0crZg7I26ixUh/C/y3ODuAuTuBKRBBH5HgGvuMXPphZ+qAP9E7N+qBP+0hr6vXAIHTz6G84L0+x7nD22FiV0bw9wvHDvi+aSgUY0aiPb2Vq5Q8k4EiIBCCGw8cQID/f2ZLz09PVb9ly8fNXRSCPxsOKEEYDagKXLJokWLMGHCBOaydm1TeHgcU6R78kUEiIASCOzduxCrVtkKnvsGuqGCfl32daRnIK7sPcr+zh0hHbayN0pULqoEleQyMwS4u/8OL4rGkaD0yojMrPt1DiUAs0NNfdZw3X65rr8/RvfWVTDUnP+Zkd2xOuwKdh25IyznugJz3YFpEIHfEbj3MBleQedx5WbSH0EV0siL6aP10N6kHHU//yMtcUy4/zgZNp6xePaSvyZgSKu6WG3Vif396JUHaO22VRDqP2wYbLp0EYdwUkEEiIDcCLR0cUHUtWvMfkBAAKytreXmiwznnAAlAHPOUK4W0tLSWBedq1evMj/W1mvQsuVgufok40SACCiPwD//PIOjoxGeP7/LRDQw74B200YJglL+eYvtNp54fpM/5le7bTVYBpkpTzB5/i2B1LcfsG1qBBKOpidSsoOMEoDZoaYea67sv4mNE3YKwRrolcG0kU1lErxfcDziLqbf6eZr1wStDHRkYpuMqC4BrstvwLqrOHnm2X8GWbGsFsb0r4VWBmWQm7pESuZhmOYXj+Px/M+EhpVKYb9zL5TULiToH7f8IJbs5yuRK5cqhRhvb5T+6y/JxEdCiQARyBqBtceOYciiRWxRnTp1cPbsWRQoUCBrRmi2QglQAlChuLPnbOHChbC15auBatY0hpfXyewZolVEgAiInsCGDfbYsWMm01mwsCb6B/ugWMWyP+lOjL+IEFsv4Bvf5bPtBCO0saa7dsS4uS/vvsbmibvx5Dp/UXp2ByUAs0tOtdc9ufac3fv37sV7Fmilctqs42+xIgVlEvjrNx9YZ+B7j/jmNSWKFsBcBwPUqFREJvbJiOoS+PTpK85de4X9xx/h0o0kcJVjXMWfXs1iaGlQBq0NdFCkcH7VBaCCka3YmoDg7/c3cjnb/U690U5P96dIEx6/hpHDJiS957tBz+jZE74DB6ogDQqJCBABjoCJkxOiExIYDH9/f9jY2BAYkROgBKDIN4iTl5qayqoAr1+/ztSOH78CrVsPl4BykkgEiEBWCNy7dx4ODkb49In/xdl4VF8YDe/zryZOb9yFYwFrhe9xVYBcNSANIkAE1INAWvJHrBkdisQzj1jAhTTywXFMM9SqUkymAK7feQ3vpaeQksp3+NSrVYw1BdEslFemfsgYESAC4iXAVf1x1X8/xpzBLTGle5N/FeyxLQauW6PZ9wrmy4cYHx80rFRJvMGRMiJABLJFYOWRIxgRFMTW1qpVi1X/aWhoZMsWLVIcAUoAKo51jjwtWLAAkyZNYjaqVWsGX9+4HNmjxUSACIiPQGDgUBw9uoYJK165PAYs90Z+zfSjNb8qjnAPwNXIKPYydw8gdx8gdy8gDSJABFSfQMj0CJzbwV8Pwg3bQY1g2rS8XAKPin8I/3XnBNudW5aHi3Ujufgio0SACIiLAHffH3fvH1fFyY1BpnWwdkLn/xT5NuUjjBw34urDV2zOkFatsNrKSlxBkRoiQARyTMDA3h6nbvGNf+bPn4+JEyfm2CYZkD8BSgDKn7FMPLx//55VAd64cYPZGzNmKdq1Gy0T22SECBAB5RM4dy4CPj7pl2W3nzEGembtfivs/at/EGLriZe377N5XEdgrjMwDSJABFSbANdY5lAA3yWcG393rYk+HWvINeht+25g8x7+mA83RvapgRF9qQu5XKGTcSIgAgJcx1+u8y836lUsgQPOvVHmL83fKlt+8CJGLz0gzNnr4IDOjehDAxFsJ0kgAjIhsOzgQYxZupTZqlGjBqv+09T8/c8FmTgmIzkmQAnAHCNUnIF58+ZhypQpzGHlyvqYNSseuXLlVpwA8kQEiIDcCHh5dcKFC/uY/YpN6qFPgGumfN2LO4/tE72FuR3tWsB0VLNMraVJRIAISI8AV/XHVf/9GG0MK8BqQEOFBBK48TwOxz4QfHFVgFw1IA0iQARUk8C6HbcQtIHv7smNSMde6Ngwc8d527pvw+HL/AeUHRs0QKSTk2pCoqiIgJoR+PrtG5pOn46zd/mGhXPnzsXkyZPVjIJ0w6UEoIT27t27d6wK8Nb3UtuRIwPRseN4CUVAUokAEfg3AkeOrEJQUPq9nj1nz0DV5o0zDSt+fTiiAtcL84eu6IXqzTP3C3qmndBEIkAElE6Au++Pu/ePu/+PG/Wql4Dj2GbIny+PQrR9/PQF3ktO4fLNl8yfpkZezHMwYPcC0iACREC1CMRdeIGJXrFCULMsTTHNLPMdxneduY0eM3cI61eOH49hrVurFiSKhgioIYGgfftgFRzMIq9WrRqr/itcuLAakpBmyJQAlNi+zZkzB1OnTmWqdXX1MHNmPPLmpS5qEttGkksEBAJpaSlwdDRCYuJF9lrtji3QxS3rHbT2uPrj+v4TzIZOrZIYtqo3NIv99/2BtAVEgAhIi8C758lYMzoMXOdfbpQqVggOY5uhQhnF/tL94Ok7+Cw5heevU5gOriPwXIdmKFFUNp2HpbUrpJYIqCaBpLcfYesZg5v3+A7gA5rXwgbbrlkO1nLhXmw4zlcQ6unqIsbbG4UKFMiyHVpABIiAOAh8/PwZTWfMwMXERCZo9uzZsLOzE4c4UpEpApQAzBQm8Ux68+YNqwK8c+cOEzV8uD86d856skA8EZESIqDeBEJDfbBpkyODkDtPHvRf7o0ytatmGUryi9fsPsBXdx+ytfoWddHLt1OW7dACIkAExElg44SduLL/piDOYUwzNK5bWiliz1x5Bp+lpwTfrQx04Gv37x1BlSKQnBIBIpAjAl6B57HnKH/cv0754tjv3Bvlimll2ebp209h5LgJn798ZWu9+/eHg4VFlu3QAiJABMRBYGFEBGxXrmRiqlSpwqr/ihQpIg5xpCJTBCgBmClM4prk5+eH6dOnM1Hly9dhVYAFClClj7h2idQQgT8TePbsNhwcjPD27Qs2ucmAHmg5YdCfF/7HjLvRZxE6xVf4blfH1jAerJ9te7SQCBABcRCI9DuG4ytOC2JG9q6PzqbKPeYfEXUPwSGXBE0De1SF9aA64gBGKogAEcg2ga1772L+qsvC+j32FuiiXznb9qauO4Y5O/mfXyW1tRHj44OqpZXz4UW2g6CFRIAIICUtjVX/XX3IFxvMmjUL06ZNIzISI0AJQIltGCc3KSkJjRs3xt3vF28OGTIX3brRxZsS3EqSrOYEVq60QUREAKNQuFRxDAj2gVbJnN2lFbc2DCcWb2Q28+bPw44CV2pCl/Sr+aNG4UuYQNymC9jpdlCIoEebqhjSUxyJtjU7rmLn4duCtqmj6sOig3ITkxLeapJOBJRO4Py1V7D1jMXHT3zFns+A5rA3N8iRrkevk2HosBEPX71jdiZ07oyFw9PvPc6RcVpMBIiAwgjM270bU9asYf4qV66MM2fOoGjRogrzT45kQ4ASgLLhqHArM2fOhL29PfOro1ODdQTW0NBWuA5ySASIQPYIXL9+Es7OzYXFLScMRpMB3bNn7JdVu53nI+FgNHu1QkMdDFvZGwU06a5QmcAlI0RAgQRunriHNaNC8e3rN+bVsIEOpo4Q11Hb2StOI/bCE6Yvd+5cmGdvAIOGJRVIiVwRASIgCwIpqZ9Z8u/yzSRmrp9xTWye1E0WpjF312nYrT0m2Drh6QmTWrVkYpuMEAEiIH8Cb1NTWeffG0/4/+99fX0xY8YM+TsmDzInQAlAmSNVjMFXr16hSZMmuHfvHnNoaTkLZmZUgqsY+uSFCOScwNy5fRAbG8IMlaldDQOCvZErd+6cGwbw7tlLhNh64XXiI2bPoH8D9HBrJxPbZIQIEAHFEHj94B+sHhGKV4n8m/HK5Yuwjr9FtcXVbCPp7QfWGfjuwzdMZwUdTcx3NES50nQ1iWKeFPJCBGRDYPbySwjdz7+vqFWuGPY59UbFErJpMvTl6zcYOW5E/K2nzH5vQ0NsmzJFNsLJChEgAnIn4Bcejunr1zM/lSpVwunTp1G8eHG5+yUHsidACUDZM1WYRR8fHzg68s0DSpeuwu4C1NLK2fFBhYknR0RAjQmcObMbM2emV/t1cbdF7Q7p1YCyQHP7xBnsmDpTMNXToz2a9tOThWmyQQSIgAIIZGz6oamRD45jDVCzsjiP2iTcTYL3kji8T/3EyFBTEAU8IOSCCMiQQPjBRMxcelGwuHNGT3RvnPWGZL+TtPHENQz03ytM2TVjBro1bizDKMgUESAC8iDwOjmZ3f1359kzZt7b2xsODg7ycEU2FUCAEoAKgCwvFy9evGBVgPfv32cuBgzwhrk5/WOUF2+ySwRkRWDWLDOcPr2TmavSvDHMZ8unhD521XacXLaZ+SlYuAC7D7B8/TKyCoPsEAEiICcChwNjcGghf4yfGzaDGqFlU3Hf5Xks/iEWrjsnaB7VtyaG96khJ0JklggQAVkRuHbrH9h4xiI5hU/ge/5tAqdehrIy/5OdHjPDsOvMHfZajyZNEP69qaFcnJFRIkAEZELAJywMjhv5+8UrVqzIqv9KlqSrPmQCVwlGKAGoBOiydOnl5QVnZ2dmskSJiqwKsEiRUrJ0QbaIABGQIYGzZ/fC17erYLHn7Bmo2lx+n4DvcpiLG0dimb8qBhXYfYC588rmqLEMsZApIkAEvhO4dugW1o8PF3iIqenHnzbp16Ygs6Y1hWlT+tDhT9zo+0RAWQS+fPkGG88YnL3yiknobVgD26bI5j7if4tp95nb6D5zh/CtPfb26KKvr6zwyS8RIAJ/IPD8zRtW/Xf/5Us209PTE05OTsRNwgQoASjhzeOkP3v2jFUBPvzejrtfP3f07u0i8ahIPhFQXQKzZ5vj1Cn+l195Vv/9IPjmyXNst/VC0gP+0l6ToY3Rxb6V6gKmyIiAhAkkPXqL1cND8PIef++fXs0ScBlvhFy5pBHUt2+AR1AMLibwbxS4+wD9nQ2hU5LuA5TGDpJKdSPgv+YKNu/mK/Kq6xTFPqdeqFyqiFwxZKwC7NmsGcKmTpWrPzJOBIhA9gl4hITAdcsWZqB8+fKs+q906dLZN0grlU6AEoBK34KcC/Dw8ICrqyszVLRoWfj6xqF4cXEfFcp51GSBCEiPwPnzkfD27iwIl3f13w9Ht6LiET7dT/Db268zGpnVkR5AUkwEVJzAJttduBx5g0W21RUgAAAgAElEQVSprZUfLuMNWfMPKQ2uGYhHUCzeJn9kstsYlYX3ZPlVOUuJDWklAmIiEBH1EB4B6cf2w6aZoWfTanKX+GsVYISjIzo1bCh3v+SACBCBrBF4+OoVDOzt8TiJ/1DS3d0dLi5UaJQ1iuKbTQlA8e1JlhU9efKEVQE+fvyYre3efQoGD56TZTu0gAgQAfkSmDOnF+LiQpkTRVT/ZYwmZsU2RAdvZS8VKJwfQ5f3QsVGZeUbMFknAkQg0wSOLo7FgQUnhfnWAxuitUGFTK8X08QjcQ+waMN5QdKYv2thaK/qYpJIWoiAWhO4lJCEyT7cvX+fGQe3vsZw7WOkMCYZqwAtDAyw3c5OYb7JEREgApkjYLd2Lebu2sUmly1bllX/6ejoZG4xzRItAUoAinZrsibM19dX6MaTO3ce+PjEoGrVplkzQrOJABGQG4ELF/bDy6ujYF9R1X8ZA9ppPwc3j8bx/5HXKYXByyxQuKSm3GImw0SACGSOwPUjd7BubJgwuVurKhhmUTdzi0U6a1XoFew+yh8t5MacGc1g0piODYl0u0iWGhF4lfQBk31P4cbdNyxqC4Pq2G7XQ6EEfq0C3OfkhA4NGihUAzkjAkTgvwnE374NIwcHfPn6lU3y8fGBvb09IVMBApQAVIFN5EJITU2FoaEhLl68yCJq0WIgbGzWq0h0FAYRkD6BuXP7IDY2hAWi6Oq/H/SSXyYhbIoPnt+4x16q26E6BgQo9pd+6e8kRUAEZEvgzZN3WDU8BC/uvGaG61UvARcrQ+TJLZGL//4Dx5ev3+ARGIvLN/n7AHXLabH7AEsX15AtQLJGBIhAlgjYzzmNo3H8vcANK5XCHgdzlC2qlSUbspicsQqwt6Ehtk2ZIguzZIMIEAEZELBcuBAbjh9nlvT09BAbGwsNDfr/WwZolW6CEoBK3wLZCVi1ahWGDx8uGJw+fSeaNJFfJy/ZKSdLREC1CVy8eBCenu2FIJVR/ffD+aOL1xE62Qcf36eyl5oPb4LO01uq9gZQdERAxAS2TNqNi3sTmEKtQvlY8q9qhb9ErDjz0m4/+IclAZNTPrFF7UzKwnMi3QeYeYI0kwjIlsDCtVexaddtZlRbIz/2OFigea1ysnWSSWu/VgEecHZGOz29TK6maUSACMiLwK7Tp9Fj1izB/MqVKzFs2DB5uSO7CiZACUAFA5e3u06dOmHfvn3MTb16beDqekjeLsk+ESACfyAwf34/REfz9+8pq/ovo8SrEccQ4bFIeKm7cxsYWjaifSQCREDBBI4tO4X9c/lP2LkxfkADtDWsqGAV8nV3KPY+gjZeEJyMG1Abg83l32hAvlGRdSIgPQIhkfcwd8UlQfga684Y3FK5DcEyVgH2NTbGlkmTpAeWFBMBFSPQ1t0dhy9fZlF17NgRkZGRKhaheodDCUAV23/uH2jnzuldRseMWYp27UarWJQUDhGQDoHLlw/D3b2tIFiZ1X8ZqUWv2IqY4G3CS4OXmqNmqyrSAUtKiYDECdyIuos1o/imQNzo0rIyRvSqJ/Go/l3+iu2XsffYXeGb8xwMYNSolErGSkERATESiD77DFN8TwnS3PoYwbWvsdKl/loFeMjVFW3qqebPQaXDJgFEIBMElh08iDFLlwozIyIiwBUY0VAdApQAVJ29FCLhSnRXr17Nvi5fvja8vWNQqFARFYyUQiIC4iewYEF/nDy5mQkVQ/VfRmJcFSBXDciNouW0WVOQUtWKix8qKSQCEifw9nkyVg8PwbObr1gkdaoVh8t4Q+TLm1vikf27/E+fv8IjKBZXb/HxVqlQmN0HWKJoQZWMl4IiAmIicPfhO0zxOYUnL1KYLK7qj6v+E8vIWAX4t4kJNk2cKBZppIMIqBWBNykpMHJ0xLWHD1ncQ4cOBXfFGA3VIkAJQNXaTxbNhQsXWEOQDx8+sK/79nVDnz6uKhgphUQExE3gypWjcHNrLYgUS/XfD0Ef36cgdLIvuHsB2ZtygwosCZivYF5xgyV1REDiBLba7cWFXddYFIU08rHkX3Vd1bj377+25mbiPywJmJLK3wfYsUU5uNnoS3wnST4REDeBtI9fWPLvzBW+GQ93398eewtoF8ovGuG/VgEecXNDq7rS7oIuGrgkhAhkgYD7tm1w28pfWVSwYEHW+KMBdefOAkFpTKUEoDT2KcsquTbdM2fOZOs0NYvCxycGZcvWzLIdWkAEiED2Cfj7D8SJExuZAbFV//2IiusIHDrZG+9f/cNeatyrHix8OmY/aFpJBIjAbwkcD45H5OwoYc7Yv/XQ3lhXLagdiE7Eks0XhVitLOvA0qyqWsROQRIBZRDwDjqP3UceMNc6f2lir6MF6/wrtpGxCnBA8+bYYGsrNomkhwioNIGEx49h5OCApPfvWZwzZsyAr6+vSsesrsFRAlBFd/7Zs2cwMjLC3bv8nTsdOozFqFGLVTRaCosIiI/A1atRcHVN764rtuq/jMRuHo3DTvs5wkvtbE3Qeryh+KCSIiIgcQI3T9zD6hHbhSg6taiEUX3qSzyqrMlfvu0SIo/fExYtcDKEQYOSWTNCs4kAEfgjgVUhN7BsC99hnBvb7XrAwqD6H9cpY8KvVYDH3N1hWke5DUqUwYF8EgFlERi3fDmW7N/P3FeuXBkxMTEoXbq0suSQXzkSoASgHOEq2/TChQthm+ETNDe3I6hbt5WyZZF/IqAWBAICBiEqaj2LVazVfxk34vSGnTi2aJ3wUp/ZXdCwR2212CsKkggogkDyyxSsGh6CpwkvmLtaVYqxo78F8udRhHvR+OCOJHJHga/fec00VdPVhr+TIYr9VUA0GkkIEZA6gcioh3APOCeEMXtQS9j1aCLqsDJWAVqammLdhAmi1kviiICqEDh65Qpau7kJ4fj7+8PGxkZVwqM4fiFACUAVfyRMTEwQHR3Nomza1AzTpu1Q8YgpPCKgfALXr5+As3MLQYiYq/8y0jo4ezkuhPKf/hUsXACDl5lDV7+c8oGSAiKgAgRCpkXgXPhV/t9Xgbws+VezclEViCzrISTcTWJJwA9pn9nizi3Lw8W6UdYN0QoiQAT+j8DF669Zx9/kFP6+zXEdGiBoVDvRk/q1CvC4pyea16olet0kkAhInUBPPz+Ex8ezMIyNjXHy5Emph0T6f0OAEoAq/nhs27YNffv2FaKcOHEjTEz6q3jUFB4RUC6BRYuG4NixtUyEFKr/ftD69vUrawpyL+48e0mndimWBNQupaVcoOSdCEicwImVpxExi++4zY3RffXQsbl63Pv3X1u370Qilm1Nvw/QZnAd9O9O9wFK/FEn+Uom8OL1B0zxjcPNe2+Zko4NK7GmH3ly51Kyssy5z1gFOLhlS6yxts7cQppFBIhAtghsOnkSAxYsENZu3boVffr0yZYtWiQNApQAlMY+5Uhlr169EBoaymxUr24Ab+8Y5MoljV8EchQ4LSYCSiCQkBANJycTwbNUqv9+CE568ATbJ3vjzcNn7KU67aphYKCZEkiSSyKgGgRux9zHqmEh+PbtGwuog4kuxvTTU43gchjF0i0Xsf9kIrPC/Vri72yEpvVL5NAqLScC6ktgxux4HDv1lAGoWroIIhx7obqOdCqNf60CPOnlBeOa1MRQfZ9oilyeBLjfS4wcHRF38yZzY2Fhge3b0+8plqdvsq08ApQAVB57hXk+fvw4TE1NBX9DhsxDt26TFOafHBEBdSIQGDgMR4+uZiFLqfov4x5xFYBcJSBXEcgNk6GN0cWe7g9Vp+eYYpUNgfdJqVg9PASPrz5nBmtUKgoXK0NoFMgrGwcSt5Ka9hkegbG4cS+J51O5CLsP8C/t/BKPjOQTAcUT8F9zBZt332GOc+fOhb32FqwCUGojYxXg0FatsMrKSmohkF4iIAkC83fvxuQ1awStUVFRaNEi/QojSQRBIrNMgBKAWUYmzQXW1tYIDAxk4kuUqAgfnxgULVpWmsGQaiIgUgI3bsTC0dFIUCe16r+MWLm7ALk7AX+Mbk5tYDSI7ugS6aNHskRKYLt9JM6GXmHq8ufLw5J/tasUE6la5ci6duc1SwJ+/PSFCejaqgKcrBoqRwx5JQISJbAt4i7mrbwsqOfu/OPu/pPi+LUKMMbbG4Y1akgxFNJMBERL4HFSEowcHHD/5Uum0crKCosWLRKtXhImOwKUAJQdS1FbunXrFgwNDfHq1Sum08xsKiwt/UStmcQRAakRWLx4BA4fXslkS7X6LyNzrisw1x34xxi0xBy1WleR2raQXiKgFALRa85ij88RwffIPvXRuYX0qnEUAS/i+D0Eb7skuJo4tC76daWfNYpgTz6kT+DkmWewm3lKCITr9st1/ZXyyFgFOLxNG6wYN07K4ZB2IiA6AtPWr8fs8HCmq3jx4oiNjUW1atVEp5MEyZ4AJQBlz1S0Fr29veHk5MT05cmTj1UBVqnSWLR6SRgRkBKBW7dOwd7eQJAs5eq/jNx32s/BzaNx7KW/ymqzpiClq9MdXVJ6Nkmr4gnciXuAVcND8PUzf4y+nXFFjPtbmtU4iqK3ePMFHIy+//13lFxY6GwI/br0s0ZR/MmPNAncefCONf14+iKVBWBhUB3b7XpIM5gMqn+tAozz9UUzSk5Ifl8pAHEQOHPnDqv++/SFr7z38vKCo6OjOMSRCrkToASg3BGLx8H79+9hZGSES5f4T9lNTS0xYcI68QgkJURAwgSWLBmFQ4eCWQSqUP33YyuSXyYhdLIPXty8x16q3KwCSwLm18gn4d0i6URAfgRS33xgyb9Hl/lGOtV0/4LLeENo0r+Z30J/n/oJHkGxuJX4D5tXq+pf7D5AbS36WSO/p5UsS5nAh7QvmOwbh3NX+NM9DSuVxB4HC5QtqiXlsATtGasAR7Zti+Vjx6pEXBQEEVA2gUEBAVgfFcVk1K9fHzExMdDU1FS2LPKvIAKUAFQQaLG4WbFiBUaOHCnImTFjNxo37ioWeaSDCEiSwO3bpzFjRlNBu6pU//0I6NHF69g+yRufUj6wl/Qt6qKXbydJ7hWJJgLyJhDmuB+nQ/gP2vLmzc2Sf3WrFZe3W5Wwf+XWK5YE/Py9crJ7m4pwGEeVkyqxuRSEzAl4BZ7HnqMPmN3CBfNhr2MvNK9VTuZ+lGXw1yrA+Jkz0aRqVWXJIb9EQCUI7DlzBt1mzhRiCQ4OxogRI1QiNgoicwQoAZg5Tio1q0OHDjhw4ACLqX79dnBx4f9OgwgQgewRWLp0DA4eXMYWq1L1X0YaVyOOIcIj/XLgtjbGaGOV3vAke+RoFRFQLQIx685ht9dhIajhveqha8vKqhWknKPZc+wuVm5Pb2YweXg99OlMDOWMncxLjMDKbTewfGuCoHqNdWcMbllHYlH8WW7GKsDR7dph6Zgxf15EM4gAEfhPAu09PHDw+2nA9u3bY//+/URLzQhQAlDNNpwLd+/evejaNb3qb+zY5WjbNr0qUA2RUMhEINsEHj26Dju7Bvj8+SOzoWrVfxnBRK/YipjgbcJLvf06o5GZ6r3hyPbDQAvVmsC9+Ifs6O/nj/ydOm0MK8JqAFWvZeehCNx4AYdj+fsA8+fLDX9nQzSsTVWU2WFJa1SPQMSxh/BYdE4IzK2PEVz7GqteoAAyVgHmz5sXF+bMQa1yqlPlqJKbRkGJlkDwoUMYtWSJoG/Pnj3o0qWLaPWSMPkQoASgfLiK3uqQIUOwdu1aprNChbrw9o6BhkZh0esmgURAbAQ2bXJCaKg3k6XbVA+9FzqLTaJM9XBVgFw1IDcKaOXH4KUWqNSEfhmXKWQyJjkCH5LTsHr4djy48IRpr1KhCDv6W1gzv+RiEYPgd+8/sqPAdx68YXLqVi/K7gPULJRXDPJIAxFQGoEL116zph/vUz8zDVzVH1f9p8qjvWcIDl5MZCE6WljAq39/VQ6XYiMCciHwLjUVRo6OuPKAvzZg8ODBWLNmjVx8kVFxE6AEoLj3R27qzp07xxqCpKWlMR/9+nmgd2/VTlzIDSYZVlsCKSlvWPXfixf8L6adnK1Qt0srlebx8X0KQif7grsXkBtlapbEkGXm0C5DHyCo9MZTcL8lsMPlAOK3XGRzcufOxZJ/9WtQB9ucPDaXbrxkScCvX78xM2btdDFjjF5OTNJaIiBpAs9ffWDJv1uJb1kc3H1/e+wtoF1ItT9oWHP0CoYGRrKYdUuWZFWARQoVkvRekngioGgCniEhcNmyhbktUKAAa/zRqFEjRcsgfyIgQAlAEWyCsiRMnz4dfn5+zL2WVjH4+MRCR6e6suSQXyIgOQKRkYuwYsUEprt4pfIYvH4OcufJI7k4sir4+Y17CJ3sjfev+G6dtdtWg2WQWVbN0HwioBIE4jaex073Q0IsQ83ronvrKioRm7KD2HXkDlaHXRFk2I2sj14dKylbFvknAkohMN0vHlHxT5lvnb80sdfRAg0rlVKKFkU6/fzlK/Ts1uLaQ77bccCIEbDuRI3IFLkH5EvaBG4+eQJDBwe8Tk5mgUybNg2zZs2SdlCkPtsEKAGYbXTSX/jkyRNWBZiYyFcvdew4HiNHBko/MIqACCiIgIODIW7ejGPemo/tD4MhFgryrHw3N4/GYaf9HEGI8RB9dHVorXxhpIAIKJBA4tlHWDV8Oz6lfmJeWzWrgAmWDRWoQPVdBaw/j6On+CNLBQvkYUeB9WoVU/3AKUIikIHAgtVXsGXPHeGV7XY9YGGgPh/a+4TGwXHTCRa/QfXqiPXxoeeDCBCBTBKwCg5G0L59bLauri6r/tPR0cnkapqmagQoAahqO5rFeBYsWIBJkyYJqxwcItCoEX2qlkWMNF0NCcTGbsfcub1Z5AU0C7HqP+0yJdWKxOkNO3Fs0Toh5q6OrWE8WF+tGFCw6kvgY8on1vTj/rnHDEKlctpwsTJCES3VPo6n6B1/k/wRHoExuPeIP/ZYvyZ/H6BGQboPUNF7Qf6UQ2Dr3ruYvyq9M/bsQS1h16OJcsQoyWvii7doYLcWb1L4q4tCpkxBL0NDJakht0RAOgQiz51D5wwJ8/nz52PixInSCYCUypwAJQBljlR6Bk1NTXH8+HEmvHbtFvDwiJJeEKSYCCiYwOzZ5jh1agfz2rBXR7S1U89O2gdnL8eF0P0C/UGLe6JWm6oK3g1yRwQUT2CPzxFErzkrOHaxMkSDmur1IYCiqF9IeAGPwFjBXb+uVTBxaF1FuSc/REBpBI6ffoZps04J/sd1aICgUe2UpkeZjq2CDyFo33kmoWezZgibOlWZcsg3EZAEAVMXFxy/do1pbdGiBaKi6H2+JDZOjiIpAShHuFIxHRER8VML8AEDfGFuPkMq8kknEVA4gYSEaDg5mQh++y/zQtn6NRWuQwwOv339ypqC3IvjfykvolMYQ5ZZoDQ1QBDD9pAGORG4euAWNliHC9YH96wDM0p8y4k2bzb88G2s3XFV8DFzalO0bFZGrj7JOBFQJoHb999iiu8pPHuZymR0bFiJNf3IkzuXMmUpzXd0wmOYOG0S/J/08oJxTfX83Utpm0COJUVgZlgY7DduFDTv3bsXnTurdtdwSW2QksRSAlBJ4MXmdsKECVi0aBGTpaGhDU/PKOjqNhCbTNJDBERBYPnycdi/fwnTUq1FU5j5TROFLmWJSHrwBGFTfMH9yY1KTcuzJGD+QvmUJYn8EgG5EUh98wHBg7fi6fUXzIeBng6mjVSv43hyg/sHw37BpxF3kf85U01XG4FuxtDWop8zytoP8is/AqkfPmOy7ymcv8o3vqiuUxR77M3Zn+o8evqFIzz+FkMwtkMHLB41Sp1xUOxE4D8JXEhMhKmzM96m8h8gWFtbIyAggIgRAVACkB4CRuDx48fgjgLfvn2bfW1s3A+TJm0mOkSACPxC4NmzO5gyRQ9pae/Zd7p7T0aNNkZqz4mrAOQqAbmKQG40Mq+L3jPpPlG1fzBUEMBur8OIWXeORVZYMz/cJxhBt6y2CkYqvpASH7+Fa0AM3r3/yMT16VwZk4fXE59QUkQEckjAM/A89h7lm99wFX9c5R9XAajuY1vMDfSdt4th0CxQABfnzkWV0qXVHQvFTwT+j8Df8+djS3Q0e71q1ars6G/ZsmWJFBGgBCA9A+kEVqxYgZEj0+8xs7Zeg5YtBxMiIkAEMhAICfHAli2u7JXStarCctVM4vOdAHcXIHcn4I/RdoIR2lgbEx8ioDIEruy/iY0TdgrxjOpTH51a0JtyRW5w5PF7WL7tkuDS164JWhlQN0NF7gH5ki+BFVsTELzthuCEu/OPu/uPBk+g6Yz1OH37Gfu7e79+cOnNN2SjQQSIAE9g7bFjGPL9ZB/3dXBwMEaMGEF4iAAjQBWA9CD8RKB3797Yvn07e61s2Zrw9DwObW261JweEyLAEfj4MZVV/z19yh8/aT1xKPT7dSU4GQhwXYG57sA/RnfnNjC0bESMiIDkCaT8k4rgQVvx7MZLFouJfllMHtpY8nFJMYB5q8/g5Fm++3LVioXZUeAihan7shT3kjT/TCAk8i7mrkjv+Mt1++W6/tJIJ7Bgz1lMWn2EvVCtTBlWBaiRn/790zNCBDgCL96+RQtnZyQ85v+P7NWrF0JCQggOERAIUAKQHoafCJw5c4Z1CEr9fl9At26TMGTIPKJEBIgAgIMHl2Pp0tGMhWbxohiyfg40/qKjf78+HLsc5uLGkQwdO+d1hV7XWvQMEQFJE9jleRix6/mjv0W1C8B9gjHKldaSdExSFf/oWTJcA6KR9DaNhdC7U2VMGUFHgaW6n6SbJ3Dg5CO4LEjvLN7LsAZCpnQnPL8QePE2FQ3s1uBJEn8Vy7IxYzCqnXp2RqaHgwj8SmDymjWYv3s3e1lDQwPHjx9H48b0YSU9KekEKAFIT8P/EfD09ISLi4vwurPzfujptSdSREDtCbi4mOLateOMQ5OBPdDSepDaM/k3AGnJ77Fjmh8enuM7duYrmBeWi3uimrEu8SICkiRwOfIGNtny905xY+zfemhPz7NS9/JAdCKWbL4oaPCe0gRtDOkosFI3hZxnm8Cpiy8w3S8eH9K+MBumdcojfFpP/KVZINs2VXnh1HXHMGfnaRZii9q1EeXhocrhUmxEIFMEDly8iA6ensJcDw8PODs7Z2otTVIfApQAVJ+9znSknz9/Zg1BYmJi2Jp69VrD1fVwptfTRCKgigROn96FWbN6CKENWjsbparT3V//tddcR+DwaX54de8hm1JEpzAsg3qibJ1Sqvh4UEwqTOD961QED96C5zf5bpymTcvDdhAdaxfDlvuvO4eoeP5nTJUK/FHgv7TpKKAY9oY0ZJ7AjbtvMM0vHs9e8t06a5cvjvBpZmrf8fd3BM/fe45GU9cJU3ZOn47uTagbe+afOpqpigTauLvjyGX+CgEjIyPW+CNv3ryqGCrFlAMClADMATxVXrpr1y706JEh2TFoNnr0sFPlkCk2IvBbAvPn90N09FY2p1aH5ujqbkvE/kDg8aUE7Jg2C6n/vGMzueTfkOBe0CpeiNgRAckQ2Ol+CHEbzzO9JYpqwGOCMUqXoGdYDBv47GUKXAKi8TKJT5z06lgJdiPri0EaaSACmSLw+k0aJnnHgUsCsp8xhTUQPr0njGtSt84/ARzgvwebTlxn0/oaG2PLpEl/WkLfJwIqS2DOzp2Yui5DUnznTnTvTlcIqOyG5yAwSgDmAJ6qLx0/fjwWL17MwtTSKgoPj+OoUKGuqodN8RGB/yNw+/ZpzJjRVHjdfK49qhjrE6lMELgVFY/w6X7CTO4Y8LBV1LEvE+hoiggIXIpIwOaJ/F063LAe2BCtDSqIQBlJ+EHgSNwDLNrAJ2i54TWpMdoaU/KEnhBpELD1jAV3/PfH2DHNDGZNq0lDvJJV7jl7B918wwQV8TNnoknVqkpWRe6JgOIJXHnwAC1cXJCUnMycjxs3DkFBQYoXQh4lQYASgJLYJuWIfMD9MGnRAomJiUxAixYDYWOzXjliyCsRUCKBVasmYu9ef6agfKM66BfkrkQ10nN9aech7PddIgjnGoL0m0fdk6W3k+qlOPlVCuv6++I2f/S3jWEFWA1oqF4QJBJt4MbzOBz7gKmtVF6LHQUuVoTuTpPI9qmtTK7hB9f448dYPrYDRralCtasPBAtXbcg6ip/DYBtly5YMGxYVpbTXCKgEgQsFy7EhuP8HeW6urqs8UeFCvRhpUpsrhyCoASgHKCqksmlS5di7NixQkhcApBLBNIgAupC4NWrh7Cz00NychILuf2MMdAzo25zWd3/uDVhOLFko7DM0LIRuju3yaoZmk8EFEYg3O0gTm26wPyVKaEJ9wlG7AgwDfER4I4AuwbE4OlLviuoeQddTBulJz6hpIgIfCcwd8VlhETeFXj4DGgOe3MD4pNFAssOXsSYpQfYqmJaWrgwZw7KFy+eRSs0nQhIlwCX+OMSgD/GkiVLMGbMGOkGRMrlToASgHJHLH0HPXv2RHh4OAuEOwLMHQXmjgTTIALqQGDHjpnYsMGehfpX+TIYvG4O8hWkypLs7P1R/zU4szn9OGXbCUZoY22cHVO0hgjIlcDFPdexZfIewYftYH2YNiknV59kPGcEok4/gv/as4IRz4mN0c6EjgLnjCqtlgeBFVsTELzthmB6UrfGmDeklTxcqbzNlLRP0LNbi9tP/2Gx+g4ciBk9e6p83BQgEeAIcEd+uaO/3BFgbpiZmWHHjh0Ehwj8lgAlAOkB+SOBuLg4dhT406dPbC7XDGTQoNl/XEcTiIDUCXz9+gV2dg3w4MEVForRiD4wHtlX6mEpVf9e94W4FskfU+AGVwXIVQPSIAJiIfDuxXsEW27By3vfq35NdDG2H1WTiWV/fqdjyZaLOHCSv7akYllNBLmboPhf9IGNFPZOXTRyVX9c9d+PYdmiNtbZdFGX8OUSp+vWaHhsi2G261aowKoA8+TOLRdfZJQIiIkA1ykkJNwAACAASURBVPSDa/7BjXz58rGjvwYGVEkspj0SoxZKAIpxV0Soyc3NDe7u6feeuboeRr16rUWolCQRAdkROHp0DQIDhzKDefPnx+D1c1C0go7sHKippe0TvXAvjj9ayY1+87tBr0tNNaVBYYuNwA6XA4jfcpHJKl9aC+4TjPGXNiWRxLZP/6bnn7dpcA2IxsNn/EXoPdvrYvpoSt5KYe/UQePBk4/hvOCMEGrHBpUQ6dRLHUKXa4w3nySxKsAPHz8zP6utrDCkFVVUyhU6GVc6gSOXL6PNT+/NXcG9X6dBBP5EgBKAfyJE32cE0tLSWBVgfHw8+1pPrz2cnfcTHSKg0gQ8PNrj0qWDLMb6Pdqig336fZgqHbicg/v27RvWD5uO5wn8/Uf5CubFyPX9UL5+GTl7JvNE4PcELuy+jq1T0o/+ThnWGMaN6BiplJ6b6HOPMXdVepLF3VYfHZrT8W0p7aEqar126x+Md4vGh7QvLDz9yqUQP8sSuXPlUsVwFR7TqCX7EXzoEvPbrn59HHBxUbgGckgEFEmgg6cnDlzkP6xs2rQpq/4rUIA+rFTkHkjVFyUApbpzStAdFhYGCwsLwfOQIfPQrdskJSghl0RA/gQuXNgHL69OgqO+gW6ooF9X/o7VxMO7Zy+xcbQTkp/zHVaL6BSG9Y7BKPRXQTUhQGGKjcDb58lYPnALXt/n75LqbFoZI3vXE5tM0pMJAsEhlxERxX/AUEFHk3UFLlmMfrZkAh1NkQOBt8kfMXhqFJ69TGXWyxfXQrTXAFQoUVgO3tTT5NErD9DabasQfKSTEzo2aKCeMChqlScwf/duTF6zRogzNDQU5ubmKh83BSgbApQAlA1HtbEyevRoLF++nMWrrV0Snp7HUbYsHd1TmwdAjQINCBiEqKj1LOLKRo1gMc9BjaJXTKiPL93AVitXfPnEH9spW6cUrMIGKcY5eSECvxDY4bwf8Vv5ChLdstqs629hzfzESYIE3r3/yLoCJz5+y9SbtauIGWMoGSDBrVQJyUOmReHG3TcslgJ58+CIe18Y1aDKYllvbhefUESc4xP/lqamWDdhgqxdkD0ioHQCCY8fo4WzM1685f9/GzVqFJYtW6Z0XSRAOgQoASidvRKF0rt378LU1BQPHz5kelq2HAxr6/RPIEQhkkQQgRwSePw4Aba2tQQrXdxsULtjixxapeX/RuDG4RjscpwnfKuasS6GrepNsIiAQgmc33kN26buFXxOH9kUzfToSLpCN0HGzk5dfIpZwfy1Jdxws2mEji3Ky9gLmSMCvydg6xmLUxdfCJO2Tu6OPkY1CJscCGw4fg2WC9N/jl/390fNspRolQNqMqlEAkMWLcLaY8eYgvLlyyMqKgqVK1dWoiJyLTUClACU2o6JQG9QUBCsrKwEJZMmbYaxcT8RKCMJREA2BMLD/bB+/XRmrJhuOQzbvEA2hsnKvxI4s3kPjvqvFr6n17UW+s3rSrSIgEIIvHn6DssttyDpAV+h0711FQw1p+P+CoEvZyerw65g15E7zEu50oVYV+BSxekosJyxk/nvBFwWnMWBk48EHvOGtsKkro2JjxwJ1J64CtcfvWYeZllaYpqZmRy9kWkioFgCW6Kj8ff8+YLTwMBAjB8/XrEiyJvkCVACUPJbqJwAunXrhj17+IvSdXUbwNMzChoa2soRQ16JgIwJODk1R0LCSWa12WBztBg3QMYeyNyvBE4s2Yi4NWHCy4aWjdDduQ2BIgJyJxDmuB+nQ/ijv1UrFGFdfzUK5pW7X3IgfwKpHz6zrsC3fyR321SEwzg6Cix/8uRh7orLCInkj6Nyw97cAD4DmhMYORNw2HgcvmGnmBeTmjVxwstLzh7JPBFQDIG3qakwdXbGhcRE5rBr167YvXu3YpyTF5UiQAlAldpOxQVz8uRJdhT469evzKm5+QwMGOCrOAHkiQjIiQCX+OMSgD/GwBW+KFOnmpy8kdmMBPb7LsGlnYeElzpNNUWLkU0JEhGQG4Hz4VexbVqEYN9hTDM0rltabv7IsOIJnLnyDD5L+YQAN1wnNEInUzoKrPidUB+P68NvIXD9NSHgkW3rY/nYDuoDQImRnrr1FAb2GwQFXAKQSwTSIAJSJ2C/cSNmhvEflOfOnZsd/TUxMZF6WKRfCQQoAagE6Kri0snJCd7e3kI4Hh5RqF2b7klTlf1V1zi4o7/cEWBuVGxSH30CXNQVhVLiDp/uh1tR6fd2DVjYHXU70n1JStkMFXf6z5N3CB64BUmP+KO/PdtVw6AetVU8avUMb93Oa9hx8BYLvmwp7iiwMUqX0FBPGBS1XAkciX0Ch7mnBR9mTathxzQ6hipX6L8Yb+exDYcu3WevckeAuaPANIiAlAkcv3YNpi7p70ccHR3hRdWtUt5SpWqnBKBS8Uvb+fv371kV4NmzZ1kgjRp1goNDeiWFtKMj9epKgGv+wTUB4UbbKSPQsHcndUWhtLg3jXbC40v8HnDDescg6NQupTQ95Fg1CYQ67MOZ7ZdZcDUqFYXHBGPky5dbNYNV86g+ffoKl4Bo3LiXxEh0a10BjuMbqjkVCl/WBLhOv1zH3x/DuGZZnPTqL2s3ZO8PBAIjz8N6BX+agGsCwjUDoUEEpEygs48PIs+dYyHo6+uz6j9NTU0ph0TalUiAEoBKhK8KrkNCQtCnTx8hlKFD56Nr14mqEBrFoIYE4uN3ws+P/6Q+fyEN1vxDq2QxNSSh/JBX9rVB0oMnTEi+gnlhf3IcCmjlV74wUqASBM6FXUHIjEghFpfxhmhQq6RKxEZB/DuBC9dfwCMoVvims3VDdGlZgXARAZkQeJ/6Gd1G7ceHtC/MXnWdorixcLhMbJORrBF49DoZXDOQd6kf2cLwadPQoyldJ5I1ijRbLAQW7NmDSavTG+Vt27YNvXv3Fos80iFBApQAlOCmiU3y8OHDsWrVKiaLawTi5nYEVaroi00m6SECfySwePEIHD68ks2r07klOrtY/3ENTZAPgU8f0rC0+2ikJacwB0V0CmPa0dHycUZW1YrAP4/eYvmgLeD+5EbvjtXRv2sttWKgrsFu2nMdIftusvB1Smog0N0YOiULqSsOiluGBHqOO4hnL1P5/68KFcDjZWNQqEA+GXogU1khMGRRBNYeu8qWDG/TBivGjcvKcppLBERB4OydO2jt5gauAQg3hg0bhpUr+fcpNIhAdglQAjC75GidQCAxMRFt2rTBnTt32GuNG3fDjBm7iBARkBSBd+9ewsamJpKTXzPdZjOnolrLZpKKQdXEJt1/gpX9bISwytYpBauwQaoWJsWjYAKh9vtwJpQ/+lunanG4TzBC7ty5FKyC3CmDwNev3+AaEIOrt18x93QUWBm7oHo+uWO/3PHfHyNh4XDU0CmqeoFKKKKwU7dgMTucKS6mpYWEhQtRonBhCUVAUokA0H3mTOw+c4ahqFKlCg4fPgxdXV1CQwRyRIASgDnCR4t/EFi/fj0GDUp/Y25p6Qczs6kEiAhIhgBX+cdVALJfFnXLseO/NJRP4P6Zy9hm7S4IqWFaGUOWWyhfGCmQJIFLexOwedJuQbv7BGPUq15ckrGQ6OwRuHzzFVwDooXFnpMao51x2ewZo1VqT2CSTxxizz0XOBxy7YM29SqqPRcxAOCOAV9/xH+oy1UAcpWANIiAVAjMDg/HtPXrBbnr1q2DJTW0kcr2iVonJQBFvT3SEjdmzBgsW7aMic6fXwNubodRvbqhtIIgtWpLgLv7j7sDkBvNBpujxbgBastCbIFfjTiGCI9FgizDgQ3R3aWt2GSSHpET+PAuDcsHbsHThBdMqUX76hjYnY7+inzb5CJvw67rCD3AHwWupquNxR7G0CpExzXlAluFjc5ZcQnbI+8JEa617oxBLeuocMTSCs1h43H4hp1iork7ALm7AGkQASkQiL15E23c3JD6kb/HcvTo0Vi6dKkUpJNGCRCgBKAENkkqEp8+fcqOAl+7do1JbtCgI5yc0i9Zl0ocpFP9CHBdf7nuvz/GwBW+KFOnmvqBEHHEcWvDcGLxRkFhlxmtYDKssYgVkzSxEYicHYXjwfFMVqVy2vCaaAKNAnnFJpP0KIBAatpnOC04iXvf74Ec2KMqrAdR4kYB6FXGxabdd7BwzRUhHp8BzWFvbqAy8alCIKduPYWB/QYhFK4bMNcVmAYREDuBTl5e2HfhApNZu3ZtdvS3TJkyYpdN+iRCgBKAEtkoqcjkOhP17dtXkNu/vxcsLBylIp90qimB8HA/rF8/nUVfsUl99AlwUVMS4g770JxgnN++TxBpGWSG2m0pUSvuXROHutsx97Fy6DZBzJRhjWHciN4IimN3lKMi+txjzF3F363EjQAXIzSpX0I5YsirpAhExT/FdD/+wwRujO/YEIEjqSpdjJvYzmMbDl26z6TNsrTENDMzMcokTURAIOAdGgqnTZuEr7du3Yo+ffoQISIgMwKUAJQZSjL0g4CNjQ0CAgLYl7lz52VHgWvXbkGAiIBoCTg5NUdCwkmmr+2UEWjYu5Notaq7sB3T/HD7ePobL5tdQ1C6Br1pV/fn4k/xrxiyDXdi+TeBrQ0qwHpgwz8toe+rAYFFG87jSNwDFmnjeiWwyNVIDaKmEHNC4Pb9d7CcclQw0aNpVYRP65kTk7RWjgQCI8/DesUh5sGkZk2c8PKSozcyTQRyRuD4tWvs6O/nr1+ZoQkTJmDhwoU5M0qricAvBCgBSI+EzAkkJSWxo8Dnz59ntuvVaw1X18My90MGiYAsCHCJPy4ByI38hTRY8w+tksVkYZpsyInA+mHT8ew633WcG24XbJGvIB3llBNuyZvljv1yx3+5UaRwAXjZGqNsKS3Jx0UB5JzA4+fJcPKPxpt3acyYlWVtWJpRVXHOyaqmhQ9pX9Dacq8QXOMqpXF6lqVqBqsiUT16nQyuGci7VP4uNS4ByCUCaRABMRJo4+6OI5cvM2kNGzZkR3+LFqWO4mLcKylrogSglHdPxNp37twJswxl9n36uKJvXzcRKyZp6kqAO/rLHQHmRp3OLdHZxVpdUUgq7iXdRuH9q3+YZi75xyUBaRCBXwk8vf4CS/tvxscU/s3fMIu66NaqCoEiAgKB3UfvYFUof5ebpkZeLPE0YY1BaBCBXwlwyT8uCciNMn9p4snysQRJAgSGLIrA2mNXmVLuCDB3FJgGERAbAbetW+G+Lf2qkvDwcPTo0UNsMkmPChCgBKAKbKJYQ5g6dSrmzJkjyHN1PYR69dqIVS7pUlMCNjY18OQJ3w3SbOZUVGvZTE1JSC/seSb98O37MYlS1YrDds9Q6QVBiuVKYPPE3bgUkcB8NKhVEi7jqTO9XIFL1LhHUCwuXOe7Q7c1LguvSdRgSKJbKTfZAyYdxd2H75j9PLlz4fOWyXLzRYZlSyDs1C1YzA5nRmvo6CCBjlTKFjBZyzGBw5cvo627u2DHzs4Os2fPzrFdMkAE/o0AJQDpuZAbgZSUFHYUOC4ujvmoVas53NyOIE8eOqonN+hkOEsE4uN3ws+PvxC6mG45dvyXhnQIfHjzDoGdhguCqxpVxPDVdFGydHZQvkrPbL+MUIf0pjHuE4xRr3px+Tol65IkcPnmK7gGRAvaHcc1QLc2FSUZC4mWPYEJHjE4femlYPjlSisUL1xQ9o7IotwIcMeArz96zeyHT5uGHk2bys0XGSYCWSHw+csXtHZzw4nr19kyAwMDdvS3UKFCWTFDc4lApglQAjDTqGhidgjs27cPnTqlN1SwsHBA//7e2TFFa4iAzAksXjwChw+vZHabDTZHi3EDZO6DDMqXwItbiVg7yE5wUrNVFQxeai5fp2Rd9ATePkvGsv6bkPToLdPas21VDDKrI3rdJFB5BNaFX8WOQ7eZgLKlCrGjwCWLUZJHeTsiDs92M0/h5JlngpgLcwZDT7ekOMSRikwTcNh4HL5hp9j84W3aYMW4cZleSxOJgDwJOG7aBJ/QUMFFZGQkOnbsKE+XZFvNCVACUM0fAEWE7+TkBG/v9KSfo2MkGjakH2yKYE8+/pvAu3cvYWNTE8nJ/CfCA1f4okwduvxdis9MYvwlhNh4CNLrdayB/gu7SzEU0iwjAjvdDyFuI9+IqqJOYXhNNIGmRj4ZWSczqkjgfeonOC04iftP+GOevTpWgt3I+qoYKsWUSQIOc0/jSOwTYfYBl95oV183k6tpmpgInLr1FAb2G5ikYlpa7BhwicKFxSSRtKghgX3nz6PTT++RHeFFnarV8ElQbMiUAFQsb7X09uXLF3YUOCqK78JYvboB6wpcoACVNqvlAyGSoLnKP64CkCUImtRHnwAXkSgjGdkhcPt4PHZM45u5cKNhjzroM7tzdkzRGokTuHb4NtaP2yFEMXGIPlo0LifxqEi+IggcP/MIC9acFVz5TW+GFk1KK8I1+RAZAfeAc4iMeiioCp/WEz2aVhWZSpKTFQLtPLbh0KX7bAlXAchVAtIgAsoikJKWBq7rb9xN/h5yU1NTdvQ3T548ypJEftWEACUA1WSjlR3m0aNHWRLw27dvTEqPHnYYNIguN1X2vqizf+7uP+4OQG60nTICDXunH1VXZy5Sjv36gRPY4+IvhNCkb32Ye3aQckikPYsEvnz6guUDt+DBBb5qx7RpedgOapRFKzRdnQn4rzuHqHg+8VO3elEs9jBGvry51RmJ2sU+c8kFhB/iE0Xc2GjbFf2b11I7DqoWcGDkeVivOMS/D2nalN0FSIMIKIvA1HXrMGcn/z4kV65cLPnXqlUrZckhv2pEgBKAarTZyg7V09MTLi7pVVYzZuxE48Z0TE/Z+6KO/p89uw1ra/64b/5CGqz5h1bJYuqIQuVivrTzEPb7LhHiMhrUCN2c6FN+ldvo/wjo0MJoHA6MYd/V0swPL1tjVChDx7zUZf9lEeeDp+/g5B+N5PcfmbnhfWpgVN+asjBNNiRAYN7Ky9gWcVdQGjy2A0a0paPgEti6P0p89DoZXDOQd6n8v+1bixahammq8P0jOJogcwK7zpxBj5kzBbseHh5wdnaWuR8ySAT+jQAlAOm5UCiBDh064MCBA8xn5cqNWFfgQoWKKFQDOSMC+/cvxvLl4xmIWh2ao6u7LUFRIQJnt+7FkfmrhIhajGyKTlNNVShCCuXfCNw/9xjLB27G1y98pfmQnnXQow0d2aOnJesEdh6+jTU7rrKFeXLnwmIPE9SvWTTrhmiFpAgErr+K9eF8Ixhu+A9rDZsu+pKKgcT+nsAA/z3YdILvtho0ahTGdaBTAvTMKJbAm5QU1vX33F3+g4b27dtj//79ihVB3tSaACUA1Xr7FR98TEwMWrdujbS0NOa8a1dbDB26QPFCyKNaE5g92xynTvF3hHV0HI963VqrNQ9VDP7U2jAcX7xRCK2NlRHa2hirYqgU03cCa8eEIeHoHfZV/Rol4GZtRGyIQLYJuC2KwaUbL9l6Y/3SmGvfLNu2aKH4CSzfkoCVITcEoT4DWsDenPZc/DuXNYWrjlzG8KB9bFHPZs0QNnVq1gzQbCKQQwITV6+G/549zEqBAgVw5MgRGBnR7ys5xErLs0CAEoBZgEVTZUPAz88P06dPF4zZ2W2HgYGFbIyTFSLwBwJJSU9gbV0VHz+mInfevBgZsgiFSxcnbipI4OSyzYhdtV2IrMPkFmg5ht7QqeBWI2bdOez2OiyE5mplBL2aJVQxVIpJQQQuJryE+/fj5JzLycProU/nygryTm4USWBt2C0s3nhNcOnUyxCef5soUgL5UhCBB6/eoap1MD59/gqN/Plxe9Ei6BSl6l4F4Vd7N6Fxceg1Z47AYdasWZhGd1Gq/XOhaACUAFQ0cfLHCHTv3h27d+9mf69YsR5cXY9AW5verNHjIX8Cx46txaJFQ5ijykaNYDHPQf5OyYPSCBz1X4Mzm/mfNdzo4tAKJkMaK00POZY9gZf3krB8wGYkv0rh/39pXQVDzevK3hFZVDsCq8OuYNcRvqq02F8FsMTDBBV0NNWOgyoHvHnPHfivviKEOKlbY8wbQhfxq/Ked/UJxd5z/PHLNdbWGNyypSqHS7GJhMDLt2/R2t0dl+/zDYa6deuGXbt2iUQdyVAnApQAVKfdFlGsZ8+eZUeB3759y1R17DgeI0cGikghSVFVAgsXWuL48Q0svFa2Q9D4726qGirF9Z3AgVnLcHEHf/coN8zc26HZ3w2Ij4oQ2D4jEmfD+Dfw5UprwcvWBNpa+VUkOgpDmQTeJn+Ek/9JPHqWzGR0aVUBzlYNlSmJfMuQQNj+RPgtvyhYHNNeD0tGt5ehBzIlRgLzd5/B5DVHmbSBLVpgvY2NGGWSJhUjYBUcjKB9/PFzbW1tdvRXX5/uGFWxbZZEOJQAlMQ2qaZIf39/TJw4UQhu4sTNMDHpp5rBUlSiIJCS8hZWVpWRnPya6Rmyfi5KVK0oCm0kQr4EItwDcDUySnDSa2Yn6FOVmHyhK8D6xT3XsWUyf5cON2wsG6Fls/IK8Ewu1IXAsVMPsXD9OSFcj4n6aG9STl3CV9k49x59AM/A80J8lqZ1sG5CZ5WNlwJLJ3Dp/kvoTVnDXiiupYU7gYHQLlSIEBEBuRHYcvIk/l6Qfuf9ggULYGtLDQjlBpwM/5YAJQDpAVEqgd69e2P7dv6OrrJla8LN7TCKFi2rVE3k/H/snXdcj+0Xxz+2siMysrN39t4r5JEyUkZICNkrsgo/eyXJzC4kobKy90xG9sjITCopz+91Xbfu6rEa33Hf3+85/3jUfZ3zOe/rftD5nus6mkvg3DkvLFxoLrxvVcuj15rZmpssZfYTgX2TFiD0+Hnx6z0Xd0LVjuWJlEwJRH+KgbvlDrwOFQY1NK5VFA796NN0mW6npGUv3nAFp6684BpLG+biU4Fz58wiac0k7vcEDp8Jg+Piy+ID/9Qzwu6xXQiZFhFoNHUbztwN4xnvGjMG3evX16LsKVVVEgj78AEtnZxwN0x438zMzODl5aVKCRSLCCQjQAVAeiHUSuDWrVto2bIl3rx5w3W0ajUIQ4asUasmCq65BNzcBuPwYXeeYIMB5mg4yEJzk6XMfknAe9QcPD6fpOtjVVdUbFWGaMmQwMF5QTi17hJXrps9M2aPaoQSRXLLMBOSLHUCT8IiMHXJaUTFxHGpvTuXgb11JanLJn2/IHDy4iuMn39R/E67GiVxaIoZsdIyAtN3nsHMXWd51oNat8YaW1stI0DpqorA4NWr4X7kCA9XsGBBHD16FJUr0z3FquJPcX4mQAVAeivUTmD16tWws7MTddjbb0LTplZq10UCNItAfHwcP/777t1znljP1TNRtHpFzUqSskkRge1DHPHi+h3x2X4eZjBqXDJFa+khaRC4f+YJ1vdP/AS9T5eK+Kd1WWmIIxUaSWDP4fvw3Jc4KXapY33UraavkblqalLnr4dj1OxzYnqNKxTFyVk9NTVdyusPBE7dfoEm07bzJwzz5+fHgDNnykTMiIBCCWw+cQLWy5eLPl1dXTFkyBCFxiBnRCC1BKgAmFpi9LxSCFhaWmLr1q3cd8GCpflRYH39EkqJRU61k8DVqwfg7GzCk89fqhj6bV2snSAoa05gc7/xeHNXmALIbNCWHihZm+6Ok8vrsdZqJx5deMblViqbH7NGNJSLdNIpYwKOy84g5P47nkGtyvmx0oneO7ls57Xb72A37Ywot1apgrg8nz5slsv+KUNnZYcNCHku/P/sN3kyOtasqYww5FNLCTwJD+dHfx/+OOXWu3dvbNkiDCEkIwLqJEAFQHXSp9gigfv37/OjwM+eCT/QsQ5A1glIRgQURWDDhlHw81sq/OBm0REtHPoryjX5kSmB9T1H4v0T4U4WZnZelihW1UCm2WiP7BNrLsB/4Ukx4al29VCzYkHtAUCZqo3A1dtvMNs18R7RoZYVYdWVOk/VtiEpDBxy/yNsJiX+mVG+iB7uLKV/A6QQn8Y+NnL9MSw7cIXnN9LEBEv69dPYXCkx1RNgnX+sA5CZoaEhP/pbtiz9faH6naCI/yVABUB6JyRDYP369RgwYICop2/fRejUyUEy+kiIvAmMGlUJL14Ix7f++d9ElG5sLO+ESL1CCKwxHYLPb4QOAGYjfPuiULkCCvFNThRP4OXtN3zwx9cvsdy5SbNSGGBWRfGByCMR+A2Bdd7B8AsSuod1dTLDdWZDlCuZh3hJlMCDpxHoMyZIVGeYPxeerh4sUbUkS5UE9l9+iM5z9/CQFYsWRUiSKa2q1EGxNI/AQl9fjN2U2Miybt069O9PHzpo3k7LMyMqAMpz3zRWNbsLkN0JyCxTpsxwdAxE5crNNTZfSkw1BG7dCoKTk/Ae5dTXg43XCmTOShMcVUNf+lFWtuuPmIhIUejoABvkL5FX+sK1UKHX+IO46hPCMy+snwOzRzZC3tzZtJAEpawuAh8jvmLq0tN4Gf6FS+jQrBimDaejg+rajz/Fff7qC8ztj4qP6OXMjnfrh0lRKmlSA4GYb3EoM9wDYe+Fv/+POzmhGQ1nUMNOaFbIwzduoO3s2fj33395YuzOP3b3HxkRkAoBKgBKZSdIByfw+fNntGvXDmfPCpO5ypatg6lTA5AjB/0wTq9I2gls2zYFu3c7cweVOzZDe8fhaXdGKzWSwJJmvREf+03MbXzQYOQxyKWRuco1qbtBD7FpsNCtwcyuV3W0blBcrumQbhkTOHz2KVy3XRczWDipHhrWomPoUtrSN+9iYDokUJSULUsmxGwdJSWJpEUCBPqtOISNQbe4ksndumFOr14SUEUS5EogPCIC7WbPxtVHQpd4gwYN4O/vj1y56N+Tct1TTdRNBUBN3FWZ53Tq1CleBIyKiuKZtG49GLa2bjLPiuSrk8DEiXXw4MElLqHjdHtUbN9UnXIotkQJLGxgnkzZlHNDoZtPR6JqtU8Wm/rLpv8yq1ZeH9OH1dc+CJSxZAjMv/u9dwAAIABJREFUWHkON+6Gcz1sGjCbCkwmDQKfPsei/QD/ZGL+3TVGGuJIhaQIeJ64DavlB7im2mXK4OLcuZLSR2LkRaD/ypXYcPw4F62rq8uLf40bN5ZXEqRW4wlQAVDjt1ieCa5cuRLDhyd2aQ0atApt29rJMxlSrVYC9+9fxKRJdbmGLNmzwcZ7BXLoUUepWjdFosHjvsZiaXPLZOqmXxuBrDp0XFzdW3bJ6yb2TAkQZUy2rQvjyoXULYviazGBy7dew9ntQuI7aVcdnVtSR6q6X4nor/Fo2Uco6CRY9JaRyJ41s7qlUXwJEnj18QvKDvfAl6/CCYALLi6oQ4MaJLhT0pe0xM8PDhs2iEJXrFiBYcPoygHp75z2KaQCoPbtuWwyHjx4MNzd3bleHZ1ccHQMgJERfcIumw2UiNDdu+dg27apXE3ZpnVgOm+8RJSRDCkSiP70GavaJw4jYhpn3x6NDBkzSFGuVmiKjfqG1T224vW9tzzfZnWKYYQV3bmmFZsv8SSXbb6KoIvPucrSxXNh7ZzG0MlOhSZ1bdv37/+iUY/9ycK/XTcU+XNRJ7e69kQOcbvO94HPxftc6uxevTClWzc5yCaNEiJwLDiY3/sXFx/PVQ0aNAhr1qyRkEKSQgQSCVABkN4GyRL49OkT2rZtiwsXhE/YK1ZsyouAWbLQhe+S3TQJCps+vRlCQk5wZS3H2KBm9/YSVEmSpETg8+u3WNM1seM4Q4YMmH1ntJQkapWWY67ncHjJaZ5z5kwZ4TK6MUob0tRVrXoJJJrsw2efMGnRKcTFf+cKB/esgP5mRhJVq/myGlr44se9+zzZJ66DUbwA3b2l+TufvgxXHLoKew9hWEzTSpUQNGNG+hzSaq0i8D4yEm1nzcLlhw953nXr1kVAQADy5KF/p2jViyCjZKkAKKPN0kapQUFBvAgYGxvL0+/YcQT691+qjSgo5zQQePbsFkaPriKu7L99KfRKFEmDJ1qibQTeP3mB9T0TL4zPopMFTtdGaBsGtef77slH3v0X9SGaa+naqgysTCupXRcJIAIJBDb7hGDvkQf8t3lyZcVa58YoZpCDAKmYQIs+BxDzVei+YXZ7SX9UKKqnYhUUTo4E7oa9R4WR60XpwYsWobKhoRxTIc1qIDDQ1RUeR4UCctasWXnxr1mzZmpQQiGJQMoIUAEwZZzoKTUSWLZsGUaOHCkqGDZsPZo376dGRRRaLgT271+MjRuFzq1iNSuhxyr6VFcueycFna/vPIRn/wmiFN282THlPN3nosq98Z15BOe2XOMh9fPp8O6/fHmyq1ICxSICfyTw4VMM7wIM/1GkNmtfEmNtqhI1FRJo198fEZHCB8XMLs3rA+PSdEeoCrdA9qGaT9+BoBDhOP+ivn3h0KmT7HOiBJRPYPnBgxixbp0YaOnSpRgxgj4sVj55ipAeAlQATA89WqsyAjY2Nlj34w/Y3Ln14egYiJIlq6ssPgWSJwFn5w64evUQF9/Itifq9zOTZyKkWm0Enl+7jR1208T4uQvlxIQTtmrTo02BH196DnfLHWLK/f6pjM4tSmsTAspVJgR8jz3Ehj23RLWuMxuhRkXqPlPF9nWxDUT4+xgx1ImZPdCkYjFVhKYYGkRgtvc5OG4XrppoX7MmDk6erEHZUSrKIHAiJITf+/f1mzBAZsCAAfDw8FBGKPJJBBRKgAqACsVJzpRF4P379/wo8OXLl3mI6tXbYupUf2WFI78aQCA2NhqDBxfFly8feDa93OegSJVyGpAZpaBqAo/PXYO3wxwxrF7xvBgTaKNqGVoXb6v9PtwKCOV5G5XIx7v/MtAsFq17D+SQMLt3jnUBhj4R/r5pXq8wXMbWloN0WWs0tz+K56++iDkcnGKG9jVKyjonEq8eAmfvhaHhlG08eL4cOfBizRroZM2qHjEUVfIEPkVF8Xv/LtwXhscYGxvzo796evTBj+Q3jwSCCoD0EsiGwLFjx9CmTRvE/5iw1LXrBFhazpWNfhKqWgK3bgXByak5D5pTXw+2+9xUK4CiaRSB0OPnsW/SAjGnQkYFMGJ/X43KUUrJ3Dx4F9tHJU7zdOhXC41rFZWSRNJCBJIROHXlBRZvuCJ+bbaDMVo1pDtnlfWaWI4+jofPPovuvcZ2gVk9GsCiLN7a4LeorRvC3kfyVI87OaFZ5crakDblmAYCg93c4H74MF+ZKVMmBAYGokWLFmnwREuIgOoJUAFQ9cwpYjoILFmyBA4ODqKHUaO2o1GjHunwSEs1lcC+ff/D5s3jeXpGzeuhi8tYTU2V8lIRgZCDJ3Bw5nIxWtEqBhjqbami6NoVxq3nNjy9GsaTrlvNABMG1tEuAJStLAnMW3sRF2684tqrlsuHNXMayzIPqYseMPEkbj/4KMrcZN8BVk1pOJDU903q+swW7MPu80LX+XwrK4zr0kXqkkmfGgis8vfHsLVrxciLFy/GqFGJQ+PUIIlCEoFUEaACYKpw0cNSINCvXz9s3LiRSylQoDgcHQNQpEh5KUgjDRIisGiRBc6e3cUVNR3WB3X6mEpIHUmRK4HrewJweL67KL9k7aIYtKWnXNORpO4zm67Ab84xUdvMEQ1RuWx+SWolUUQgKYFb999h2rIz4pcc+leBRcdSBEmBBIZMO43rt9+LHl0HtcaQtnQntAIRa62r+T4XMcHzBM/fvEED7BwtDJEjIwIJBE7fucPv/Yv6+pV/qW/fvtiwYQMBIgKyIkAFQFltF4llBMLDw/l9gNeuCZMh69QxxfjxewkOEUhGYOjQkggPf8K/xqb/sinAZERAEQQubfNF0LJNoqviNYvAdnsvRbjWeh+Rb6OwusdWfHj+ibNo17gEBltU03ouBEA+BNbsvAH/U8LfPUUK6sJ9TmPo5c0mnwQkrHTwlFO4eU+4Z5HZQutmGN2Z7lqU8JbJStqJkOdoNl0YPFVCXx+PV62SlX4Sq1wCkTEx/N6/s/fu8UA1atTg9/7p6+srNzB5JwIKJkAFQAUDJXeqIXD48GFeBPyX3bzNPqkzd4KFxXTVBKcokifw5MkNjB0rdATo5M2NoQdpKpfkN01mAs+t98LpNYkTag0q6MPex1pmWUhPbsDCkwhac4ELy6mbhQ/+KFIwp/SEkiIi8BsCYW8i+UCQyChhMqR117Kws6xIvNJJwGpsEO4/iRC9zOzRCI7d66fTKy0nAskJFLRZhfCIaP7F6wsWoFqJEoSICHACdu7uWB0QwP87Q4YMvPjXunVrokMEZEeACoCy2zISnEBg4cKFGDs28V431gXIugHJiEBgoBvWrBnCQZRuZIx/FkwkKERA4QQubN6Lk6u2iH7zl8iL0QE0HTitoF/efoPVFlsRFxvPXfToWB4W7Wlyd1p50jr1Edh56B52HLjLBWTNkhFrnZvAqGRu9QmSeeT/Tvt1sWyCiV3ryjwrki9FAp3n7sH+yw+5tNWDB8O2TRspyiRNKiawOjAQdmvWiFEXLFiAMWPGqFgFhSMCiiFABUDFcCQvaiJgbW2NzZs38+jsHkB2HyC7F5BMuwm4ug7E0aNC118j256o389Mu4FQ9kojcHXXQRxdtE70n6tgDkw8KRSfyVJHwHviIVzZc4svKmaQi3f/6WbPnDon9DQRkACBqJg43gX4/JUwpbZjc0M4DqshAWXyk9B5cCDefogRhS8b0BL2HWrKLxFSLAsCc7zPYer201yrTcuWWGtnJwvdJFJ5BM7du8fv/fscLXSGWllZYdOmxGtglBeZPBMB5RCgAqByuJJXFRF49eoV2rRpg+DgYB6RTQRmk4HJtJvAmDHV8PTpTQ7BYqUTDGtV1m4glL1SCQT7HoW/s6sYI3uubHC8NFypMTXN+b0Tj7Bx0G4xrSE9q6FNQzp6pWn7rE35BJ55gtXbb4gpL5pcDw1qFtQmBOnOtU3fg4iMihP9rLVrB5uWVdLtlxwQgd8ROH7rGVo47eTfrlq8OG4sXEiwtJhAdGwsv/fv1J07nEKVKlUQGBgIAwMDLaZCqcudABUA5b6DpB/+/v5o3769SMLSci66dp1AZLSUwMePLzFoUBGefbacuhgeKEyMJiMCyiRwJ/A0/KYtEUNkzJwRM4MdkCGDMqNqju8NNt4IPfVY+KGrXAE4DW+gOclRJlpLwGnFWdy895bnX6+6PpZMpTvrUvIysOudm/Taj/h44Z5nZttGmaBnowopWU7PEIF0EcjbdwU+RQlTXsPc3VE4b950+aPF8iUw3MMDKw8dEhM4dOgQ2rVrJ9+ESDkRYHdY/pswRYFwEAEZE5g/fz4mTEgs+k2d6o/q1dvKOCOSnlYC5855Y+HC7nx5yXrVYbZkalpd0ToikCoCD05ewt7x85KtmX51BLLqZkmVH217+LJ3MHZP9hfTnjS4LmpXKaRtGChfDSRwKfg1XH4MtWHpTRlaA51aGGpgpopLKTomDi2tDiZz6DOhK7rULqO4IOSJCPyBQPvZ3vC/Lnwg5TVmDMzqU+FeG18Y98OHMdjNTUx93rx5GD9+vDaioJw1jAAVADVsQ7U5HUtLS2zdulUo/JSsDkfHQOTOTaPZte2d2LhxDPbvX8TTbjDQHA1tLLQNAeWrRgJPL93ELvuZyRRMOmOHnPl11ahKuqG/xcTxwR+v7oZzkU1rF8VI61rSFSxTZd/iviPk/jucuPQCt+6/Rfj7aD5luUJpPV5srV+9MHLlyCrT7KQte+mmK5w7s7IlcsN9TmNkz5ZJ2qLVpO7Dp6/oOFCYsplgh6eZo1VVuttZTVuilWFn7DwDp11nee6jO3XCwr59tZKDNid94f59tJs9Gx+/fOEYevfujS1bEoe+aTMbyl3+BKgAKP89pAx+EHjx4gXatm2LkJAQ/pXmzfth2LD1xEfLCDg6NsadO8IFznT/n5ZtvkTSDQu+h22DpiRTM/bIQOQrlkciCqUj4/jq8whcfIoLypQxAx/8UaY4HbdS5A69eB0JD+9gXL8jFFl/ZUUK5kTvThVQv7oBMtC5dUXix4OnH/lAkPjvwnHWIb0qoG83I4XG0ARnYW+iYDbsSLJUzszphQblhCs9yIiAqggkvQewUYUKODVrlqpCUxwJEIiNi+P3/gX9+HmyUqVKCAgIQNGiRSWgjiQQgfQToAJg+hmSBwkROHDgAExMTERF/fsvRceOIySkkKQok8D37/Ho3VsH8fHfkDl7Now85qnMcOSbCPyWQPj9J9hkNTbZ90fs74tCRgWI2g8C7599xGqLbfjyPop/pUvLMujbtRLxUSCB568jscLzGkKffPirV51smWHboxoaGxeluyv/Sit1D2zcG4J9Rx/wRflyZ4W7cxMULURdwQkUHz77DMvRx5NBvb7AGtVK0CmO1L1p9LSiCOTosxRRX+OQJVMmRG/dikwZMyrKNfmROIGR69dj2YEDoko/Pz907NhR4qpJHhFIOQEqAKacFT0pEwIuLi6YPHkyV5slSzY4OgagYsWmMlFPMtND4Pbtk5g2TdhrQ+MqsFgxPT3uaC0RSBeBj89fwcPcPpkPu12WKFaNpscxKPtnHcVZz6ucT/68Orz7L3/e7OliTosTCURGfYPbjhs4czUsxVj09XQwbkBt6sJMMbGUPfjuYwzvAnz3MZovMO9QCqMH0DRbxiLk/kfYTDqZDGTochuUNaBO4JS9XfSUMgi0nLETx4KfcdcnZs5Ek4oVlRGGfEqMwLqjR2Hj6iqqcnZ2xqRJkySmkuQQgfQRoAJg+vjRaokS6NmzJ3bs2MHVGRnV50VAHZ1cElVLshRFYO/eudiyRfiLmu7/UxRV8pMeAl/efsDqzoOTubDZZIHS9bR7EMCTKy+wptd2kQvr/GMdgGSKI3Du+kv8z+NSMof1qhnAyrQSDArkQPTXOPgee4CdB+8le8akWSn+TJbM1PGiuN0A7wBknYAJ5jarEapV0FNkCNn5unLrHYY5nUmmO2zNEBTOl0N2uZBgzSKQ9B5AF0tLTOzaVbMSpGx+InD54UO0mzUL7yIj+fd69OiB7dsT/51CyIiAphCgAqCm7CTlkYzA06dP+Zj2O3fu8K+3bWuHQYNWESUNJzBvXhdcuuTLs6T7/zR8s2WU3tcvUVjROvkl4tZu/6B889IyykKxUreN8EWwv1B4Kls8L+/+y5gxg2KDaLG3r7HxcN91E8fOCx0szEoWzY0x/Y3B7vtLsKiYOHh43cTxC8/FrxUrlBNjB9SGYWH60EyRr9D37//yLsD7Tz9yty3qF4bzmNqKDCErX6evvMZYlwvJNH/cOBx5dLPJKg8Sq5kEkt4D2Ll2beybMEEzE6WsOIG479958e9ocDD/fYUKFeDv74/ixWkAEb0imkeACoCat6eU0Q8Cvr6+6NKli8jD1tYNrVsn78QhWJpFYMCAAvj8+R0yZsoEh1P0qZ1m7a68s/keH4/FTXoB/wqDAJj1XNIJVTuUl3diaVB/59hDbB6yR1w5yroWmtSmy7XTgPK3S56ERfDuv5fhwgRDZp1blEafLhWROVPyzr5fdQqyScxsIjOZYgmcvPQCSzZdEZ0umFgXjYwLKTaIDLwdORuGqYsui0rZ3JnYbQ4/vZsySIUkajCBLD0XIy7+O/LnyoW369ZpcKaU2uiNG7F4/34RxL59+9C5c2cCQwQ0kgAVADVyWympBAKzZ8+Go6Mj/62ubh44OgaibNk6BEgDCbx4cQejRgl3tBjWqsw7AMmIgNQILGtphW/RMaIsM5f2qNWtstRkKlWPp91e3P4xEKF2lUKYNLiuUuNpo/OLN19hrvvFZKnb96mJ5nWL/YSDTQleuP4yWNEwwX5XLNRGlorO2WXNBVwKfs3dNqltgPkTtOvfJH7HnmH2qmsi1hzZsyByMw1rU/R7Rv7ST6CF006wTkBmt5csQQWaApt+qBL0sPH4cfRbuVJUNmvWLEydOlWCSkkSEVAMASoAKoYjeZEwAXNzc3h5eXGFlSs350XATJkyS1gxSUsLgaNH18HV1YYvpfv/0kKQ1qiKgGvHgYj68Cmx2DKtFepb1lBVeLXGuRv0CJsG7xY1sOIfKwKSKZbA7sBQbPEVrsBIsDmjGqFC6Z/vnIuIjMXijVdw4264+Kxx5UIYYVUTOXWzKFYYeePFP1YETLCFk+qhYa2CWkHG+9BjLPC4KeZaMI8uXq+104rcKUn5EUh6D6CHnR0GtGwpvyRI8R8JXHv8GG1nzUJ4hPABWPfu3bFr1y6iRgQ0mgAVADV6eyk5RuDRo0f8PsDQ0FAOpFMnB/Ttu4jgaBgBd/ehCAgQJnfR/X8atrkamM7absPw6eUbMbP245qiyUDN7wTaMswHIYfv87yp+085L/a3b9+xYe8tHDr5WAyQL3d2TLKtizKGeX4KyqYFL9t8FZdvCV1pzMqX0oND31pgU4HJFE8gaRdg07oGmDdO8//f9/R5gJWeiUNQShXMg4crByoeLnkkAgoikPQeQLu2bbFq0CAFeSY3UiDALmRh9/4F3rjB5RgZGfF7/0qVKiUFeaSBCCiNABUAlYaWHEuJwN69e/HPP/+IkuztN6FpUyspSSQt6STg6NgEd+6c4l7sDnhAN1/udHqk5URAuQQ2WI7Gu4eJQxpaDm+AVvYNlRtUjd7vnXyMjQO9RQXU/aeczYj9Fo/1u28h4PQTMcCvBoAkfDO1zytHtXZ5/W8X4OIp9VC/huZ2Aa7deRceuxKnTVc2zI/gRf20a9MpW9kRCI+IQkEb4YPlxhUq4OSsWbLLgQT/nsC4zZuxYN8+8YE9e/agK017pldGCwhQAVALNplSFAjMmDEDTk7CvXC6urkxefJBlC+vuT9sa9u+W1vnQXR0BC/8sQIgGRGQA4EtNpPwKkToiGPWxKY22o9vJgfpqda41X4fbgUIndjU/ZdqfCle8PlLLB80ce124pHe1BYAdbJlxrRh9VGuZL4Ux6UHU0cgaRdg83qF4TJWMycCr9gcgi37Hohw6pY1wHkXy9TBoqeJgJoIsAIgKwTm1tHBp02b1KSCwiqawJrDh2Hr5ia6ZT8fTp8+XdFhyB8RkCQBKgBKcltIlLIImJmZYfdu4f6pUqVqYtIkP+TLV1hZ4civigiEhz/B0KEleTQaAKIi6BRGYQR2DnPCsyu3RH/1etdAl+mtFOZfCo7un3qM9TbU/aeKvVBEAZDp/N2dgarIQRti/LcLcMnU+qhXXV+jUl+w9ia8/ROPojevbIhjThYalSMlo9kEkg4CebxqFUroa9b/o5q9e7/O7vDNmzBxdkZsXBx/oFu3bvD2Tvz3iTYyoZy1iwAVALVrv7U+27CwMJiYmODaNWECXb163TB2LP2hL/cX4/Ll/Zg7tzNPo4ZZO7QaS/cKyX1PtU3/njEueHjmiph2rX8qw2xue43BsG2EL4L9hSOA1P2n3G2lAqBy+SrSe9IuwBb1C8N5jOZ0Ac5aeQ0HjidecWBSqzT2T0q8ikWRHMkXEVAWgWFrj2CVv/Azg+/EiehkbKysUORXBQQevXmDjs7OuPPihfAzQ40a8PPzQ5EiRVQQnUIQAWkQoAKgNPaBVKiQwKlTp3gRMOLHxKfOncfA2nqBChVQKEUT2LPHBVu3TuZuWfGPFQHJiIDcCPhOWYR7R8+Ksqu0L4deS4XCtpztwZknWNdfmMTOjO7+U+5uUgFQuXwV6f2/XYDLHOujTjX5dxhNWXQZR8+GiajMG5TDztHy/7NMkXtPvuRBgBX/WBGQmXPv3piU5D5xeWRAKpMS6OTiAr8rwoetuXPn5sW/xo0bEyQioFUEqACoVdtNySYQ2LRpE/r27SsCsbFZjvbthxMgmRJYurQ3Tp3axtXTBGCZbiLJ5gQOzV6JW37HRRrlm5WC9ZpusqazfdR+3Dx4l+dA3X/K30pFFADpDkDl71NChKRdgK0aFsFsB3l3GI1xOY8zVxInnPdrXhnrh2lON7Pq3gyKJAUCSScB92rcGFtHjpSCLNKQBgIj1q3D8oMHxZUbN26EtbV1GjzREiIgbwJUAJT3/pH6dBBIOhSEuZk0aT9q1TJJh0daqi4Co0dXxbNnwTw8TQBW1y5QXEUROLJgLa55+4vuStU1xMDN8rw36+G5p/Dou0vMhbr/FPWW/N7P19h4rPMOxuGzT8WHUjsE5E/PKz8D7Yrw3y7AFdMbwLhKAVlCGOZ0BlduvRO1D21XAysHatZ9prLcGBKdZgJJJwFXMTTEzUWL0uyLFqqPwBI/Pzhs2CAKoKEf6tsLiqx+AlQAVP8ekAI1EmBdgKwbkJm+fklMnuyHYsUqqVERhU4tgX///Q4Li0x8GU0ATi09el6qBE6s2IyLW/aJ8opVNYCdl/wmZ+4Y7Ycbfnd4HtT9p5q3LfZbPNbvvoWA00/EgPlyZ8ck27ooY5jnJxG/6hgsX0oPDn1rQV9PRzWitTxK0i7ANo2KYuaoWrIjMmDiSdx+8FHUPbZLHfzPqqns8iDBROC/BBImAbOvx+/ciYwZMhAkGRHYd+kSTOfNExWzrj/W/UdGBLSVABUAtXXnKW9OgN0DyO4DZPcCMqtcuQUvAmbNSj/0yOUVefLkOsaOrcHl0gRguewa6UwJgTNrd+KsR2L3XMGy+THSr19KlkrimUcXnmGt1U5RC3X/qW5bdh26h+0HhGPXCfa7qb4RkbFYvPEKbtwNF581rlwII6xqIqduFtWJ1uJI/+0CXOnUELUq55cNkd4Ox/Ho+WdR73TzBnCyaCgb/SSUCPyJQNJJwNcWLED1EiUImEwI3Hr2jA/9ePr2LVfM7vtj9/6x+//IiIC2EqACoLbuPOUtEmATgTt06IBXr17xr7VoMQBDh3oQIZkQOHHCE8uXW3G1NAFYJptGMlNM4KKnD06s9BSfz1c0N8YeHZTi9ep8cOcYP1zfT91/6tiD01fCsGjD5WSh7fvURPO6xX6S8+J1JBauv4wnYRHi9zq3KI0+XSoic6aM6pCvlTGTdgG2bVwUM0bKowuw29AjeBkeJe7ZvD5NMd60jlbuISWtmQSSTgLebG+PPk2ps1UOOx0dGwsTZ2ccu3WLyzUwMMDBgwf55F8yIqDNBKgAqM27T7mLBHbv3g0zMzPx9z16zET37o5ESAYEPD0nwMdnPldKE4BlsGEkMdUErnkdwpGFiR9K5NDTxeSzdqn2o8oFjy8+h3ufHWJI6v5TJX3gwbNPcHG7gA8RMWJgk2alYGVaCVkyJy/qnbv+Ev/zuJRM4EjrWmhau6hqRWt5tP92AbrOaIgalaTdBdjRxh8fImLFnVth0wrD2tMP11r+Kmtc+kknAY83NcW8Pn00LkdNTGigqys8jh4VU/P29ka3bvIeqqaJ+0Q5qZ4AFQBVz5wiSpTAggULMG7cOFGdvf1mNG1Kf8lLdLtEWc7OHXH1qjDViyYAS323SF9aCQT7HYP/7FXi8qw6WTD92oi0ulP6ul3jDuDavts8Dt39p3TcPwWIjPqGVVuv4fwNobOdWbFCOTG6vzFKFEk8+hQVEwcPr5s4fuF5sufGDqgNw8K5VC9cyyMm7QJs37QYptvXlCyRFn0OIOZrvKhv3dB26N+iimT1kjAikFYCSScBd6hZEwcmT06rK1qnIgLOu3djyrZtYrT//e9/GDt2rIqiUxgiIG0CVACU9v6QOhUTGDp0KFxdXXlUXd08mDTJDxUqNFKxCgqXGgK2tsXw/v0LvoQmAKeGHD0rNwJ3j5zB/qmLk8medtke2XJmlVQqTy6/wJre20VN1P2nnu05cvYpVm27niw4u9uvf7fKMCiQA9Ff4+B77AF2HryX7JnfdQqqJwvtivrfLsDVsxqhegU9SUH4Eh2H1tbCh24JtsOhEywalpeUThJDBBRFIOkk4KJ6enju5qYo1+RHCQS2nz6NXkuWiJ7t7OywalXiB6hKCEkuiYCsCFABUFbbRWKVTSA+Pp4PBfH39+ehSpaswYuAenpFlB2a/KeBQGTke/TvLxwmtMQcAAAgAElEQVSRognAaQBIS2RH4OHpy9gzdm4y3WwwCBsQIhXzmnAQV/eGcDnU/ae+XWHDPVZvv56sC/Bvan7VJfi3NfR9xRJI2gXYoVkxTBsunS5ANuiDDfxIar4T/0En49KKhUDeiIDECCSdBPxu/Xro5cwpMYUkhxG4eP8+Orq44G2EcKdtu3bt+NCPTJkyESAiQAR+EKACIL0KROA/BEJDQ/lQkAcPHvDv1K3bFePG7SFOEiQQEhKE6dObc2U0AViCG0SSlELg2eVg7Bw+I5nv/h5mKNu4pFLipcbp06thcOuZeOyGuv9SQ0/xzz5/HYkVntcQ+uTDX53rZMsM2x7V0Ni4KDJk+Ovj9ICSCPy3C3DN7EaoWl79XYDnr4dj1OxzybI+Ot0CLaoYKokEuSUC0iGQdBLw8Rkz0KxSJemIIyWcwLvPn2Hi4oLzoaH892XKlOFDP4yMjIgQESACSQhQAZBeByLwCwKsA7Bjx474/v07/26nTg7o23cRsZIYgYMHV2DdOnuuiiYAS2xzSI5SCXx8/goe5sK7n2DdnNvB2Ey9d3B5TzyEK3uEiXvU/afUVyDFztmU300+IWCFpd9ZkYI50btTBdSvboAMVP1LMVtlPZi0C9CkuSGmDlPvYI39R59ijmvy4+T3l9ugjEFeZSEgv0RAUgSSTgJePmAAhnfoICl9JAbovXQptp06xVFkzJgRBw4c4B2AZESACCQnQAVAeiOIwG8IsLsA2Z2ACTZgwDJ06JD8B26Cp14Cbm62OHx4DRdBE4DVuxcUXfUE4mO/YVVHG8R+iRaDtxrREC2HNVC9GADPrr3E6h5bxdjU/aeWbfhl0G9x3xFy/x1OXn6Bu48+IOxNJFjHX4XSeqhX3QD1qxdGrhzSuktSOvRUr+S/XYDucxqjSrl8qhcCYJ3XPbjvuCvGzq2TFW88hiJbFjpSp5YNoaBqIZB0EvDg1q3hZmurFh0U9NcEpm7fjjne3uI32Z1/7O4/MiJABH4mQAVAeiuIwB8IsKnAbDpwgk2c6Atj407ETCIEpkxpgHv3hCNJNAFYIptCMlROYJPVWITffyLGrWNRDV1ntVG5jt2T/XHZO5jHpe4/leOngBpGIGkXYKeWxTHFrrrKM5zrdgM+hxP/bKlWQh/XF1irXAcFJALqJpB0EnD9cuVwds4cdUui+D8IrDt2DDZJhnywab9s6i8ZESACvyZABUB6M4jAXwiYmZlh9+7d/Cl9/RJ8KIihYWXiJgECVlY5ERPzhSuhCcAS2BCSoDYCe8fPx4OTF8X45ZqWQl/3birT8/zGK7iabxHjUfefytBTIA0l8N8uQA+XJqhUVnVHbkc7n8fZq29EuqZ1ymDv+K4aSpvSIgJ/JpB0EnCO7NkRuXkzIZMAgaCQEHR0dkbU169cTbdu3eCdpBNQAhJJAhGQHAEqAEpuS0iQ1AiEhYXx+wCvXxfuv6lcuRkvAmbLlkNqUrVKT1TUJ/TtK/wwlDlbVow8nlh80CoQlCwR+EHg2JINuLLDT+RhUK4Ahu21QsZMGZXOaM/UAFzadZPHoe4/peOmAFpCIGkXYJdWxTFpiPK7AOO//4u+407gwVNhiiazkSa1sKRfCy2hTmkSgV8TyGG5FFGxcfybHzduRB5dXUKlRgLP3r2DibMzbj59ylVUr16d3/tXpEgRNaqi0ERA+gSoACj9PSKFEiBw6tQpPhk4MjKSq2nevB+GDVsvAWXaK+HVqwewty/LAeQ20MegPau0FwZlTgR+EGAFQFYITDCdPNkx0q8fcukr7wOLF8GvscrMU4xJ3X/0OhIBxRD4bxfgurlNULGM8roA3334il6jj+Fz5DcxAVb4YwVAMiKg7QRKDnXHk3ChMH5/+XKUMTDQdiRqzb/r/PnwuSicfMiZMyef+Nu4cWO1aqLgREAOBKgAKIddIo2SILBp0yb07dtX1GJhMQPm5tMkoU0bRYSGnsfkyfV56oUqlEaf9fO0EQPlTAR+IsCOArMjwUnNfp81DMrrK4XW3mmBuLjjBvdN3X9KQUxOtZhA0i5A09YlMNG2mlJo3H8SAauxQcl8syO/7OgvGREgAkDtCZ64/FCYpn7O2Rn1jIwIi5oIjN64EYv37xejb9y4EdbWdD+pmraDwsqMABUAZbZhJFe9BGbMmAEnJydRxPDhm9CsmZV6RWlp9MuX/TB3rjCQpWT9GjBbPEVLSagn7XcPn2HflIV4//gFF6BvVBKdZjtArzgdvVDPjiSP+vJWKLYOnJzsiwM2mKNMg+IKlRf+8D2Wd9mE+G/x3C91/ykULzkjAkjaBZglc0ZsXtAMJYrmVCiZizffYsTMs8l8nnPujXpGhRUah5yljcDXb/E4cfs5tpy8DTaMgnWh6eXMjobli6Bz7TIwq2eE/Ll00uacVqWYQPs53vC/9pg/v3/iRJgYG6d4LT2oOAIrDh2CvYeH6JD9XDZ9+nTFBSBPREDDCVABUMM3mNJTPAHWBci6AZnp6OTGpEn7UbFiE8UHIo9/JHD8+AasXNmfP1OxfVN0nG5PxFRE4Ht8PM6478T5jcJwHGZUAFQR/FSE+fDsJdb3HIV/v38XV/VYZIJqJhVS4eXPjwYuOYXjruf5Q9XK62P6MKErl4wIEAHFEZix8hxu3A3nDvt1M4JtLwX+P3z6BaYtuSKKzZQxA24v6Q+jwvkUlwB5SjOBOy/eY+T6Ywi4LhSefmXli+hhdq9G6FbPCBkzZEhzLFr4ZwJWyw/A88Rt/tD6YcPQr3lzQqZiAgevXuVDPxKMdf2x7j8yIkAEUk6ACoApZ0VPEgFOICIiAiYmJmD3AjIrUaIaHwqSP38xIqRCAvv2LcDmzeN4ROOeJmg+sp8Ko2t3qOdXQ3Bw5gpEvBJ+IGVGBUBpvhMxnz5jy8DJ+Pj8lSiw09QWaGCV/ju9Yj5/5d1/H8OEO5GGW9ZAi3qG0gRBqoiAjAkcO/8MK7Zc4xkY6OvwLsCculnSndHOA4+weH2w6KeMQV6cd7ZE/lzZ0+2bHKSfwO3n79F/1SGcD335V2e5dLJi9eDW6NWoIqgG+FdcaXrAYcNxLPG7zNf+z8oKY7t0SZMfWpQ2AnfDwvjQjwevhWPY7L4/Pz8/5M6dO20OaRUR0FICVADU0o2ntNNH4Nq1a3woyKtXwg/VdeqYYvz4velzSqtTRWDLlonYu1e496+xbS/U69ctVevp4bQRePvwKQKcV4MdMU1qVABMG09VrfIaMRNPLgpTepk1HVQH7cY2TVf4c57X4DvrCPdRzCAXFk1sBtY9REYEiIBiCbDJvKPnBuH5q8/c8RibqujevmS6gqz0vA1Pn/uij9ZVSyBwWvd0+aTFiiPw4UsMbN0CsevsvRQ7LaGfG15juqB2mUIpXkMPppyA8+7zmLJN+PB/QteumGtpmfLF9GS6CHyLj+fFv8Abwn3DBgYGfOhHjRo10uWXFhMBbSRABUBt3HXKWSEEdu/eDTMzM9GXicko9Ou3WCG+ycnfCbi6DsTRo8IdIG0m2KJa19Z/X0RPpJ3Av//ixc27OLLAA+GhPx9FogJg2tGqamWAy2rc3CcU7JhV71wRFgs6pjn8aouteHZd6Ezp3akCzNrShehphkkLicBfCHgHhGLr/jv8qcpG+bDWOe3TLp2WXYH/SeH+VmYDW1WF+5C2tAcSIrD7fCjMFuxLpuifukaY16cJyhrkw+eYWCzyvYQZu5Lf3TiiYy3M79MU2bJkklA2miFlzeEbvCjLzKZlS6y1s9OMxGSQxZA1a+AWKLBn5u3tjW7d6IN/GWwdSZQgASoASnBTSJJ8CCxYsADjxgnHUJn1778UHTuOkE8CMlY6f35XXLzowzPo4jIWRs3ryTgbaUv/Fv0V13f74+w6L8RGRf9SLBUApb2HCerYvY2nVm8TxZaqUwyWK02hkyd1R/5u+Ydi6wjhh1Pd7JmxaGJz6OvRJfTyeAtIpRwJhL+Pxui5xxEVE8flO4+pjRb1UzekIyLyGyb+7yKuhrwTEczp1RiTu9Hfn1J6J758/Ybha49gw/FboqzqJfWxw6ET2H1/CRYRHQt7jyPYFBQifq1iUT3sGtMFlQ3zSykljdCStChrWqcO9o4frxF5ST2J+T4+mODpKcr83//+h7Fjx0pdNukjApIlQAVAyW4NCZMLgaFDh8LV1VWUO2GCD2rXpntBlL1/U6c2xt27p3mYHq4zUaxGRWWH1Dr/cV9j8fRSMM567MKr24lHxX4FggqA8nk9ru8JxOH5a0TBeoZ50df9HxQolfiD5d+y2TLMByGHhXeifZOSGGRe9W9L6PtEgAikk4D7rps4dFLowG5a1wDzxtVJscenYZEY7XweL15HiWvYnXG2baqn2Ac9qBoCN56Eo/tCX4S+/CAGdOhkjLmWTZA1c/LOvl91CnqO6AjLJvRvIkXv1snbz9F02g7utlH58jg1e7aiQ5C//xDwPncO3RcuFL9qZ2eHVatWESciQATSQYAKgOmAR0uJACMQz+6lMDGBv78/B1KggCEfClK8OP1ArMw3ZOTICggLu8tD9N+2BHoliyoznFb6vu1/Egeclv2Ue65C+cG6AmMiIsXvUQFQXq/IvaNn4TtlkSg6U5ZMsNlojhLGf///6OmVMLj1SuwidHZohPKpKB7KixSpJQLSIXD30XtMXix88MXMbXYjVCv/98L99TvvYT/jLL7FJU4E3zm6M8wblJNOcqREJLDv0gOYzkt+r/TG4R1g3azST5TYlGCLRb64+fSt+L3fFQsJcfoI3H7xHpVGredOyhcpgjtLl6bPIa3+I4Grjx7BxMUFLz8IhfB27drxoR+ZMtHxdnp1iEB6CFABMD30aC0R+EEgNDSUFwHZr8wqVWrKi4DZs+ckRkoi0L+/HiIjhX8UDD3oAZ28NAVM0aj/WwDMqquDGmbtULljMxxbshGPzwtTKZlRAVDR9JXv7+mlm9hlPzNZIMsVXVCpzZ/v8vNxOowL267zdXWqGmDioJR3ISk/K4pABDSbwFz3i7h4UxhA1q1tSYwb9OcPG4+ff4lJCy4lg3J4mjlaVS2u2aBknJ3LnvOYvFUYNpFgp2b1RKMKP39AEx4Rjd5L/XD4xhPxWZNapbF5RAfky5G6qx1kjEwl0t9GREPfRug+08uZE+/WC8VAMsUT+BQVxYt/p+8I954aGRnx4h/7lYwIEIH0EaACYPr40WoiIBJgHYCsCMg6Apk1b94Xw4ZtIEJKIPDvv99hYZH4CeCYs7uUEIVcJi0AGjWri3r9zVCoXClER0TiwPRlVADUgFfkzb3H8HaYjaj3n8RsTGe2Qd0e1X6Z3ftnn7C880bERn/j3x/T3xgNaxbRABKUAhGQB4EzV8OwcP1lLlYneyZ4LmiOIoV0fyl+b+ATzFsjTM1kViiPLg5NNUONkgXlkawWqoz5FocxG4Owyj/xA7bC+XLAd+I/MC7983RfNi3YatlB+F15KNJqWL4Ito40AZsKTKZYAhnME4+jxu/ciYwZaPK9YgkL3qxXrMDmoCD+36zjjxX/WAcgGREgAuknQAXA9DMkD0RAJMDuAmR3AiaYubkTLCymEyEFE/j06Q0GDhT+Icw6/1gHIJniCbBjom9CH6NCm0bIX9IQGTIK/9CN/vSZCoCKx602jxGv38Jv6mKEBd8TNbQe1Qgt7Or/pOnoyrM4suwM/3qZ4nkxf2wTtemmwERAWwmMX3ASD55+5OkP6lEeA7r/fJR3vXco1mwXumeYNShXBNsdTFC8ABWFpPzeRMfGwWHDMbgFJhZufzUAJCGH1D4v5dzloI11ALJOQGav165FwTx55CBbVhpn7NwJp12JH+yzO//Y3X9kRIAIKIYAFQAVw5G8EAGRAJsKzKYDJ5iNzXK0bz+cCCmQwPPnIXBwqMw9srv/2B2AZKojQAVA1bFWVaRv0THwn7MKd4+cFUM2sKqFTlNbiL//FhPHu//e/Sg89O9WGZ2al1aVRIpDBIjADwL7jz/E+t3ChNhiBjngubAZsmVN7IpfvD4YOw88EnlZNCgPj6HtkDN7FmIocQLvPkfDctkB+F8Thr0wS20BMJdOVgRM7Y765VI3JVriaCQhj90ByO4CZHZr8WJUKlZMEro0RcSKQ4dg75H4oT6b9sum/pIRASKgOAJUAFQcS/JEBEQC3bt3h7e3t/j7UaO2oVGjnkRIQQRCQk5g+vRmwg8/NSryKcBkqiNABUDVsVZ1pMPz3XF9T4AYtppJBfwzpy2y6mTBxZ03sNcxkH8vX+7sWDSxGXLnzKpqiRSPCGg9gYjIWIyeG4QPETGcxUTbajBtXQIxX+Ph7HodgadfiIyGtK0O10GttZ6ZXAAoogDIcv3dnYFy4SBVnWwKMJsGzCxoxgw0rfTzYBapape6ru2nT6PXksQP9M3MzODl5SV12aSPCMiOABUAZbdlJFgOBD5+/AhTU1OcOHGCy82WTRfjx+9FtWpt5CBf8hrPn9+NBQvMuE6j5vXQxWWs5DVrkkAqAGrSbv6cy6nV23B+427xG2UaFMc/c9rBa/xBPL4k/OBj2rIMrLvSDz6a/SZQdlImsGlvCHyOPuASa1TMj2n2NeDieh0XbyZOg53crR7m9Gos5TRI238IUAFQ2q+E2YJ92H1eGPjnPXYsutWrJ23BMlEXeOMGus6fj6ivX7nipk2bwsfHB3nz5pVJBiSTCMiHABUA5bNXpFRmBNhEYFYEvH37NldeoIAhxo/3QalSNWWWifTkBgauwZo1tlxYta6t0WaC8N9kqiFABUDVcFZnlEvbfBG0bJMoIV/RPPjwInFQyMIJzVCyKN0lps49otjaTeDxiwiMmSdcks+ssL4uXoZHib9faN0MozvX1m5IMsyeCoDS3jRbt0CsOSzcz+g2eDAGt6EP9tO7Y1cfPYLp/Pl49lb48KJixYq8+EcTf9NLltYTgV8ToAIgvRlEQIkEzpw5w4uAb3/8pcaKf1OmHESePD9PclOiDI1zvXu3M7Ztm8LzqtevGxrb9tK4HKWcEBUApbw7itN2y+84Ds1e+ZPDxsZF4dC3luICkSciQATSRGDxxis4dTnxuG+Ck/XD2qNfc+GeXDJ5EVBEAZDuAFTenk/ZdgrOu8/zAHN69cLkbt2UF0wLPL/+9Akd5swBKwIyK1CgAC/+NWzYUAuypxSJgHoIUAFQPdwpqhYRYH+Rde3aVcyYHQN2dEy8Y0uLUCgs1Z07Z2DXLifur8FAczS0sVCYb3L0dwJUAPw7I0154sHJS/CbtgTfYoRjOczY4A82AISMCBAB9RJgg0DYQJAEy5EtC7aOMkGX2mXUK4yip5lA1NdvGLn+GNYeuSn6SO0QkD89n2ZhtJATmLHzDJx2CcOynMzNMd2C/v2Znlej7axZYMd/E2zv3r28cYKMCBAB5RGgAqDy2JJnIiASWLt2LQYNGiT+ng0EYYNByNJGgAqAaeOmqFVUAFQUSXn48Z2yCPeOJk4HZqqtTSvBtBUVGeSxg6RSEwn4HHmATT4hyVIzb1AOO0d31sR0tSan6Ng4OGw4BrfAxKJI4Xw54DvxHxiX/vn0yK86BhuWL4KtI01QQp+uaVD0i0MFQMURZQM/2OCPBHN3d8fAgQMVF4A8EQEi8EsCVACkF4MIqIiAi4sLJk+eLEZr3344bGyWqyi6ZoWhAqB695MKgOrlr8rokW/eYaPVWMRERP4U1qRZKQwwq6JKORSLCBABAOu8g+EXJByZS2p6ObPj+oK+KJY/J3GSMYFZXucwbUdiYYSl8rupvuER0ei91A+HbzwRMzapVRqbR3RAvhzZZUxBmtKpAKiYfbH38MCKQ4dEZ87Ozpg0aZJinJMXIkAE/kiACoD0ghABFRIYPXo0Fi9eLEY0N3eChcV0FSrQjFBUAFTvPlIBUL38VRn9wqa9OOm6hYcskC8PChfQw83QxMJD7SqFMLB7Vejr6ahSFsUiAlpJIPx9NNZ63cSl4Ndi/k2MSuJh+Ae8+CgM6XGxbIKJXetqJR9NSXrHmbvouXh/snQ2Du8A62Y/T16/8+I9LBb54ubTxOnPDp2MMdeyCbJmzqQpSCSTBxUA078VM3buhNOuXaIjBwcHLFq0KP2OyQMRIAIpIkAFwBRhooeIgOIIWFlZwdPTU3TIugBZNyBZyglQATDlrJTxJBUAlUFVej7//f6dd/+9e/iMi+vasgG6tKiPjT6HEXQp8X4qQ4NcGGheBVWMCkgvCVJEBDSEQHDoW6zdFYxnrz6LGXWvXRUzTFvD9dg5rPhxTL+yYX7eBZgpYwYNyVz70rj88DU6z92Dlx++iMmP6FgL8/s0RbYsyYt6u8+HwmzBvmSQPEd0hGWTitoHTgUZUwEwfZBZ1x/r/kuwPn36YPPmzelzSquJABFIFQEqAKYKFz1MBBRDoH379vD39xedsfsA2b2AZCkjQAXAlHFS1lNUAFQWWWn5vXXgOA7NEqYAZ8mcGbNHWMMgfz7+e9/j5+EVeEoUnDVLJgzsXgWtGhSXVhKkhghoAIEjZ59irVcwYr/Fi9k4tGmMIc3r8d8/fvcBXZZtwte4OP77DcPaoy9NAZbtzn/4EgObVQHYcyFUzKFiUT1sd+iEaiX0xa9FRMfC3uMINgUl3gXJnts1pgtYIZhM8QSoAJh2puy+P3bvX4K1a9cOh5IcA067Z1pJBIhAaghQATA1tOhZIqAgAt+/f0edOnVw5coV7jFbNl04OR1H2bJ1FBRBs91QAVC9+0sFQPXyV1X0XSNm4ulFodOvWe2qGPBP22Shz9+4g82+R/E5Klr8ullbI/TuVEFVEikOEdB4Alv334F3QGIhKJ+uDhw7t4RJteT/n03dE4BdPzpzW1ctjsBp5hrPRpMT9Dh6EwNdA5KlyO72W9yvOcoa5MPnmFgs8r2EGT8m0iY8+LtOQU1mpcrcqACYNtoX799HcycnRH39yh3UqlULFy9eRMaMGdPmkFYRASKQZgJUAEwzOlpIBNJH4NmzZ2jYsCGeP3/OHRUoYIj//e8acubUS59jLVhNBUD1bjIVANXLXxXRH5+/Du9Rs8VQE20sULG04U+hHz5/hc2+R8B+TbDGtYryI8G5cmRVhVSKQQQ0ksDnL7H8yO+pKy/E/KoVM4Bj51Zgv/7Xzj98BmuPneKXD001Q7vqJTWSjTYkxYZ72LoFJusC/Fvev+oS/Nsa+n7qCFABMHW82NPvIyNRY9w4PHsr3FNZrFgxnDlzBoaGP/+bIvXeaQURIAKpJUAFwNQSo+eJgAIJnD17Fi1atMDXH5+IlSpVE/PnC12BZL8nQAVA9b4dVABUL39VRD84YzlCDp3goaqVK4Uxfbv9NizrAGSdgKwjMMGMSuSFTfeqYL+SEQEikDoCoU8+wsPrJtivCcY6/ljnH+sA/J0N2rgbJ+4JQ3r6NK2EzfYdUheYnpYUgdvP36P/qkM4H/ryr7py6WTF6sGt0atRRWSg6x//yiutD1ABMPXkao0fj6uPhD+XsmXLhmPHjqFBgwapd0QriAARUAgBKgAqBCM5IQJpJ7Br1y5YWFiIDqpVawNHx+THPtLuXTNXUgFQvftKBUD18ld29PdPwrC+50gxjK15RzSs8fcL5dmdgOxuwARjHYCsE5B1BJIRASKQMgKs4491/rEOwARjd/2xO//+Zvuu3ca4XQfEx+4s7Y/yRehUwd+4Sfn7bMrvuM1B2H/54W9lsj2e3asRutUzQkaq/il1O6kAmDq8bWfNQuCNG+KinTt3wtycridIHUV6mggolgAVABXLk7wRgTQRWLx4MUaPHi2uZQNB2GAQsl8ToAKget8MKgCql7+yo1/09MGJlcKk8sL6epg7qn+KQ7LpwOxI8Le4xGEF7E5AdjcgGREgAn8mwO76Y3f+JVi2zJkwrXMrsGm/KbUOS9bjYfh7/vi8Pk0x3pTuFk4pO6k+9/VbPE7cfo6tJ2/j7L2XuBv2Hqzjr1H5IvinnhHM6hkhf67fd4ZKNS856qICYMp3jQ38YIM/EmzRokVwcHBIuQN6kggQAaUQoAKgUrCSUyKQegKTJ0+Gi4uLuLB9++GwsVmeekdasIIKgFqwyZSi2ghst52KFzfu8vidmtWFedsmqdJy++EzXgR88eaduI5NB2ZTgtm0YDIiQASSE2DTfdmUXzbtN8HKFszPi3/1fnH35p/4LQo4CbegC/yRRuWL4tTsnoSbCBABBRGgAmDKQNp7eGBFkgm/kyZNgrOzc8oW01NEgAgolQAVAJWKl5wTgdQRGDRoENauXSsu6tNnHkxNx6fOiRY8TQVALdhkSlEtBFjhjxUAE2y6nSVK/2LgwN/Evf0YwYuA1+4kHlurYlSAHwk2NMj1t+X0fSKgNQSevfrMj/wGhwoX5DNrUaE0H/ZRNG/uVHO48fwVzF23iOtYAZAVAsmIABFIPwEqAP6d4XwfH0zwFE4RMBs4cCDc3d3/vpCeIAJEQCUEqACoEswUhAiknEDXrl3h4+MjLhgzxgv165ul3IEWPEkFQC3YZEpRLQTY0V92BJhZpTLFMWFA+u7q2eJ3DAFnEgcb6evpYGD3qqhdpZBa8qOgREBKBC4Fv8Zar5sIfx8tyrJuWAtTTFqkS2a/dbtw9oHQTciOALOjwGREgAiknwAVAP/M0PvcOXRfuFB8yNTUFHv37k0/ePJABIiAwghQAVBhKMkREVAcgUaNGuHMmTOiQzYZmE0IJhMIUAGQ3gQioBwCbPgHGwLCzKpzK7SuXyPdgVgBkBUCk9oAsyowaVYq3b7JARGQKwG/oEdY5x2cTD4r/LECYHpty7lrmOl7hLthAyLYMBAyIkAE0k+ACoC/Z8gm/bKJvwnWsGFDnE5yB2D66ZMHIkAEFEGACoCKoEg+iIASCJQrVw6hoaHcc7ZsunB3fwkdndQfB1KCNLW7pAKg2reABGgggQcnL2Lv+Pk8s+zZsvLhH/ly51RIphGhUlYAACAASURBVNfuPMCmfUfw7tNn0R8rALJCIBkR0DYCrPDHCoAJVjhPLkzv0gotKpRRCIrXEZFgw0C+fBUmCfuM74oudRTjWyECyQkRkCkBKgD+euMioqNReNAgRH39yh8wMjLCvXv3ZLrLJJsIaDYBKgBq9v5SdjImEBUVhSJFiuDTp088iwIFDOHqmnhBuIxTS7d0KgCmGyE5IAI/EfB3dkWw71H+9UY1K2Fw9w4KpcSGgrB7AdmQkARjR4HZkWB2NJiMCGg6AXbUlx35ZUd/E4wN+WDDPtjQD0XaBK+D2Hs1hLsc0LIKPOzaKdI9+SICWkmACoC/3vbidnZ49la4xzRPnjwICwuDrq6uVr4jlDQRkDoBKgBKfYdIn1YTYJ+elS9fXmTAjgGz48DablQA1PY3gPJXNIHoT5+xzmIEYiIiuesRlqYwrlRW0WHwLS4Om32PIujSTdE3GwrChoOwISFkREBTCbAhH2zYBxv6kWDda1fFtM4tkS1zZoWnHRhyH8O3CPd55s+ZHXeWDUCBXFRoVzhocqhVBKgA+PN2s2O/7Phvgt29exfsFBMZESAC0iRABUBp7gupIgIigaNHj6JVq1bi72vWbI/Jkw9qNaEDB5Zh/fqRnIFxTxM0H9lPq3lQ8kQgvQRY5x/rAGRWWF+PH/9VpvkePw+vwFNiiKxZMmFg9ypo1aC4MsOSbyKgFgJHzj7FWq9gxH6LF+M7tGmMIc3rKVUPOwb8MPw9j8E6AFknIBkRIAJpJ+Cw4TiW+F3mDpb2748RHTum3ZkGrOzg7IxDV6+KmRw5cgQtW7bUgMwoBSKguQSoAKi5e0uZaRCBzZs3w9raWsyoffthsLFZoUEZpi6VM2d2YvHiHnxRpfZN0WG6feoc0NNEgAgkI8Du/mN3ADLr1KwuzNs2UTqh8zfu8HsBI6NjxFhmbY3Qu1MFpcemAERAVQS27r8D7wDhPl9meXSy8/v+TKop/z1fFHASbkEXeFx2ByC7C5CMCBCBtBOwWn4QnieEo/U7HBxg0bBh2p3JfOVwDw+sPHRIzGLTpk2wsrKSeVYknwhoPgEqAGr+HlOGGkLAxcUFkydPFrPp23cROnVy0JDsUpdGSEgQpk9vzheVrF8DZounpM4BPU0EiIBIgE39ZdN/E2y6nSVKFzNQCaGHz1/xewHZrwnWuFZRfiQ4V46sKtFAQYiAMgh8/hLLj/yeuvJCdF+tmAEcO7cC+1UVduP5K5i7bhFDsWnAbCowGREgAmkj0GGONw5de8wXH58xA80qVUqbI5mvWrx/P0Zv3Chm4ezsjEmTJsk8K5JPBLSDABUAtWOfKUsNITBs2DCsWrVKzGb8+L2oU8dUQ7JLeRphYXcxcqTQPVGoQhn0WT835YvpSSJABJIRuOjpgxMrPfnXKpUpjgkDzFVK6HNUNL8XkHUEJphRibyw6V4V7FcyIiA3AqFPPsLD6ybYrwnGOv4cO7dEPl3V3sPXb90unH0gDBCb16cpxpvWkRtO0ksEJEOgzkRPXHogDPG5s3QpyhcpIhltqhLic/Eius6fL4YbOnQoVq5cqarwFIcIEIF0EqACYDoB0nIioGoCpqam2Ldvnxh24cKbKF5cu+71+fLlI/r1y8cZ5DbQx6A9iUVRVe8HxSMCciew3XYqXty4y9Ow6twKrevXUEtK7E5AdjdggrEOQNYJyDoCyYiAXAiwjj/W+cc6ABOM3fXH7vxTh205dw0zfY/w0I3KF8Wp2T3VIYNiEgGNIFByqDuehEfwXD5s2IC8OXJoRF4pTSL46VNUHTNGfLxLly7w8RGGDZERASIgDwJUAJTHPpFKIpCMQO3atXH5snAJMTNPzy/Ilk1Xqyj16pUNcXGxyKKTDSOOCt1LZESACKSOACv8sQIgs+zZsvLhH/ly50ydEwU+zaYDsyPB3+IShyWwOwHZ3YBkREDqBNhdf+zOvwTLljkTpnVuBTbtV132OiISbBjIl69CQZIVAFkhkIwIEIHUE8jZZxm+fP3GJ3fHbNuWegcyXhH19Sty9OkjZmBsbIxLly7JOCOSTgS0kwAVALVz3ylrDSBQuHBhvHol3JvFin+sCKhNZmtbDO/fC3crjTy+BZmz0X1h2rT/lKtiCLCjv+wIMLNGNSthcPcOinGcDi+3Hz7jRcAXb96JXth0YDYlmE0LJiMCUiPApvuyKb9s2m+ClS2Ynxf/6pU2VLvcCV4HsfeqMLiAHQFmR4HJiAARSB2B6Ng46Fou5YuK6enhmZtb6hzI/GlW/GNFQGYGBgZ4+fKlzDMi+URAOwlQAVA7952y1hACmTNnRny80ClTrFglLF58S0My+3saEybUxsOHQhfk4L2uyFWowN8X0RNEgAgkI7DOYgQ+PBP+ET/C0hTGlcpKgtDbjxG8CHjtzkNRTxWjAvxIsKFBLkloJBFEgBF49uozP/IbHPpWBNKiQmk+7KNo3tySgBQYch/DtwiF/nJF8uHu0gGS0EUiiICcCDx7+xnF7dZwyXVKl8aFefPkJD9dWis7OCDk+XPuI1OmTIiLi0uXP1pMBIiA+ghQAVB97CkyEUg3gXfv3qFAgcTCV9WqrTBt2uF0+5WDg/nzTXHxonAXotWG+ShYvpQcZJNGIiAZAg9OXsTe8cJF3oX19fjxX6nZFr9jCDhzRZSlr6eDgd2ronaVQlKTSnq0kMCl4NdY63UT4e+jxeytG9bCFJMWkqPBjgE/DH/PdfmM74oudcpITiMJIgJSJnDl0RsYj9/MJXapUwc+48dLWa7CtLWeORNHbt4U/b19+xb58+dXmH9yRASIgGoJUAFQtbwpGhFQOIEbN26gevXqol9jYxNMnLhf4XGk5tDNzRaHDwufxHZfOhUl6iYykJpW0kMEpEjA39kVwb5HubROzerCvG0TKcrkBUBWCExqA8yqwKQZFf0luWFaIsov6BHWeQcny5YV/lgBUIq2KOAk3IIucGkDWlaBh107KcokTURAsgQCrj9Bu9leXN/g1q3hZmsrWa2KEtZp7lz4Jblz/Pr166hWrZqi3JMfIkAE1ECACoBqgE4hiYCiCRw+fBht2rQR3dav3x1jxuxSdBhJ+duxYzq8vGZyTR1njETFtuqZsCgpKCSGCKSQQPSnz2DHf2MiIvmK6XaWKF3MIIWrVf/YtTsPsNn3KNjR4ARr26gErEwrQTd7ZtULoohaSyAqJg6bfUIQcPqJyIAd9XXs3BItKki3q+7G81cwd93CNefPmR13lg1AgVw6WruPlDgRSC2Braduw3LpAb5sWvfumNGjR2pdyOp584UL4XXunKg5MDAQrVu3llUOJJYIEIGfCVABkN4KIqAhBPbt2wdTU1Mxm6ZN+8DeXjiqoInm778Ka9cO46m1cOiPWhYdNTFNyokIKIUA6/xjHYDMKpUpjgkDzJUSR5FO2VAQdi8gGxKSYEYl8vIiYOWydBxJkazJ168J3Lr/jhf/Qp98FB9gQz7YsA829EPq1m/dLpx9IAwqYR2ArBOQjAgQgZQRWHbgCkauF7rRVw4ciKHtNLeL1mr5cnieOCGC8fHxQZcuXVIGip4iAkRA0gSoACjp7SFxRCB1BLZt24bevXuLi1q1GoQhQ4Rjsppm58/vxoIFZjyt+v3N0GhwT01LkfIhAkojwO7+Y3cAMrPq3Aqt69dQWixFOv4WF4etB47j6PnrotvMmTLCyrQiOjUvrchQ5IsIJCOw//hDbPa5jbj47+LXe9WrjkkdmyNbZnl0oW45dw0zfY9w/ewOQHYXIBkRIAIpI+C4/TRmewsdcd5jx6JbvXopWyizpwavXg33I8KfE8y2bt2KXr16ySwLkksEiMDvCFABkN4NIqBhBDw8PDBw4EAxqw4d7DFgwDINyxK4e/c0pk4Vjv1W/6ctWo8fpHE5UkJEQBkEPr54DY/uw7nr7Nmy8uEf+XLnVEYopfk8fvEGdhw6gaiYr2KM5nUNeSEwb65sSotLjrWPwMfPX3nh7/iFxM7TXNmzYXz7prCoI6+7sF5HRIINA/nyNZZv5P0VNihTKK/2bSplTATSQMDO/TBWBwgfPp2aPRuNypdPgxdpLxmxbh2WHzwoily7di1sbGykLZrUEQEikCoCVABMFS56mAjIg8CyZcswcuRIUayp6Tj06SNM+9QUe/XqAezty/J0yrWsj85zxmhKapQHEVAqgeu7A3D4f+48Rv3qFWBnYaLUeMpy/vD5K14EvPMosTBTokhuXgSsWbGgssKSXy0icPX2G178exKWePdk3VKGvPhXVcJ3Zv5pi8bs9MP+63f4I6sGtYZdWxqgpUWvNKWaDgLmC33hde4e93B/+XKUMZDuvblpSXO8pyf+5+MjLl26dClGjBiRFle0hggQAQkToAKghDeHpBGB9BBwcXHB5MmTRRfdu09Djx4z0uNSUmtjYiJhZZWLazKsVRkWK50kpY/EEAGpEvCZ+D/c/zENdGC3dmhiLN97wOLjv2OH/wn4n76cDLdl54ro1kb4gICMCKSFwO7A+9jiezvZ0n6NjDGuXVOwY+dyNe/LwZi825/L71q3LPaMS7w7WK45kW4ioAoCLZx24vgt4QOnz5s3I2f27KoIq5IY03fswEwvYcIxM2dnZ0yaNEklsSkIESACqiVABUDV8qZoREClBBwdHTF79mwxZu/ezvjnH835C33gwEL49OkNsurqwP7IJpWypWBEQI4Evrz7gLVmwxH3NRaZMmXEgjEDoZdHKKTL2U5dvYUdB4MQ8SVaTKNhzSKwNq0IfT1dOadG2lVMIPx9FDb53MaZq2FiZL0cOpjQoRm61qysYjWKD/fy02e0XriW32WomzUz7q8YiML5cig+EHkkAhpGILf1cnyOjkWhPHnwau1ajcnOZc8eTN66Vcxn6tSpmDVrlsbkR4kQASKQnAAVAOmNIAIaTmD06NFYvHixmGW/fothYjJKI7KeNastbtwI5LkM2LEU+YoX0Yi8KAkioCwCtw4E4dCsFdx9tXKlMKZvN2WFUrnfZ6/C+ZHgm6GPxdiF9XPA2rQS6lbTrKNaKoerJQEv3HiFTT4heBn+Rcy4sVFJfuS3vIG+xlAYvHE3gu494vlsHN4e1s3kX9jUmM2hRCRJ4F7YB5QfuY5ra1OtGgIcHSWpM7Wilvj5wWHDBnGZg4MDFi1alFo39DwRIAIyIkAFQBltFkklAmklMGTIELi5uYnLBw1yRdu2Q9LqTjLrNm0aC1/fhVyPyYyRqNBWGApCRgSIwK8JHHBahtv+J/k3e3dsjnaNjDUO1U7/k/A7cSFZXhbty6FHR827sF3jNk+NCe04cBc7Dwn3eyXY4KZ1MaZdEzWqUk7oDacvw+XAce7csklFeI7oqJxA5JUIaAiBbafuoPdSP57NmM6dscDaWvaZrQ4IgJ27cB8wM1tbW6xevVr2eVECRIAI/JkAFQDpDSECWkLAysoKnp6eYrbDhm1A8+Z9ZZ19UNAmrFgh5FC7d2c0s5f/P8hkvSEkXtIEYr9Ewb3bMMRERHKdc0b0RbFCBSStOa3izt+4i20Hj+FDRGInV+0qhXg3YNFC8pp4nFYGtC5lBF68juRdf5eCX4sLCuXKgYn/Z+9MwGrcujj+RxooQ2SIhEoqCiGJjBlChmvILPN4zS6513Q/ca955pL5Eu41y5CZpAhFJRUqCilDpUHle9599Na5hYYzvOectZ+nx/eds/da//Xbb91aZ++1HNvB0VI5k8ZPXr9Fj/V7WLyVdDTxdOMYlCujXjBgNIsIqCCBWXuvYdWpuyzyPZMnY1ibNgpNYc/VqxixaRMfw5AhQ7Bv3z6FjonEEwEiUDAClAAsGCeaRQSUgkCfPn1w7NgxPpbp0z3QsuUAhY3t+fMHmD27MdNPjUAUdhtJuIwIPLl8G6fmi07MmtTSx6/jBsrIs3zcxL5NYFeC74dE8AIqVdBidQFbWdeQjyjyKigCN/1fsnp/8e9zake2NzNiV37rVNYVlFZJi3HedhD3o0R1Do/M7IG+LepJ2gXZIwJKQyB3A5D7K1agUe3aChvboVu34JyrNFDv3r1x9OhRhY2HhBMBIlA4ApQALBwvmk0EFJ5Aly5dcP68qAMgN+bMOY5mzRSzC+CXL1no378Ui4MagSj8o0kBSJmA1/JtCDxxkXnp1d4WvTu0lLJHYZg/dukWjl/2ERPTq4MRhvY0F4ZAUiEXAvtOBOP4pZzkMCdicntbTFGR74v1l25h09fvizEdLfHXOAe57AM5JQKKQCC7AQinNfPwYZQsUUIRZOfReOLOHfT680/+9c6dO+PcuXMKGQuJJgJEoGgEKAFYNG60iggoNIHWrVvj5s2bfAy//noeVladFDKm6dPN8eJFCNNOjUAUcgtJtAwIZGVmYkefSUh8E8+8zR/jjHq1VecUnH9wODzOXsGbhI88bStTPQztaYY6NcvLYAfIhVAIPHvxAftOhCAgNI6XZFChHOZ2a4eO5sZCkSl1Hf7PX2LQdg/mp1ZlHURsHA21UiWl7pccEAFFI5C7AYh5zZoIynV6TpFiuRAQgM7/+x8vuVWrVrhxQ1QTmAYRIAKqQ4ASgKqz1xQpERAjYG1tjXv37vGvLVlyDWZm9gpHad26wbh58wDTTY1AFG77SLCMCDy7dR9HZ7oxbzWqVILb1BEy8iwcN2/ffcShc9fg9yin0UO5sursJGD7FgbCEUpKpEbg8u1ocCf/Pian8z66NqiH2V3aoEbFclLzK1TD3dbtRvjXDwXOuPaBY+M6QpVKuoiA3AjkbgAyqFUr/D11qty0FNXx9ZAQtFmwgF/epEkT+Pv7F9UcrSMCRECBCVACUIE3j6QTgeISqF+/PkJDQ3kzy5b5wdi4WXHNynT98eN/4O+/5zKf1AhEpujJmQIRuLJ2N+4dEnUw7NSyCQZ3a6dA6iUr9dQ1X/xzIecENGfd0b4OOw2oXlpUUoCGchFI/5zJTv15Xn8mFtiMTq0wro2NcgVbiGiWnrmCvbdEHwRO7dYEa0eo7s+FQmCjqSpGIHcDkOWDB+OXXr0UisCd8HA0nzeP12xqaorHjx8rVAwklggQAckRoASg5FiSJSKgkARq1aqF6OhoXvuqVYGoVauhwsRy//5ZuLk5Mr3UCERhto2EypjAroHTkPD8JfM6fWhvNKpfV8YKhOUu8MkzHPS8gpi4d7wws7q67DSgaZ2KwhJLaopFIPTZO3bqL+RpAm/HqHJFduXXvp5qn3i78vgpxu8TNQYzq6mL4DUuxWJNi4mAMhLI3QDE09UVXRuLms8pwngYFQXLmTN5qQYGBoiKilIE6aSRCBABKRGgBKCUwJJZIqBIBCpVqoSEhJw/jjZsCEO1aopRCykh4SXGjavJcFMjEEV66kirrAhE3wvC4UmLmLuK5bSxYuYolFZTk5V7wfp5n5jMugTfehDMa9TUKIWhTubo0lpxOzwKFrgchJ278Rz7TgYjNS2T996zkTlmd7GHnk5ZOSgSlsu0jAx0XOWONx+TmLCri/qjjQVdhxfWLpEaeRPI3QDkxbZtqKGrGB3Cw1+9gsmUKTw+XV1dxMeL6gDTIAJEQHUJUAJQdfeeIicCYgQ0NTWRlpbGv7Z1azQqVRIl1oQ+XFwqISlJlMCkRiBC3y3SJ2sCN7cehO+eo8xtq8YWGNO3i6wlCNrfuZt3WSIw68sXXmdH21rsNKB2mdKC1k7i8ieQ9OkzO/V30SfnpAvXtXNOF3u4tGpK2HIRmPvPORy7H8Rece1jg6UDWxEfIkAEvhLI3QBEV1sb8bt2KQSbF/HxMBg/nteqoaGB1NRUhdBOIokAEZAuAUoASpcvWScCCkWgRIkSYnp37nwLHZ1Kgo9h0aL2CAq6wnRSIxDBbxcJlDGB/S5z8fpxBPM6rp8jWjYyk7EC4bsLfhoFD8+riIzN6QxrVKsChjqZoWG9ysIPgBTyBB4+eYt9J0MQEfWef828uh5+cWyLFnVrEan/EDj5IASzj3iyV5saVcWd5UOIEREgAl8J5G4A0s7CApcXiU7TC3nEJyai8siRYhK/5PqAS8jaSRsRIALSJ0AJQOkzJg9EQGEIcJ8Oamlpiendvz8JGhrCviq1a9c0eHquE/0BM6gH2kwZpjDMSSgRkCaBVyHh+HukqPi3RunSWDFrFMprC/v7WZo8vmc7OSWVnQS8dvchP61kyRIsCejU3khesshvIQicvBzBkn9ZWTmnOfs1bciu/JbX0iyEJdWZ+jYpGR1XuiPl82cWtN+ywWhmXE11AFCkROA7BHI3AJnq6Ii1LsKuk5mclgbtIeJJ/JSUFHC3fGgQASJABDgClACk54AIEAExAlx9kMqVxU+8HDqUgZIlhdsd8/LlndiyZRSLgxqB0ANNBHII+O4+ipvbDrIXmpgZY+qQnoTnBwQu3n6AQ+euguscmz3sm9bEsJ5mqFie/ogS4gP07kMq9p4IwfW7L3h5Gmql8EvXthjcopEQJQtK08T9J3ApJJxp+t/AVpjfR3U7IwtqY0iM3AnkbgDiPmECRrZvL3dN3xKQmZUFtQEDxN5++/YtuDrfNIgAESAC2QQoAUjPAhEgAnkIcB3CDA0N+ddLlCiJw4dz/hgWGrKoqIeYOdOSlzX12gGoqVPtLqHtE+mRPYFDExbixdcmF0N7tEfHForTvVD2tHI8hkW+ZKcBw6Ji+BcNquuwBiHWFlXkKY18/4eAf9Ab1ugjOjaRf6dJLX126q+JYQ3iVQAC+2/fx++nLrOZ9uY1cW2xeBKhACZoChFQOgKpnzOgNUh0u4QbgatWoWEt4ZYRKNW/v1gt28jISNQSsF6le2AoICKgIAQoAaggG0UyiYCsCTx+/BhmZjm1wjQ0ymD//mRZyyiwv4kTayMuLpLN77XiFxhRofcCs6OJykkg/lk0dg+awQe3fJoLquspRvdCIexIWvpnHDp/HZduPxCTM7BbffTtbCIEiSqv4Z/zYTh45rEYB+7E3+zO9tCiD4EK/Hw8jUtA17U5zQ0erR4BCwM6NVRggDRRKQmcuhsBpz+Os9gM9fTwfPNmwcZZdsgQfMrVyC8kJAT169cXrF4SRgSIgPwIUAJQfuzJMxEQPAF/f380bZrTMVFbWxe7dsULUre7+2ScO7eJaWvctwvazxRdCaZBBFSVgL/HaVxdt4eFX79OTcwbTad6ivIscDUBPc5ew6fUnC7pLRpVxzAnc1StXKYoJmlNMQm8fvsJe08G4/aDWN6SjqYGfunaBlzNPxqFJzB0xyH4PRNdoV49vC2md7cuvBFaQQSUiMAU98vYeO4+i2hSly7YOEqYv1dWcnFBQlIST/7u3buwtqbvXyV6FCkUIiBRApQAlChOMkYElI/AjRs3YG9vzwemq1sD27bl1FkSSsQPHpzD0qVdmZyKBtUx8vB6oUgjHURALgSOznDDMx/RHy8/OdjBqW0LuehQBqfPXr7GoXPXEPI0mg+nSqUycHY0RZtmNZUhRIWJ4dqdF/DwDMWb+E+85hZ1DTC7Sxs0qFFVYeIQmtAtV29jrZc3k9WlcR2cde0jNImkhwjIlEC9n3ciLPYd83l2/nx0aSS8eqI1x43Dy4QEnsv169fRunVrmXIiZ0SACCgWAUoAKtZ+kVoiIBcC586dQ9euouQaN6pVM8KGDaKC4UIZGRnpGDKkLDIzM5gkF4+10KX6T0LZHtIhYwIZaenY1mMsUhNF1/Z/GzcQxrX0ZaxCudxlZWWxuoDnvP3FAutkZ8gSgeV1NJQrYIFF8yExjSX+LniLSj1kDxc7a1bvr1TJkgJTrFhyHkTFYMDXhkEVy2ri5V/joKWuplhBkFoiICECj18mwGya6Fq8WqlSSN6/H+pqwvp+MJ4yBRGvXvERnz17Fl26dJEQATJDBIiAshKgBKCy7izFRQQkTODff/9F3759easGBg2wevVDCXspnrkVK/rAz+8YM9JxzlhY9XYonkFaTQQUlED0/SAcnriIqa9YThtrfxmnoJEIT7b3/WD8e/Em4t/nNJ3gGoQMdDSFjVV14QlWAkW+AbE46Bkq1uijegUdTO/YCj0bmytBhMIIofUf2/Dmo+gq4dVF/dHGwkAYwkgFEZAxga1eAZjw10XmtXfz5jg6e7aMFXzfXcMZM/AoOudE+j///IOffvpJUBpJDBEgAsIkQAlAYe4LqSICgiSwb98+DBs2jNdmZNQUy5ffEYzWS5d2YOvWMUyPSRsbOC2fJRhtJIQIyJLAnb9P4vrGfcxlUwsTTBnkJEv3Su/rTcJ7HL3oDZ8A8QYUPdrVhbNjfWhqlFJ6BrIIMDUtEx6ej3HqylMxd92t6mNqRzvU0q0gCxkq42PKgZO4EBTG4v1zqD1mOzVTmdgpUCKQm0CflSdxzFf0vbB9/HiM7tBBMICazZ2LuxERvJ69e/di6NChgtFHQogAERA2AUoACnt/SB0REByBrVu3YsKECbwuM7PWWLLkuiB0vnoVjilTRN05S2tpYOK5XVCjTpCC2BsSIVsCp+avxpPLPszpgC72cGxNf8hLYwcu+T5gicCkT6m8eWPDCuw0YCOzKtJwqTI2H4S8Yaf+wiPf8zFX0NLEVAc7DLIRXi0uZdiYHTfuYMU50X/P+9nWw+EZPZQhLIqBCBSKQOrnDFR22YzktM9sXdiGDTCuVq1QNqQ12X7BAtwICeHNb9myBePHj5eWO7JLBIiAEhKgBKASbiqFRASkTWD16tWYOXMm76ZePVssXXpL2m4LZH/ePBuEh/uxuT+tmY/aLegPxQKBo0lKRWB774n4+CqOxeQ6egBM61CjCmltcPSrOBy9eAv3QsTrovbtbMJOA5YoIS3Pymn3yxewU3//nBedvskeHcyMMbVjS5hW01POwAUQ1Z1nLzBkxyGmxFCvHJ5vFp2op0EEVInAuQfP0XXpvyzk5sbG8F22TBDht5w/Hz5PnvBaVq1ahRkzZghCG4kgAkRAcQhQX9AFGQAAIABJREFUAlBx9oqUEgFBEfj999+xYMECXpOhoRVWrnwgd42HDi3AP//8LvrFbWgvtJ44WO6aSAARkCWBuPBI7B0quv6uU1YLG10nytK9yvo6e+Muqw34OSOTZ9DApBJLApoZ6aosl8IEHhKRwJJ/j8Li+WUaaqUwtWMrjGrdtDCmaG4RCdi6bUZCcgpbHbByGCwNKeFaRJS0TEEJzPv7BpYfF32Q/FvfvlgyYIDcI2k0axYCInMaIC1ZsgS//fab3HWRACJABBSPACUAFW/PSDEREAyB5cuXY968ebyeatWMsWGD+KkNWYt99OgyFi8W1WqpbmGCQTvcZC2B/BEBuRIIPO4Frz/+Yhoa1a+L6UN7y1WPKjkPj45lV4KDwnP+UCtVqgRLAvZxMFYlFIWO9ahXOEv+ZWZ+4de2NDZktf4aGVBzlUIDLeKC8fuO4cpjUc3FrWMdMM7BsoiWaBkRUEwCLVwPwDcslom/tHAh2jdoINdATKZMQXiubr/Lli3D3Llz5aqJnBMBIqC4BCgBqLh7R8qJgCAIbNiwAT///DOvpWLF6vjrrxi5afvyJQvjx9dCQsJLpsHFYy10DWvITQ85JgKyJnDebQsenbrM3P7kYAenti1kLUHl/R2/7INjl8TLIlhbVIWzoynqGpRXeT65ATyN/gAPz1D4B70W4zKlQ0tMbm9LrGRMYMvV21jr5c28jmrfADsmdJaxAnJHBORH4PHLBJhN28UE1NDVRdTWrSgpxzoO+mPHIvbdOx7I+vXrMWXKFPkBIs9EgAgoPAFKACr8FlIARED+BNzd3TF69GheSJky5bFnT07hdlkr3LhxOK5d28vcdpwzFla9HWQtgfwRAbkR2DNkJt5GRDH/80b3R/06BnLTosqOgyOi2GnAsKicD0TKaJVmScBubeqoMho+9jPXnrHk36cUUbF9bjSupc9O/dka1SJGciDg9ywaQ3ccZp4b1qqMwFXD5aCCXBIB+RDY6hWACX9dZM6HtWmDPZMny0cIgArDh+PDp0+8/x07dmDUqFFy00OOiQARUA4ClABUjn2kKIiA3Al4eHhg4MCBvI5SpdRw8GA6Ssjhk9MrV3Zj82YXpqV+Rzt0+32a3PmQACIgCwLJ8e+xtbuocH8ZTQ1s+U1+f7zIIl6h+8jIyMS/F73heeOOmNSWjfVZIrBGVW2hhyAVfS9fJ7HE36374qfFR7duxpJ/6mqlpOKXjBaMQNPfNyIxNY1Njtk+HtUrlC3YQppFBBScwMC1Z+Dh/ZhFsWviRIxo107mEX358gXqAwciIzOnnuzBgwfh7Owscy3kkAgQAeUjQAlA5dtTiogIyI3AyZMn0bNnTzH/+/YlQlNTtn/kvnnzHJMmiU7YlCqthuH7V6FiLX25cSHHREBWBMKu3MZJ11XMXUOT2pg14idZuSY/3yFw/3EEOw0YFSvqzMyNiuU1MdDRFB1sVeuk2yWfKBz0DMW7D6k8i/rV9DDVwQ7t6xvRcyQAAqN2/4ubYc+Zkn9mOuGnFiYCUEUSiIB0CYTGvIPlzD1I/9rI6dmmTahdpYp0nf7HelJqKnSGDhV79cSJE3BycpKpDnJGBIiA8hKgBKDy7i1FRgTkQuDSpUvo2LGjmO8dO16jfHnZ/hK1du1AeHt7MB22I/ui5Rj5d3GTy4aQU5UicHX9HvgfPM1i7t3BFr3at1Sp+IUcbHJKKksCXrwt3i29nY0BOw1YuaKWkOUXW9vbdyns1N8V32gxW4NbNGKn/spraRbbBxmQDIGNl29hwyUfZmxGd2usGt5WMobJChEQMIGFh25hyT+i597Zzg4Hp8n29sibDx9QNVc5HU7HxYsX0aGDqLEdDSJABIiAJAhQAlASFMkGESACYgR8fHzQsqV44mHTpqeoUkV2da/u3DmBP//sxXRVqFEVw/avQmlNDdopIqDUBDzG/YaXgaLrS1T/T5hbfTvwMUsEvo7PqZNaTa8sOw3Yylo5Gxbd9H/JTv29ikvmN8VQtwI79dfNsr4wN0qFVeWuA2hXvwZu/k5XD1X4cVCJ0JPTPsNq5l5EvBb9XD4+Zw56Nmsms9ifvXmDupMmifm7desWbG2pEZLMNoEcEQEVIUAJQBXZaAqTCMiaQGBgIKysrMTcrl79CAYGFjKTMm+eDcLD/Zg/h7njYNlT/GSizISQIyIgAwJfsrKwts0gZGVkQr20GrYvmioDr+SiKAQSPiTi6MVbuHHvkdjyLq1rs9OAOmXVi2JWcGsSk9PZqb9zN0TXSbNHnyYNMLVjS1QrryM4zSRIRMBq0Tqkfs5A6VIlkXJgGkqVLEFoiIDSEvjrYiDGbfNi8TU3NobvsmUyizUoOhoNZswQ8xcQEABLS0uZaSBHRIAIqA4BSgCqzl5TpERA5gTCw8NhYiJeO2jZMl8YGzeXiZbTp9dgzx7RL1U1G5tjwObFMvFLToiAPAi8eBCCQxMWMNdmdQ0wd1R/ecjI1yfXDOPx8xfwCQjB46fRePv+I8pqacLEUB+N6xuhqYUJtMso9xXY/MBc93+Ef71u4n1izsm42jXKsSRgs4bVBLN/RRFy5+Erlvx7/vIjv7yKTllMdWiFvtYNimJSYdfEJ3/CxeBwXA19isexcYh5L2Jirl8FjQz00cHMCE1r14RmaTXBxDjM/TB8n4qua19fMgCtzWoKRhsJIQKSJtBm4SFcD37BzK4ePhzTu3eXtIt87fmFh8Nm3jyx98LCwmBsbCwT/+SECBAB1SNACUDV23OKmAjIlEBsbCz09cUbcCxadBkWFtLvrPbuXSxmzGiApKQEFnOfVfNQp2UTmcZPzoiArAj47T2OG1v+Zu6EVP8vNi4B+89cwaOvTQXy41G9si5+crBjiUB5dA6X1R7l5+fV23esU7Dfw1Cxt3t2MMJAx/ooXbqkPOUV2vfnz1k46PkYJy5FiK3t2tCU1fqrU7lioW0q6oLktHT8dd0P+3zug/vf3xsNa1bD/G7tWEKwhAAO2+WuA7hscGvM7SWbD+4Uda9Jt+IS8Lz3DN2WHWUB6Gpr49Hq1aheUfo/p64EBaH9okVi4GJiYlC9enXFhUnKiQAREDwBSgAKfotIIBFQfAIfPnxAhQoVxAKZN+80mjTpJvXg3N0n49y5TcyPWadWcFxM1yKlDp0cyIXA8dl/IOLmXeZbKPX/YuISsOPfc4iIjv0hE00NdYzo2REtLM0EkQD5oWAJT/Dyuc9qA35KTeMtm9apCGfH+rA0rSxhb9IxFxj6Fh6ejxH67B3vQEdTgyX+hto2lo5TgVp9m/QJv5+6hHOPnhRYoX6Fcpjn2BYO5lwivMDLpDIxdx3AHk2NcPIXUU1dGkRA2QgMXueJAzdDWFiTunTBxlGjpB7imXv30P0/14zfv3+P8uXLS903OSACREC1CVACULX3n6InAjIjkJGRAXV1dXz58oX3OWPGIdjaSvea4uPH3vjtt1a8z2H7VkLP2FBmcZMjIiArApu7jETKh0SUKlkSO3+fLiu33/TDdb3dfdwLfoVIgFSuUA6TBzmhTo2qctcvDwGRMW9YEvBB6FMx9wO61kMfBxOoqQnzNGBGRhaOeoXh0FnxZFdb07os+cdddVWlkZmVhfWXbmHrVd9Ch12/uh5WD+gOIz3dQq+V9AKL39YgIysLlXS08HbnREmbJ3tEQO4EAiPjYDVrL6/j5u+/w66+dBsTHfbxwYDVq3mf3Kn39PR0qKkJpwSA3DeGBBABIiA1ApQAlBpaMkwEiEB+BLS1tZGcnFPvauLEXWjXboRUYbm5OeL+/bPMR7MhPWE/aYhU/ZFxIiBrAgmRL7HLeRpzW7+OATsBKO9xNygMGw6cFJNhbW6CAV1ao4puRaSmp+Pczbs4ftlHbI6DbRM4d7GHmlopeYcgN/+nr/uxRGBmZhavwcSwAksCNrcUVm1Av8BXLPkXFpnT1VitVEmW+Btrr5rXRkNi32Di/hN8rT9uE8tqqGOQTSN2ErKKjjYysjJxOyIaKy9cZ3UBc4+J7VpgcvuWcm+8MXTHYXAnAbkRstYF9WvIPykpt29KcqyUBH7Zfx1/nrjDYuvauDE8XV2lGufuK1fgsnkz76Ns2bJISkqSqk8yTgSIABHITYASgPQ8EAEiIHMCVatWxZs3b3i/o0ZtRJcuk6Sm49q1vdi4cTizr62ni+H7VkKTuk9KjTcZlj2BR6cu47zbFuZYCPX/0tI/Y9+pS7hxL4iHUau6HiY6dwdX7y97pKSls3ne94P51/T1dNkpwBpVKskepIA8Pol8yZKAIV8bMWRLc2hpiD6djFFFt4xc1b5J+ISjF8LhdStSTIdNXQOW/LM2rCFXffJ0vtvbH8s8r4pJGNmqKaY7tIL6fxLbd56/wHSP04jL1QimeR0DrOrviCrltOUZBnLXAXSf0Bkj26tW8xa5wifnUicQn5gKq1l78DJBlIDbM3kyhrVpIzW/m86dw2R3d95+lSpV8Pr1a6n5I8NEgAgQgfwIUAKQngsiQATkQqBu3bp49uwZ73vIkD/Rs+dsqWjJyEjHzJkNERMjup7WfroLGvd3lIovMkoE5EHg4ortCDh6gbkWQv2/6Fdx2HDgFF7H59SC62xnjf6dW0OtlPjJvvxOCo7v7whbKzN5oBScz9PX/MCdCEzJVRuwUgUtlgTs0qq2XPSeu/mcJf/i36fw/rU1NTDOvjnGtlHNU3/ZIFI/Z2CZ5xV4+AWK7c1Ol76wy6f8RGJqGuYfu4Dzua7K6+mUxbahvWEh56vwuesATuhkhc1jOsrleSOnREAaBNZ73sfUXZeZ6Xr6+ni4ahXUpXQNd8WJE5izfz8fRp06dfD0qXipB2nESDaJABEgAv8lQAlAeiaIABGQG4EGDRogKCjnhFC/fgvRv794RzRJiTt8eBGOHFnMzFU3N8Yg92WSMk12iIDcCXiM/w0vAx4zHRtdJ0CnrHxPh90PicDa/cfFuIzt2xV2jc3zsOK6BG88eAovXr/l3/tWslDuoOUkgEuocknA21/3OFtG0wZV2bVgrlmILAbX3IO77nv3kfiple5W9dl1X9NqerKQIWgfn9I/4+SDYCQkpyAo5jW4BB/32op+XVEn1+nX7CC+lTA8ONYZTeR8ijIh+RNsv54sblW/Bm787ixo9iSOCBSGgM28A/ALFzWoWtivHxb1l07pjEWHD2PxkSO8NAsLCzx69KgwUmkuESACREBiBCgBKDGUZIgIEIGiELCxsYGfnx+/1MlpFoYOXVEUU99d8/LlY8yY0QBZWZlsntOyWTBpayNxP2SQCMiDwIaOw5CenMISf1wCUN7j9DVfHLlwU0zGr2OdYZJPQiMxOQVbDp1BUETOVVIr07oY168rymppyjsUQfn3CQgBdyIwd7K0ZMkS6ONgzBKBGurSqZuYlp7JEn9HvcKRlZXTyMmkamWMa9McPei0ZpGfk+S0dCw+dQkncl2DF8oJQC4oLgHIJQLLaanjw94pRY6TFhIBIRE46huGn1aKatSqlSyJh6tXo34NyZctmL1vH1aezKmF27x5c/j6Fr45kJDYkRYiQAQUmwAlABV7/0g9EVAKAu3atcPVqzn1kjp3nojRozdJPLYNG4bi+nXRFYw6to3RZ7V0iz1LPAAySATyIfDxVRy29xZ16BRCA5DPGRk46HkNl3wf8Gor6JTF9KG9UTufK41ct+BtR84iIFfnW5Na+hg/oBu4rsA0xAl8SknD6eu+OHNdVLg+e9Q1KM+SgLaNqksUmc+DWJb8exr9QczuGPtmGGtvg3JaGhL1p2rGwt7EY+qBk4iIS+BDF0oNQE5Q7kYgzzePgaEefU+q2jOqjPE6uh3F2fuiMjRD7O2xb4rkk9uTduzA5vPneXxt27bFlStXlBEnxUQEiIACEaAEoAJtFkklAspMoHv37jhz5kyuX5SGY9Kk3RIN+d69M1i2rDtvs9viqajfqZVEfZAxIiBrAk+9/XFs1nLmtoNNIwxz6iBrCWL+0j9n4IDnFVzJVQMtvwYg2YsKO1+uwQnIeejzF+w0YOCTnFqq7BloUYvVB6xWuWyx1L56m8zq/F26HSVmx75eHVbnr1ntmsWyT4uBzKwsbLvmh3UXvcVwDLNtgtld7PM0DJEHs8UnL+HA12T+qbm90d26rjxkkE8iIDECB28+xqB1Ob9vnp43D92aNJGYfc7QiE2bsCfXB9vdunXD6dOnJeqDjBEBIkAEikKAEoBFoUZriAARkAqB/v3740iuOim2tv0wY8Zhifpau9YZ3t6HmE39hvUw8K+lErVPxoiArAn47j2Gm1sOMLdc8o9LAspzJH1KwdbDnngY9pyXUdgEoKaGOua49IWRgWRPs8mTi7R8X7z9AKev3ca7j8m8i4rlNNCnkwkc7esUya3n9Wc4eiEM7z6m8eur6JTF+LYtMLiFfJ+vIgUk0EV+z17gl3/OIub9R15hWQ11bBrcE7ZGtQShmkv+cUlAbrgNaoV5val0hiA2hkQUmUDL+Qfh8ySGrR9gZwePadOKbCu/hf1Xr8YRHx/+rX79+uHwYcn+LitRwWSMCBABlSJACUCV2m4KlggIn4CLiwt27845+dekiSPmzcv5pLa4EYSG3sKvv9rxZjrMHo1GfToX1yytJwJyI3BmwTo89hLV2xNCB2BJJAC5WL5VM1BuoAXsOO7dB3Ya8Ood8c6zjc2qsNOA5kaVCqQ+OCKenfq7H/JGbP6AZpbs1F/NiuULZIcm/ZhAfsk/bpVzc0vMc2wHzdJqPzYigxm5OwEPbFUfB6Z2k4FXckEEpENgy/kHmLhDlNDmhvf//oeWpqYSc9Zt2TJ43rvH2xsxYgR27dolMftkiAgQASJQXAKUACwuQVpPBIiAxAlMmjQJmzdv5u1aWLTBokU5NQKL69DdfTLOnRPVGKxUuyYGubtBvYxWcc3SeiIgFwJ7Bs/A26fRzLcQOgBTAlAujwFzynVf5hqwhEeLOltmj+wmIVqa+SeVUlIz+CYfudc1MqiOsW1s0MHMSH5BKaHn+1ExWHTyIh7HxolFZ2VQHct+6gIjPV3BRJ27E3ADg8p4uHq4YLSRECJQGAKJKemwcT2AkBfxbNmkLl2wcdSowpj47ty2ixbhWlAQP2fixInYtEny9awlJpgMEQEioJIEKAGokttOQRMB4ROYPXs2Vq5cyQs1MmqG5ctzugUXJ4KYmCeYN685Pn0SFbVvNX4QbIb3Lo5JWksE5ELgy5cvWN2yP/MtlA7AlACUy6PAO83KymKnAU9d8wVXXzF71K5RjjUJsWuiLybQ+14MS/49f5lzDZU7fTa+jQ079VeqZEn5BqRk3u88f4Hfjnnh2ducph9ciPoVyuH3Xg5oZVJbcBFndwLmhGUenoGSJUoITiMJIgI/IrDsmC9cD4hOy5cvUwZ+y5ahnr74z8Mf2fjW+83nzsWdiAj+7VmzZmHFihVFNUfriAARIAJSI0AJQKmhJcNEgAgUl8CiRYuwePFi3kzNmuZYsybn09Xi2D98eBGOHBHZLlu5IgbvcINO1crFMUlriYDMCcSFRWLvsFnMrxA6AHM6JJEApBqAxX+UImPe4PR1P/g9DBUz1ra5AbgTgdw46hWOq36i06PZo2tDU4y1bw5z/SrFF0EWeAJfvgB3nkdjwfGL+Sb/5jm2hYO5CYSYW8vdCfjBymGwMtSjnSUCCkUg+m0ibFz/Ruw7Ua3Uhf36YVF/0YdnxR0W06cj+MUL3szChQvB/f5KgwgQASIgRAKUABTirpAmIkAEeAJ//vknfvnlF/7/6+nVxubN4l0vi4IrMTEerq42ePVK9IltsyE9YT9pSFFM0RoiIDcCIeeuw3PxBuZfCB2AOR3pnz9j/+kruHb3Ic+lsE1AvjdfbrAV1PHN+0E4fdUXsW/f8RFoapQCUAKpaTknBOtUrohxbW3Qu7GFgkYqXNlc8s/3WRTm/XterOEHp7hOZV0s6dURzWobCDL5x2nM3Ql43xRHDLE3Ey5sUkYE8iEwZ/91rDhxh71jXK0abru5oZKOTrFZ1Zk4Ec/jcq7y//HHH5gzZ06x7ZIBIkAEiIC0CFACUFpkyS4RIAISI8DVUJk8eTJvr1w5Pbi7ixepL4qzs2c3YOfOn9lSNQ11DHZfhsoC6bxYlHhojeoRuL5pP+7sP8ECF0IHYE4Hd+30gOcVXPHLaUhRQacspg/tjdo1qubZpPxODJrU0sf4Ad1QuUI51dtUKUSc+CmFXQs+d/NuvtZHtmrKrvtWpFqoUqAPfKvhRxPDGvi1eztY6Of9vpCKkCIazd0JeE7PZvhjiH0RLdEyIiB7Ag+j3sJm3t9ISRd94LF+5EhM6dq12EKqjBqFuI85pRM2btwIroY1DSJABIiAkAlQAlDIu0PaiAAR4AlwXdRGjhzJ/38NjbLYvz+p2IRcXW0RFnab2bHs2REOc8cV2yYZIAKyInB0hhue+dxn7oTQATg77hNXbuPoRW8xDN/q6puYnIIth84gKCKSn29lWhfj+nVFWS1NWaFUaj/JKaksAeh5Q3QC5r9jVOtmGNemOcoTb4k/B99K/nVpUA+u3dqhajltifuUtMHcnYC7Nq4DT9c+knZB9oiA1AiM3eaF7RdFH0i1MDGBj5tbsX1pDxmC5LQ03s7OnTvh4uJSbLtkgAgQASIgbQKUAJQ2YbJPBIiAxAgcPnwYAwYMELO3d+8HaGkV/ZTQzZsHsW7dIN7mgC1LULMRXW+S2KaRIakS2OY0DklxomYCQugAnB2s78NQbPY4LRb72L5dYdfYPA+P2LgEbDx4Ci9ev+Xf62xnjf6dW0OtFHdVlUZxCPgEhODUVV+8fCPqfMmNMuqixOqn9FT+NZMqldgV4B5W9POvOLxzr42IS8C8f88h4D9dmYfaNsZ0h1Yoq6EuKVdStZO7E3ANXW282EYflEkVOBmXGIEbIS9gv+AQb+/A1KkY2KpVke1/TElB+WHDxNYfOnQI/SVUT7DIwmghESACRKCABCgBWEBQNI0IEAFhEDh9+jR69OghJoZrDMI1CCnqWL68B/z9RcmKeh1s0eN/M4pqitYRAZkRSP2YhE2dRScOhNIBODv45y9fY82+Y3ifKCq4zg0H2yZw7mIPNTXxpN7doDBsOHBSjNv4/o6wpURUsZ6l8KgYnPP2x51HT8Ts9GjQHsNsRF3P9/oew6lHl8Xe506mjbCzRuNakumOWawgFHhxQnIKFhz3gldwmFgUg2waYU4Xe2ipl1ao6HJ3Ao7fNQm62nQ6V6E2UEXF9l99Ckd8RD8Du1tb49TcuUUmwTX64Bp+5B6nTp1C9+7di2yTFhIBIkAEZE2AEoCyJk7+iAARKDaBK1euoH379mJ2fv31PKysOhXJdkDABfzvf535tT2Xz4Zxm+ZFskWLiICsCLy4H4xDExcyd0LpAJwdO3fl1P3oBfjnSn7o6+lionN3GFTL6SCakpaOfacuwft+MI+Nmzd5kBNqVKkkK5RK5eft+4847+2PC7fuicVlVs0Iw5r3RlsTG7HXr4b5Yq/fMYR8bYiU/ebwlk1YIlCf6jAW+vnIzPqCXd53seLcdbG1HcyMsaSXAyprlym0TXkvyN0J+OriAWhjXlPeksg/EfgugWN+4eizQlQjlxvnf/0VnaysikTtQkAAOv/vf2JrL1++jHbt2hXJHi0iAkSACMiLACUA5UWe/BIBIlAsAhERETA2NhazMWGCO9q3z6kTWBgHmzaNwNWre9gS3Vr66Lt+AXSqUgKiMAxprmwJ3P/nLC6v2smcCqUDcG4CXBfgnccuiEHhavsN7tYWVXQrIjU9nTWlOH7ZR2zOt04Kypau4nnLzMpiiT/uK/fJS22NMnBu0g1DbXpDvVT+p87SMz9jn+8xeNw7g6S0T3zwVXTKYridNUsEqpUsqXhQ5KQ47E08ph44Ce4KcFHHwbHO4JqECGXk7gS8YWR7TO7aWCjSSAcRyEMgOj4RDkv+QWiM6HtweNu22F3EBh07L1/GqC1bxHyEh4fDyMiIyBMBIkAEFI4AJQAVbstIMBEgAtkE0tLSUKVKFXzM1YVtwIDF6Nt3QaEhRUYGYMkSB3z8GMfWmnVuDcdFog7BNIiAEAl4Ld+GwBMXmTShdADOzYlr7rHruJfYKcAfcczvlOCP1tD7AFfnj0v8PXv5WgxHL0sHOFt3g6FuwRJJkQkv4eF/BscDvcTsNKhRlSUBqT7gj5827vTfxsu3sPmKqLlUUYfQEoC5OwGP7WiJbeMcihoarSMCUicwZL0n/r4RwvzolSsHrwULYGVoWGi/S/75BwsP5dQQLFeuHN68eQMNDY1C26IFRIAIEAEhEKAEoBB2gTQQASJQLAJWVlYIDBR1eONGx45jMG7cX4W2efmyO7ZsGc2vazt1BKyduxXaDi0gArIgcGDMfMR+re8mpA7AuWOPiUvAjn/PIeI/TRDy46OpoY4RPTuihaUZSpSQBUHF9/H4WTTOe9/DvZBwsWBaGzXFAOtusDZoUKQg/aMf4ZD/GdyIuCu2nrvCOsKuCZrXMSiSXVVYFJeYjDlHzuJWrq7WRYlbaAnA3J2AW9SrDp+lOc2zihIfrSEC0iKw5ow/Zuy+ypvfMWECRv2nbExBfI/dtg3bL4o+ZOOGpaUlAgICCrKU5hABIkAEBEuAEoCC3RoSRgSIQGEI9OrVCydO5NR6ady4K1xdPQtjgs3dvn0iLlwQXfUoVbo0+m34DTWoGUGhOdIC6RNY334oPqeIurgKqQPwfyPnuvx6nLuGB4+ffhNK9cq6+MnBDk0tTFCCsn8/fHhex79jib9Lvg/E5nJ1/pytu6NT/aJ3ucxt8MLjm/DwP52nPiDXyIJLBBpWqvhDrao24UF0LEbu+gfJaenFCl1oCcDcnYDLapZG0j46IV+sDabFUiFwI+QlHH4/grTPmcz+hE6dsHnMmEL7cnRzw9n79/l1PXv2xPHjxwvlC9gNAAAgAElEQVRthxYQASJABIRGgBKAQtsR0kMEiECRCUybNg3r1q3j19eq1RArVtxDyZJqBbb56dMHdhU4IuIOW1PD0pTVA1TTUC+wDZpIBKRNIC3pEzY6DGdu1EurYfuiqdJ2WSz7GRmZePz8BW4HhCA8KhaxbxPAnfgzMdRHU3MTlvjTLqNVLB+qsDj982eW+OO6+yZ9SuFD1itbAQObOrFTfyVLSLZWX9aXLHYa8ODdk4hLfs/7rFhGi10LHm7XBFqlFaujrTSflVMBIZh1uPAfPv1Xk9ASgJw+q0XrkPo5g0l9v2cyypeha5DSfJbIduEIpKRnsLp/3qEv2cJmRkbs6m/5MgVvupORlYUms2fjYVQU73zq1KlYu3Zt4cTQbCJABIiAQAlQAlCgG0OyiAARKBoBLgHIJQKzh7Z2RaxeHYSKFasX2ODDh5fw++8O+PLlC1vTpL8j2k13KfB6mkgEpE3g/ctXcO87hbmpVKEcVs8u/AkHaWsk+5IlcONeEKvzF/1KVKeUG6VKlGQn/rjEn562rmQd/sdaXFICSwRyJwIzv2Tx75pW02OJwD5NLKTqn4zLn0C7FdsR8/4jExK+YRSMqlWQvyhSQAS+Epi26wrWeYq6n3Mnyb1++w0dGjYsMJ/Yd+9gMWMG3iUl8Wu4xB+XAKRBBIgAEVAWApQAVJadpDiIABHgCXBXgbkrwbnHypUBMDS0LDClEyf+wP79c/n5XRdOgXkX+wKvp4lEQJoEYoPCcGC0K3NRu0ZVLJ44RJruyLYcCTwKj2SJv8Anz8RUdDZrzRp81K8q206Uj19HsEYh50NuiOmxr1eHJQLtjAtfaF+OeMl1IQj02bwfQV8bzdx2GwQbk4J/sFYINzSVCBSawL7rwRi24Sy/bvmQIfilZ88C2wmMjITVrFli87krv9zVXxpEgAgQAWUiQAlAZdpNioUIEAGegK+vL1q0aCFGZMGCi2jYsEOBKa1e3R8+PkfYfG09XfRbvwC6tQvWTbPATmgiESgCgafe/jg2azlb2dCkNmaN+KkIVmiJkAm8fBPPEn/X7j4Uk8k19nBu2h2t6lrLVf7Np/7wuHsaXMOQ3KNf04YsEWhcpZJc9ZFzyRMYvftf3Ah7zgyfntsb3azrSt4JWSQChSQQ8jIBDkuO4GWC6OReP1tbHJ4xo8BWLj18iI5LlojNv337NmxsbApsgyYSASJABBSFACUAFWWnSCcRIAKFJhAWFgYzMzNkZoqKQXNj2rQDsLMbWCBbr19HsHqAb96ITt4YtW6GXn/OKdBamkQEpEkg6MxVnPvfJuaiZSMzjOvnKE13ZFuGBD6lprHEH/eVkquRRK0K1TCoWU/0tOwoQzU/dnUi8CIO3DmBqPev+MnaXEdnO2v2paNJdeJ+TFExZsw+4omTD0KY2F2TumBEW7r2rRg7p9wqe/15HCfuRLAg61Spwur+GVWtWqCgD3p7Y1Cu+n6lSpVCSEgITExMCrSeJhEBIkAEFI0AJQAVbcdILxEgAoUiEB8fzz7FjYgQ/XLIDReXdXB0LFgHw1u3DmHNGmd+rd1YZ7RwodNWhdoEmixxAncPnMS1DfuY3c521hjk2FbiPsig7AlcvRPIEn8xcQm8c211Lb7BR1l1YTZKSU5P4RuFJKXnNCcx0tPFcDtrDGhW8PILsqdOHgtKwM3zKvZ4+7PpK4a2wSynpgVdSvOIgFQI/P7vbSzw8OZte0yfjgEtWxbI13pPT0zdtYufa2RkBO72SKVKdHq5QABpEhEgAgpJgBKACrltJJoIEIHCEnBwcMDFixf5ZT17zsGQIX8UyMy+fXNw8uQKfm6f1a6oY9u4QGtpEhGQBoEbm/+G377jzHRfh1bo0ZauKkmDs6xsBoQ+ZYm/oIiczpOc7z5WnViDj1oV9WUlpVh+ot7FsETg0YALYnZsjWqx04BtTenKaLEAy3nx1qu+WON1k6n4pVdzLB/cWs6KyL0qEzh7/xkc3Y7yCGY7OeHPoUMLhOSX/fvx54kT/NyOHTvCy8urQGtpEhEgAkRAkQlQAlCRd4+0EwEiUCgCY8aMwY4dO/g1rVsPws8///1DG1lZmewqcFDQFTa3cl0DOC2fjYoGVAD9h/BoglQIXHDbgoenLjPbLr0c0JZOWEmFs7SNRsW+wTlvf3jfDxZz1ca4OUv8Na5pLm0JUrF//0UwSwReC/cTs9+rsTlLBJpVryIVv2RUugQO3QnEguOiJMmo9g2xY0In6Tok60TgGwTCYt+hz4qTeBT9ls1oZ2HBrv6WKlnyh8wGr1+PAzdymhiNHj0a27dv/+E6mkAEiAARUAYClABUhl2kGIgAESgwATc3N8yfP5+fb25uj9mzj0FbW/e7NsLCfPH77w5ISUlk86pbmKD3yrnQqlCuwL5pIhGQFIETv/yJ8Ot3mLkpg5zQ1ILqFUmKrSzsvE9MgpfPfXbq73NGTo1Si+omcG7SDR3r28lChtR9XHzsDY97ZxAUG8b7UlcrBRc7awyxbYwqOtpS10AOJEfAKygMkw+cZAZ7NjPG8TnUIVVydMlSQQm8/ZiCHsuP4XZYLFuio6UFr99+g80P6vYlJCWh94oVuB6c84HL0qVL4erqWlDXNI8IEAEioPAEKAGo8FtIARABIlBYAtu2bcP48eP5ZVWr1oWrqyf09U2/a+ratX3YuHEYP8ewWUP0Xb+gsO5pPhEoNoGD435FTGAos+M6ZgBMa9cstk0yIH0CCR8Tce3OQ1zxC8SHpOScn0E6leBs3QPO1t2kL0IOHjz8z8DD/xReJ8bz3vW0y6J/c0v0b9YQ1crpyEEVuSwsgbvPX2Dw9kNsmZ2pPm7+r2ANtQrrh+YTge8RcFjyDy4+jOSn7J08GUPbtPkutNCYGDi6ueHp69f8vK1bt2LcuHEEmwgQASKgUgQoAahS203BEgEikE3gyJEj6N+/Pw9ETU0dCxdeQv36rb4L6fTpNdizZwY/x9i+OXr+MZvAEgGZEtg5YCreRcUwn8umuUBf7/snWGUqjpzlIRD/PhFX7waCa/LxMelTzs+dkmos6cdd961ctqJSk3ub/I5dC+aSgRlZGXyslbTLsCYh/ZtaonoFSgQK+SGIiEuA41pR0wRT/Yp4vG6kkOWSNiUk0HvFCRz3C+cjWz18OKZ37/7dSG8+fowOixcjPSPn587hw4fRr18/JSREIREBIkAEvk+AEoD0hBABIqCyBC5dugSu8HPuMWvWUdjY9P4ukwMHXHHs2DJ+jnkXe3RdOEVlOVLgsiewqZMLUhOTmOONrhOhU1aY3WFlT0ZYHt+++8gn/hKTc7rjcip7WnZEb6tOMK1SR1iipawm9M0zHAu4gBOBOU2ZOJe6ZbXQ/2sisEZFKq0g5W0okvl3ySlo4baZrdXV1kT8rklFskOLiEBRCAzdcBb7r+dc353XuzfcBg36rqljvr7os3Kl2ByuIVyHDh2KIoHWEAEiQAQUngAlABV+CykAIkAEikPgwYMH6NKlC17nuhYyduxWODh8/1rItm1jcfFiTtFoq96d0HHOmOJIobVEoEAEvnz5gtUtc06v7lk6s0DraJLsCMQlfPia+HuIpE/iiT+nhh3Qy9IBZtWMZCdIgJ5CXkXgeKAXTj68JKauQhkuEdiQnQg00C0vQOWqLcl0/ioeQObhGShZooRqA6HoZUJgwvaL2HohgPc1pmNH/PWD67vbvLww/q+/+DVVq1bFuXPn0KhRI5loJidEgAgQASESoASgEHeFNBEBIiBTAlFRUXB2doaPjw/v19n5d/z006/f1bFyZR/4+h7j59gM741W47//abRMAyNnSkng07sP2OI4msXGnfzjTgDSEAaB1/HvcY1d9X2I5JRUMVHdG7RjiT+u0QeNHAJcgxAuEXj6kajLevYop6XJEoEDmlqiVqUKhEwgBLgTgNxJQG683jEBVcqXEYgykqGsBFwP3MSyY758eL1tbHB01qzvhvu/f//Fbx4e/BxbW1t4eHigVq1ayoqJ4iICRIAIFIgAJQALhIkmEQEioOwEkpKSMGrUKHB1YbKHo+PPcHFZ993QFyywR0jIDX6Owy9jYdnLQdlxUXxyJBD/7AV2D5rOFHC1/7gagDTkS+DV23f8ib+U1DQxMY4WbdHb0gEN9OvJV6TAvT+KeYJjgV7wDLoqplRHU4M/EVi7snLXSRT4FjF5XA1ArhYgN4LWjIB5zUqKIJs0KiiBv7wCMe4vL159azMzXF+y5LvRTN21C+s9Pfk5XL1nd3d3aGtT13EFfQxINhEgAhIkQAlACcIkU0SACCg+gQkTJoDrDJc97OwGYsKE7dDQKPvN4KZPN8eLFyH8+z+tnY/aNnTFRPGfBmFG8OJBMA5NWMjEcd1/uS7ANORDIDYugU/8paali4noat6GnfizrPH97uLyUS5cr4EvQ9mJwLPB18REltVQ5xOBdanpjdw2kOsCzHUD5sa1xQNgb04dyOW2GUru+PyD5+iy9F8+SrOaNRG8Zs03o05OS8OYLVtw0NubnzN+/Hhs2bJFyUlReESACBCBghOgBGDBWdFMIkAEVITA/Pnz4ebmxkfbsGEHTJiwA3p6tb9JYNSoKvj4MY5/38VjHXQN9VWEGIUpSwJhV31xcp6oqHlTCxNMGeQkS/fkC0DMm3h2zZfr7JuW/lmMSWez1uht5QCrGmbEqhgEAl6G4FiAF87nOmHNmdNSL83qAw5o1hBGVej0WTEQF2np5AMn4RUUxtb+O8sJfWzoSnuRQNKi7xIIjUlA/amijtPc0CtXDm/c3b+55nlcHEZv2YJLDx/yc1xdXbF06VIiTQSIABEgArkIUAKQHgciQASIQD4EVq9ejZkzc5orGBpaYvz4HTA2bpYvr+Tkd3BxqQSuQUP2mHrtANTUSxNfIiBRAoHHveD1h6iwedtmlnChK+cS5fs9Yy9ev8W1r4m/9M8ZYlM71W+FXlYOaFzTXGZ6VMHR/RfBOB7ghQuPb4qFq1lajSUCuTqBJlUrqwIKQcS44LgXDt0JZFq2jXXAWAdLQegiEcpDIPVzBrQG5ZRfKVGiBOJ37ULFsvnfxLgTHo7RW7ciMDKSh7Bq1SrMmDFDeaBQJESACBABCRGgBKCEQJIZIkAElI/A7t274eKSU1+tQoVqmDDBHU2aOOYb7OvXEZg82Vjsvclee6ChTUXSle/pkF9EvruP4ua2g0xAj7Y26OvQSn5iVMRz9Ks4/sRfRkamWNQdTe1Y4s/awEJFaMgnTP/oIJYIvBiac72PU6KuVopPBJpW05OPOBXyusbrJrZeFTVkWDqwFVz72KhQ9BSqtAl8+JSGCsM3irkJ37gRRlWr5uva8949jNqyBa/ev+ff37VrF0aMGCFtqWSfCBABIqCQBCgBqJDbRqKJABGQFYGTJ09iyJAhSExM5F1OmrQLbdvm/8tlRMQdzJ3bXEzeqCMbUKFmNVlJJj9KTuCW+2H47DjCouzdwRa92rdU8ojlF15ULJf4C2RXfTMzs8SEdDC1ZTX+mtZqKD+BKuj5btRDViPwUmhO13YOg1qpkl8TgZYwq06JQGk9Ghsv38KGSyL2i/rZYmF/+vkjLdaqZjf81XuYTBG/5uu3fDmaGRnli2L31atw2bSJf09HRwf79++HkxOVxVC1Z4fiJQJEoOAEKAFYcFY0kwgQARUlcPPmTdYh+MmTJzyBoUP/hJPT7HyJRETcxdy54leFB25fCv0G1AVURR8hiYZNCUCJ4szXWGTMGz7xl5WVc62fm9yuXguW+GtuSFcfpb8T3/bgFxnIEoFXntwWm1SqZAk+EWiuX0WeEpXSNyUAlXJb5R6Uz5MYtJwvOtmePe4sX46m30j+rTh5EnP27ePn1qtXj3X6bdWKTsTLfTNJABEgAoImQAlAQW8PiSMCREAoBEJCQjBy5Ejcvp3zx6aj41S4uKzNV+K7dzEYO7aG2Hu9VvwCo1ZNhRIS6VBQApQAlN7GhUW+hPf9YHbiL1c5T+awrYkNS/zZ1LaSngCyXGgCvs8DWCLwapjoWmr2KFECLBHYq7E5mhiK/ywutBNawBOgBCA9DJImcOpuBJz+OC5m9uVff0G/YsV8XU3btQvrPD3591q0aIGdO3fCzIwaL0l6b8geESACykeAEoDKt6cUEREgAlIi8Pr1a5YE9Mz1i6e1dQ+MGrUBenqGebympHzEzz+b4v37V/x7nedPQIPu7aWkkMyqAgFKAEp+l/0ehuJWQAjuh0TkMW5v3Iwl/mzrNJa8Y7IoMQI+z+6zROD18Dt5bLY3M4KTlRm6NjSVmD9VNUQJQFXdeenEvfPyI4zacp43Xq1CBYSuX49yWlp5HEbGxWGKuztO+fvz7zk6OrLkX9Vv1AiUjmqySgSIABFQXAKUAFTcvSPlRIAIyIHA58+fMWHCBHbVJHsYGFhg5MgNaNCgXR5FX75kYf78lgjLdTrFftIQNBvSUw7qyaUyEKAEoGR28WPyJ/g8CMGtByF4HvM6j9HWRk1Z4q9l3SaScUhWZELg1tN7LBF4I+JuHn8W+lXh1MgMPRqZoVJZas5UlA2hBGBRqNGa/Aj8eeIOftl/nX/LxsQEt5YuRUnu+O5/xpVHjzBl504ERUfz73ClWbZs2YLSpUsTYCJABIgAESggAUoAFhAUTSMCRIAI5Cbg5uaG+fPn8y+pq2uxJGCHDqPyBbVmzQDcunWYf6/pYCe0mTyUoBKBQhOgBGChkYktiIx9wyf+PiQl5zHmUN8Onc3sYUeJv+KBlvNq76f3cD7kOrwei3cN5mRV1i7LEoHcl1l1qhNYmK2iBGBhaNHcbxGYve8aVp7MSdL3b9kSh6ZPz3e6+6VLLPmXkp7Ov7906VK4uroSYCJABIgAESgkAUoAFhIYTScCRIAIZBPw8PDAlClT8PbtWx5Knz6uGDhwab6Q9u6dhVOnVvHvWXRri86uE1CiZEmCSgQKTIASgAVGJTbxQehTlvi7Hfg4jwHdMuXRxbwNOpu1Rr0qtYvmgFYJksCTN89xPuQGzgVfQ8KnD3k0drOszxKBbU3rClK/0ERRAlBoO6JYejKzvmD0lvPYfTWIFz6zRw+sHDYs30DmHzwIt6NH+fcqV66MDRs2wNnZWbECJ7VEgAgQAYEQoASgQDaCZBABIqCYBPz8/FgSkPs3e9jZObO6gDo6lfMEdfjwIhw5sph/va5dE3RynYCyuhUUEwCpljkBSgAWHHla+md2xdcnIAShz1/kWVi/al122o9L/FUsU67ghmmmwhF49+kjSwRypwIfv36aR3/T2jVZnUDuenAZdbpS+K0NpgSgwj36ghH86n0yRm+5gDP3cr7/Fvbrh0X9++fR+DYxkdX78/DOOcHbvHlzlvzj/qVBBIgAESACRSNACcCicaNVRIAIEAGeAHcCkEsCcicCs4excXOWBOT+/e84eXIF9u2bw79c3cIEDr+MhZ4JnTyix+rHBCgB+GNGr96++5r4C8abhLynvrj6flzir4Op7Y+N0QylI3Ap1IclAvOrE2igWx5OVuYsEVincv5dSJUOSCECogRgIWDRVJ5AwPM4jP3LC35hsfxrfw4ditlOTnko+YWHs+Qf92/24E78cck/7gQgDSJABIgAESg6AUoAFp0drSQCRIAIiBHgagJytQGzB3cCkEsCcicC/zsuXNiC7dsn8i9rldeB3biBsOrtQFSJwHcJUALw23hCnkbj1oNgduLvc0am2MQypTVF13zNW8NSn7rB0rcZEBgTivPBouvBnz6niiFRVyv19USgOVrUNSBcXwlQApAehcIS2OYVgPkHvRGfmMIv3TxmDCZ06pTHFHfij0v+cScAswdX64+r+UeDCBABIkAEik+AEoDFZ0gWiAARIAI8Aa478KRJk5CWlsa/xtUE5GoD/ndcv74PGzaI172xcGyLVuMHQltPl6gSgXwJUAJQHMuXL4BPQDA78fcw7HkeZoYVq6OLRVt2zbd6OT16qohAHgKxH+NEdQKDriLyXc4JpeyJrU1qsxOB3MnAfBqUqhRRSgCq1HYXK9iXCUmYf/Am9uSq98cZ3DtlCoba2+exzdX642r+ZQ8NDQ1s2rQJXLdfGkSACBABIiAZApQAlAxHskIEiAAR4AlcuXIFkydPRnBwMP8a1x2Y6xLMdQvOPR4+vISDB+cjLMyXf1nXUJ+dBqzXrgVRJQJ5CFACUIQk4UMiO+nHJf5evM5pxJMNrJmhJUv6cV9qJUvRk0QEfkggIyvza53AG7gTGZhnfr2qlVnDkB5WZqhWXueH9pRxAiUAlXFXJR/Tv7efsFN/oTEJvHEbExMsHTgQHRo2FHPIdffluvxy3X6zh7m5OTZu3Ih27dpJXhxZJAJEgAioMAFKAKrw5lPoRIAISI9AZGQkqwt46tQp3kmDBu1YEtDAwELMcWpqEksCenquF3u96aAe7DRgqdJUkF56O6V4llU9ARgRHcsn/pJTxK9tlixREl3MRU09mhtaKt7mkmLBEPCLDPzaPfg6sr5kiekqr6XJJwKtDKoLRrMshFACUBaUFddH2udMdupv1am7YkH87OjIkn/amppirwdFR7Pk35VHj/jXe/Tower9GRoaKi4IUk4EiAARECgBSgAKdGNIFhEgAspBYNq0aVi3bh0fjJ6eIUaN2ghr6+55Arxx4wD+/vsXxMfndCutYVkfduMHwqCxuXIAoSiKTUAVE4AZmZnwDw6H38NQ3A0Ky8Owqk4lUX0/s9aoU6lmsRmTASKQTeBZ/IuvicBreJ0YnwdMJwsTdG1oCgdzY5QupfwnTSkBSN8b3yJwLTianfrzfvySn2JQqRKWDx6MQa1b51l22t8fk93dERkXx783depUrF27liATASJABIiAlAhQAlBKYMksESACRCCbwPr168H9Upt7uLisg6Pjz3kgvXoVgYMHXXHr1mH+vRIlS7KTgM2H9iKoRACqlAAMj4qBf3AY7gaF403C+zy731DflL/mq61Rhp4OIiA1Aklpn/jrwQ9jQvP4qaVbAQ4WxnAwN0HjWvpS0yFvw5QAlPcOCNP/H8f92Mm/zKwvvMD+LVvCbeBAGFWrlkf0ek9PTN21S+x17sPSn3/O+3uRMCMmVUSACBABxSRACUDF3DdSTQSIgIIROH36NCZMmIAXL3JO9zk6ToWLS/6fdJ8+vRp//z0PGRnpfKTG9s3QatxAVKKOlAq2+5KVq+wJwISPifAPCmeJP66rb36jfT1blvizN24mWbhkjQgUgMD18DssGXj5iU++s23qGrBEIJcQrFZOuWoFUgKwAA+ICk0Jio5nib8Td8L5qNXV1LBs8GDM6J73pgM3adquXVjn6cnPr1mzJrZs2YLu35ivQjgpVCJABIiA1AlQAlDqiMkBESACREBEICgoiNUF5JqEZA9r6x4YNWoDuKvB/x2hod44cMAVwcHX+bfK6JZnScCGTh0Iq4oSUNYE4L2QcPgHheFucDhS03IS39nbbKhbA22Mm6OtiQ3Mqhmp6O5T2EIiEPIqAlfDfHEt3A+RCTnXHrM1ltVQZ1eDHSxM0NHMWEjSi6yFEoBFRqd0C90vPWTJv9cfPvGxtTE3x9JBg2BnaponXu6q7xR3d5zy9+ff45p8cPX+LCzEayMrHSwKiAgQASIgEAKUABTIRpAMIkAEVINASkoKSwK6u7vzAXNNQbjmIFyTkP+OzMwM1iDkxIk/xd6q194W1gO7Q79BPdUAR1HyBJQpAfg85jWr7ccl/l6+yVtfrUxpTbQxsUEbk+Ys+UeDCAiVAJcEvBbGffni02fx5jScZuMqlVgisJO5Mcz1qwo1jB/qogTgDxEp/QSfJzFYc9ofR3yeiMU6p2dP1uhDLZ9amFyTD67ZB9f0I3uMGjWKJf+0tLSUnhkFSASIABEQCgFKAAplJ0gHESACKkXAzc0N8+fP52NWV9diScAOHUbly8HX9yg7DRjzn9pT1s7dWSJQp0olleKnysHeO+yJK2tEtZM621ljkGNbhcKRmJzCrvdyX4FPnuervWmthnzST09bV6HiI7GqTSAuKYGdCOSSgXejHuYLo3W92ujEXRE2N0HFsoqV/FjmeRW7vUUnuNa5tMPPjk1Ue8NVKPoX8YlYfdqfJf9yD1N9fbgNGoQ+Njb50nC/dIkl/1LSc052L126FK6uripEj0IlAkSACAiDACUAhbEPpIIIEAEVJODh4YGJEyfi3bt3fPR9+rhi4MCl+dJISHiJw4cX4tKlnNOD3EQu+cclAblkIA3lJxB66RZO/7qGBdqykTnG9euqEEE/fPKMXe/lEn9cEvC/w7CiPn/az7yaclyXVIiNIZFSIxD8Kpw/FRj5LiaPHy75xyUBuVOBrevVkZoOSRqefeQsTj4IZiYPTe+O/i3zXvWUpD+yJQwCXNKPS/5xScDcY1SHDljcvz9q6Ob/Qc38gwfhdvQov6RixYrYvHkznJ2dhREYqSACRIAIqBgBSgCq2IZTuESACAiLgJ+fHyZPnow7d+7wwuzsnFldQB2dyvmKDQi4gNOn1+DBg3Ni73PXgblEIHc9mIbyEnhxPxiHJi5kATY0qY1ZI34SbLDctV7uei93zZe77vvfQVd8Bbt1JEzCBH50RZi7FswlArlrwtx1YaGO0bv/xY0w0cndq4sHoI15TaFKJV0SIMBd8+WSf9y139yjS6NGmN69OzpZWeXr5W1iIqv35+Htzb/frFkzbNy4Ec2bUzkHCWwNmSACRIAIFIkAJQCLhI0WEQEiQAQkR+Dt27esLiB3IjB7GBs3Z0lA7t9vjStXduHkyRV48SJEbArVB5Tc3gjRUkJkDHY5T2XS6tSoikUThwhKJne6L/DJU9wNCgfX2CO/QVd8BbVlJEaGBApyRZhrGMJ1ELavVxe6Arsi/NPm/Xj0UpTMf7zOBab6dEVfho+PzFx9q86fec2amOXkBJd2eWsWZ4vzCw9nyT/u35A/YoIAACAASURBVOzBnfjj6v1Vrpz/B5syC4wcEQEiQARUnAAlAFX8AaDwiQAREA4BriYgVxswe3AnALkkIHci8FsjNTWJnQY8eXIlUlI+ik2j+oDC2VtJKklLSsZGhxHMZOUK5bBq9hhJmi+Srdfx7xAUHoVHEZEICnuO1PTPeexkd/HlGnrQFd8iYaZFSkaAvyL8rS7C6qXR0qQ27IwM0dK4FgwrVZQ7gfYrtuPle9F/a97tnowKZTXkrokESI7At+r8ldfSwkwnJ3bqT1tT85sOuRN/XPKPOwGYPbhaf1zNPxpEgAgQASIgfwKUAJT/HpACIkAEiABPgOsOPGnSJKSlpfGvcTUBudqA3xtccxAuEejltU1sGtUHVM6Ha639QGR+zoCGemn8tfBnuQT57OUrBIVH4lF4FEKeRuWroYy6FuveS1185bJF5FSBCPBXhMP98Ck9b41MLpQWdWuxRGBLY0M0rFFNLtE1WrweKemfoaFWCqkHp8lFAzmVDoFv1fkb5+DAEn9cs4/vDa7WH1fzL3toaGhg06ZN4Lr90iACRIAIEAFhEKAEoDD2gVQQASJABHgCV65cYVeCg4KC+Ne47sBcl2CuW/D3xqNHl1ki0N//tNi0SnUNYNqhJfvSNfz+L/G0FcInsM1pHJLiEpjQ7YumQr20mkxEcwm/IO6UX3hUvjX9OBEaaupoZtgQNrUbseQfdfGVydaQEyUhkH1F2Pf5A9yJfIi0jJzOqblDtNCvKkoGstOBhjKJPvVzBqwWrWO+DCppI2rrOJn4JSfSIxAak4BDt0Jx+FYogqLjxRx1t7Zmib/2DRp8VwDX3Zfr8st1+80eFhYW7Mpvu+9cFZZeVGSZCBABIkAEvkWAEoD0bBABIkAEBEggMjKSJQFPnTrFq2vQoB1LAhoYWPxQ8bVr+3DmzBo8e3ZfbG7JUqVEicCOtjBq3eyHdmiCMAnsd/kFrx8/ZeJWzxmLSuV1pCL0U2oaO+WXnfh7k/AhXz9ckq+ZoSWa1WrIkn+Vysr/qqJUgJBRIiBDAvHJ71gS8E7UQ9yJDASXHMxvGOiW5xOBdsaG0NGUzrXc2A+JaPvnX0xCM6Oq8FsurPqjMtwahXd18k4EDvmIEn8ZmVli8TSuUwfTu3XD0DZtfhhnUHQ0S/5defSIn9ujRw+W/DM0lE1i+ociaQIRIAJEgAjwBCgBSA8DESACREDABKZNm4Z160QnLrihp2eIUaM2wtq6+w9Vf/6cyl8LjouLzDO/av26X5OBLVGumt4P7dEE4RA4PudPRNwQdY5eMmkoDPWrSEzc2/cfxZJ+SZ9S87VtrGcIrpkHl/BrVssSpUvJ5hSixAIlQ0RAgQh8zszAnahAlhC8G/UQ4fn8TOfCqVBGk08GcicDa1QoJ7Eog2PeoPemfcyeUzMjnJjTS2K2yZD0CUTGfeRP+/k/zduV3VBPD9nXfTVLl/6hoNP+/pjs7o7IuDh+7tSpU7F27dofrqUJRIAIEAEiIB8ClACUD3fySgSIABEoMIH169eD+6U693BxWQdHx4LVfuMahdy6dZh9BQScz+O3tJYmTDuKrgfXtrEqsC6aKD8CXn9sQ+Dxi0zAbJe+aFDMK4BRsXFfr/aKTvtlffmSb3BNDCzYKb+mhg3RoHo9+QEgz0RAxQk8in2Cu19PB96LzikXkRtLyRIl2PVg7lQgd1W4fvXifdDjHR6Jkbv+YS7GdrTEtnEOKr4LihH++YDn7KQf95WUmrdBU2crK/Rv2ZJ9fa/BR+5o13t6YuquXWIAuA8rf/65YL+XKAY5UkkEiAARUD4ClABUvj2liIgAEVBCAqdPn8bkyZPBXQ3OHg4O4zBkyJ8oU6bgJzxCQ71ZIvDmzYP4+DHnU/tsmzUsTVGPXRFuibK6FZSQpHKEdGv7IfjsFP0hPr6/I2ytzAoVWOzbBDx78RrPXrxCxItYRETH5ru+jLommhtafb3aawmDitUL5YcmEwEiIH0C0e9i2RVh7qqwX2QAPqXnf2rXyqA6rGpWR8Oa1dCwZlXUqaxbKHGnAkIw67AnW7Ogry0WD2hZqPU0WXYEXr1P/pr0ewLv0Jd5HFcpVw7OrVqxpJ+dqWmBhX389Alz9u/HNi8vfg131Xfjxo3o3v3HNxMK7IgmEgEiQASIgFQIUAJQKljJKBEgAkRA8gS4piBcXUCuSUj2MDFpzpKA5uY/rtWTW1Fi4lv+VGBw8LU8YrXK67AkYG2bRjBsbgk1DXXJB0QWi0zgwb/ncWnlDrZ+cLd26NSyyXdtcR17w6Niwf3LJf1ivjYQyW9R9fJV+IQfd9qvvJZ06gsWOXhaSASIwDcJfEhJ5GsGcgnB2A9vvjm3rp4uSwZa1qgGq1rVf9hZeO+te1h6RvTfn02jO2Bi50a0EwIikJKeAa/ASJx/IDrx9zYxbzfpNubm/Gm/yjqF+9l+LTiYJf/8wsL4qLkmH1y9P67pBw0iQASIABEQPgFKAAp/j0ghESACRIAnkJKSgpkzZ2LLli38a2pq6hgy5P/snQd4FNXXxg8lQCAQSOgh9NB7J/QmIEhTOsgfUVARBQQElGahNwUbinz0pnQEpPfeQid0CKEGEjoE+J5zl53MbmY3O7Ozyezue58nD5rcufec371b5p1zzxlDTZr01kTq2LGNQgzcuXMBPXkSE2+MtJkyUO7yJSm4QgnKV7Uspc8aqGkeXKQfgfAte2nFoPFiwOZ1qlCr+tWkwV++ekVnL0XQ2cvX6MKbKL/oh4/sTl4kW/43+fxMhTySJUumn7EYCQRAIEkIvH79WhIDOW/g6ZumwkG2Wma/dFJ0YPk8uahC3iBKmTy51P3HDTvpl817xP//068ZtaockiR+YdI4AtfuPqA1hy/SpuNXaeOxK3Q75nE8PP6+vtS2WjUh/NUrWVITvsmrV9NXc+bQ89hY6fpPPvmEJkyYQL6+vprGxEUgAAIgAAKJTwACYOIzx4wgAAIg4DSBadOm0YABAyg6Oq4qa61aXahz5zHk759N0/hRURG0a9dCIQaGh++1OUZwueKUu0IJUUU4i5O55zQZiosoIuwMLejxjSBRo3wJKl+0IJ25fI3OX4mkCxE3KDb2pV1KBTLnFjn8iucMEf/mC8wFqiAAAh5O4OLda8S5A09cDxf/nr9zxa7HqVKmEFGBZXLnoAp5ctGGk+fon0Omaq87vm9H1QoHeTgxY7oXdvk2Ld9/njYdv0JbTly1aWTlkBAh+rUNDaWgAHXHvc2D3oyOpq9mz6aZW+NOCvj7+9PYsWOpe/fuxgQEq0AABEAABGwSgACIzQECIAACbkpg//79QgTcsmWL5EGePKVENGCZMo2c8urw4bUUFvYfHT36H121kWCeJwjIGySOCResUYGCy5dwak5c7BiBmBt3KHzzHtry00zHLiCikCx5qUTOQlQiRwiVzFkYufwcJoeOIOC5BDh34LHrZ+h4ZDgdv36Wwm9fctjZiV1q07tVQih3Zsdz0Do8ODrGI7D5+FVafuAc/XfkEp2KiLJJqHhwML1VujS9VaoUNSpb1imSa48cEVF/YbLcw7Vr1xbiX8WKFZ0aGxeDAAiAAAgkDQEIgEnDHbOCAAiAgC4EXrx4IUTAyZMnW4zXocMoatlyoC5znDq1ncLC1gsx0F5kYJoMfpQ/tBwVqFmRchQPwVFhJ+k/vhdDdy9epbsXr1n8y79PqBXOll+IfaWCilCZXEUpqx+ObSfEDH8HAW8ncOvhXTpy7RSFRZwWouCZBI4MM68sGdJS8eBAKpYr0OJf/j2adgJX7z6gfeGRItJv9aELFPVQubALz8CRfiz6NShVimoUVVcQypaFo5cupUHz5ln8uXfv3kL88/Hx0e4YrgQBEAABEEhSAhAAkxQ/JgcBEAABfQjMmjVL5Aa8c+eONGBoaBsRDZglS159JiGiiIjTdODACiEGcu5Ae40FwSwheShLwbzSv1lD8lAyWU4p3Qxz44GcEfrMbhfLXpBKvxH7yuQqRhnS+LkxEZgOAiBgBAIxTx/SkWsnhSh4NOI0nbxxzmGzIAw6hurlq9d09PItOnrpNvHRXv736OXbdgU/Hplz+bHo16xCBSoSpN9R7Eu3b4uov0W7dkkOZM6cWeT6e//99x1zCr1AAARAAAQMSwACoGGXBoaBAAiAgDoCYWFhIhpw3bp10oU5coSIKsGVKrVQN5gDvR8+jBJi4P79K+jIkbX0/Hn8ioNKw2TOHywTBfNQlpC8lC4wowMzuncXPYQ+M4GiRWvQ3bvX6Nati+JXCz/4kXJnyunegGA9CICAYQlcuXed2v71hbAvX9aslCswkLafOqXaXm8WBm/cfyQJfCzyhV26Tcevxj20swfTN1UqalSmDDWrWFGIfgF++j/kWbZvn6jyGx4ZKZnSsGFDEfVXqlQp1WuNC0AABEAABIxHAAKg8dYEFoEACICAUwQGDhxIY8aMsRijdeuh1KbNCKfGTejiQ4dW04EDK+nUqW107Zq6G8O0mfylKMEM2TJT2sCMQhRMF2D6N1U6A1cZfP2aHkXdp0d3o8W/j+/yf99/87v79DjqvjjC68jRXTnj5MlTUK5cxcRPcLDpX/MP95s1qx+tXDlBXDKiyRf0VpHqCS0R/g4CIAACmgj8d3oHDVv9o7j2y3feofFvosFOXrtG0s/Vq9J/czVyNc0sDGbPmJayZUxH2aWftOK/s/mbfmfkAuUxT54Ti3xxP4/p6p0YSfS7FR2/Qq89RkVz5aKaRYvSOxUqUJNy5dTgVN132KJF9O3ixRbXffXVVzR69GjVY+ECEAABEAAB4xKAAGjctYFlIAACIKCZwMKFC6lPnz4UKXuSX6HCOyIaMCioiOZxHb3w5ctYunLlGF25EkaXL/O/x+jy5TC6f/+Go0NY9EuZJrUkBpqFQWuRkH+fNiAjpfBJqWkO64uexjyUhDwh6gmRzyToCYHvze8eR8VVYtYyccqUqRRFvpw5C9sdbuvWWTR1ahfRp0OFd6hXLRzP0sIf14AACCRMYMrWWTTvwErRceZnn9H7tWrZvejM9etxwiCLhG/EweexsQlPZqdHNn+TIChEQfFv3P/LxcMAvzROzWO++HnsS7px/7GVsPeIbir87vEzbb5lz5iRSuXJQyVz56aSefJQKf43d25KmSKFLj7YG+R0RISI+lt54IDULUeOHDRp0iRq27aty+fHBCAAAiAAAolLAAJg4vLGbCAAAiCQaATOnDkjjgSvWLFCmjMwMFjkBaxevX2i2SGfKCbm9hthkAXBOIHwxQvbCc6TxFAXTJoqlS8FBxe3iOTLlasoZc9eUNNsly4dof79TVUeywUXp5/bDNc0Di4CARAAgYQI9Fw0nA69qQh/eNw4KpNXW27Zczdu0Cl51OC1a3Ti6lV68vx5Qia4/d/T+PjECXxmwS93bsqSIWkqKc/fsUPk+7t6967EtlmzZuLIb+HC9h9Auf1iwAEQAAEQ8FICEAC9dOHhNgiAgPcQGDZsGH377bcWDjdv3l9EAxqlRUaGv4kSPCaiBON+IsV/v3jxzCimKtqRPn0gZcqUgzJmzE7+/tnEvxkzmv7l/8+RoxBlzarthtmW469fv6I2bUwRImlT+dLGXrMMzQjGgQAIuC+BelPep8dv8ry+XLSIkut8FvfSrVt0NjKSbkZH04379+nm/fumf9/8/4179+jOgweGBpjax4c4mi9HxoziX/MPR/VxRF9IjhyGsZ+j/sYtX25hz9ChQ2nECNemCjEMABgCAiAAAl5KAAKgly483AYBEPAuAsuWLaPevXvT5cuXJcdLlWogogHz5TNFkRm5PXp030oYZJHwpsLvtB0xVvLdzy9AiHj+/nFinvL/ZyPO15cUrU+fYlK+RRQCSYoVwJwg4PkE5AVAiuXKRScmTUoSpzmvIAuCkjjIIqGN/496+FA3G+Vinvm/s1mJfPz7jOnS6TanqwY6fPGiiPpbHxYmTZEnTx6aPHkytWihf7EwV/mBcUEABEAABLQRgACojRuuAgEQAAG3I3Dp0iVxJHixLNF3+vSZqXPnsVSnTle38wcGE/34Y0fasWOeQIFCINgRIAACriAgLwDSoXp1mvuFqRowmnsRmLF5Mw2YPdsikrJ169biyG9ejUe63YsArAUBEAABEIAAiD0AAiAAAl5GYNSoUTR48GALrxs37iWiATlPHZr7EFi2bAzNnTtQGIxCIO6zbrAUBNyJgLwAyOiOHekrRIq50/KJ/Ioc9TdlzRoLu0eOHEmDBg1yK19gLAiAAAiAgHMEIAA6xw9XgwAIgIBbElizZo04Enz27FnJ/iJFqotowEKFqrqlT95o9OHDa2jkyLeF6ygE4o07AD6DgOsJyAuA/Dt4MDUua/y0Ea6n4h4z7D57VkT97Th9WjK4UKFC4shv48aN3cMJWAkCIAACIKAbAQiAuqHEQCAAAiDgXgQiIyPFkeA5c+ZIhqdJk04UB2nY8FP3csZLrY2KiqAePXIJ71EIxEs3AdwGARcTkBcAufb77xQUEODiGTG8HgR+WbeOuNjHo6dPpeE6deokjvzmMFBBEj18xRggAAIgAAKOEYAA6Bgn9AIBEAABjyUwceJE6t+/P7169UrysV69D4UQ6OeXyWP99hTHunYNpIcPo4Q7KATiKasKP0DAGATkBUAC/Pzo7owZxjAMVtgkcO/hQyH8/blxo9QnefLkNG7cOOrbty/IgQAIgAAIeDEBCIBevPhwHQRAAATMBDZt2iRuDI4ePSpBKVCggsgLWKJEXYAyMIHhw+vSiRObhYUoBGLghYJpIOCGBOQFQOoUL06bhg93Qy+8x+RNx4+LfH8Hzp+XnC5dujTxg766dfFZ7j07AZ6CAAiAgDIBCIDYGSAAAiAAAoJAVFSUOBI8ffp0iUjy5CmECPjOO1+CkkEJzJjRm/7990dhHQqBGHSRYBYIuCkBeQGQL95+myZ3RcV4oy7lhJUrhfj3UhbN361bN3HkNwDHto26bLALBEAABBKVAATARMWNyUAABEDA+AR+/vln6tevHz2V5Q2qUaMTde48hjJlyml8B7zMwk2b/qJff+0mvEYhEC9bfI3uXrh7lb5eMYEuRUWIEUKy5KXvm/ah3AF4fWtE6rGXyQuATP/kE/oAUWSGW+vr9+7RV7Nn05zt2yXb0qRJQ+PHj6eePXsazl4YBAIgAAIgkHQEIAAmHXvMDAIgAAKGJbBz504RDbhr1y7JxuDg4iIvYLlypqqzaMYgcOXKMfryy1KSMVu/mEepUvoYwzhYYTgCL1+9pD92LaKZe5dItkEANNwyGcKg57EvqNaPHSRbwiZMoJK5cxvCNhhhIvDvoUMi39+Jq1clJKGhoSLqr1q1asAEAiAAAiAAAhYEIABiQ4AACIAACCgSePToEX311VfEEYHy1q7d9/Tuu1+DmoEIfPppXrp9+7KwaFyLr6h6gQoGsg6mGInA4Wsn6ds1U+lGzG0IgEZaGAPasuP8Aeq/bIywLE+WLHTpl18MaKX3mvTDP//QNwsWWADgiL8xY8ZQunTpvBcMPAcBEAABELBJAAIgNgcIgAAIgIBdAn/++ac4EhwdHS31q1LlXRENmC1bftAzAIHp0z+jtWtNQu17ZRvRl3VNR4LRQEBO4MKdKzTyv9/oRGS4BRhEAGKfKBGYsGk6/X14rfhTz0aNaGo3vK8YYadcuHlTRP39s2ePZI6/v7848vvhhx8awUTYAAIgAAIgYFACEAANujAwCwRAAASMRODAgQPiSPDmzaZqs9yyZs1Hbdt+SzVrdjKSqV5py5Eja+mHHxoL34Mz5aBFH/zklRzgtDKB1/SajkWcofEbp1P47UvxOkEAxM5RItDmr8/p6r1I8ac1X39NjcqUAagkJjBn2zYaunAhXbx1S7KkTp064shvhQqI/E7i5cH0IAACIGB4AhAADb9EMBAEQAAEjEEgNjZWHAmeOHGihUENGvQQQqC/f1ZjGOqFVsTGPqdOndLRy5exwvsFXSdTnoAgLyQBl60JPHnxjJYcXUd/7f6bHj9/oggIAiD2jTWBy1ER1G5Gb/HrlClS0KM5cyhVypQAlUQEbkVHC+Hv9/XrLSzo27evOPKbEmuTRCuDaUEABEDAvQhAAHSv9YK1IAACIJDkBGbPnk3ffPMNXblyRbKFC4SwCFi5cqskt89bDRg3rhXt27dUuD+gfndqWbqBt6KA30T0LPY5HbhynKbvXkynbpyzywQCILaMNYGlR9fT2A3TxK9bVqpES/r3B6QkIrBk714h/skLfeTOnZu+//576ty5cxJZhWlBAARAAATckQAEQHdcNdgMAiAAAklM4Pz58zR06FCaN2+ehSVNm/ahtm2/ozRpkIA8sZdo48Y/6bffPhLT1gqpTKOb9UtsEzCfgQisO7Wdhv8b/yh4tvSBxFGBMU8fStZCADTQwhnElIErxtPW8L3Cmj8+/pg+rFfPIJZ5jxmPnj6lIQsX0qRVqyyc7tChA3377bdUoEAB74EBT0EABEAABHQhAAFQF4wYBARAAAS8k8Avv/xCQ4YMoaioKAlAwYKVRDRgmTINvRNKEnl948Y56tUrRMzu65Oa1n46g1Kl9EkiazBtUhOwFgDTpvKld8s0pLeL16LJm2fS3ktHIAAm9SIZdP7nsS+o0S9dhVDMLXzKFCqYPbtBrfVMs9YdOSKi/vadi4veDQgIoO+++44+/fRTz3QaXoEACIAACLicAARAlyPGBCAAAiDg2QTCwsJENODy5cstHH333W+EEJgsWTLPBmAg7wYNqkznzu0TFk1692uqkhdJ+w20PIlqilwArBVSibpWfpcKZctHMU8e0rB/f4IAmKir4V6T7bl0hPr884MwulLBgrR31Cj3csCNrX39+rUQ/r7/5x8LL5o3by6i/kqVKuXG3sF0EAABEACBpCYAATCpVwDzgwAIgICHEBg/frzIDfjsmSlqhFvx4rWFCFi0aA0P8dLYbixcOJT+/vs7YWTnSi3o0xodjW0wrHMZgU1nd1P4rUvUoEg1yhsYTMnfCPHRTx5AAHQZdc8Y+Jftc2n2vmXCmSHvvUfftm3rGY4Z3Ivtp04J8W/LiROSpalTpxa5/vr1Q0oHgy8fzAMBEAABtyAAAdAtlglGggAIgIB7ENizZ4+IBlwvq1SYIkVKkRewZcuB7uGEG1t5/PgmGjHClKureI4Q+rPDSDf2Bqa7ggAEQFdQ9awxP5w3mE5EhgunNg4bRnVLlPAsBw3ozeilS0W+v9iXLyXrGjRoIKL+qlSpYkCLYRIIgAAIgIA7EoAA6I6rBptBAARAwOAERowYQcOHD7ewsly5JiIaMH/+cga33n3Ne/36FX38cW6KiooQTizoOpnyBAS5r0OwXHcCEAB1R+pRA16OiqB2M3oLn4ICAujKb79J0aMe5ahBnDl04YKI+lt96JCFRfz5OWzYMINYCTNAAARAAAQ8hQAEQE9ZSfgBAiAAAgYjsHHjRhENuGvXLsmytGn9hQj49tufG8xazzFn6tQutHXrLOHQgPrdqWXpBp7jHDxxmgAEQKcRevQAS4+up7Ebpgkf369Vi2Z+9plH+5uUzv30779C/It+/FgyIzQ0VET91UPV5aRcGswNAiAAAh5LAAKgxy4tHAMBEACBpCfA+QBZBBw7dqyFMVWrthZCYFBQkaQ30sMs2Lz5/+iXX7oKr+oXqUbfNTFF86CBABOAAIh9YI/AkNWTacPpnaLLjE8/pf/VqQNgOhM4HREhhL/Fu3dbjDxgwAAh/nHePzQQAAEQAAEQcAUBCICuoIoxQQAEQAAELAisXLmShgwZQkePHpV+nylTTiEC1qvXDbR0JHDr1iXq2TOfGNEnRUqa02UC5c6UU8cZMJQ7E4AA6M6r51rbr9y7Tp1mfkkvXsaKiS7+/DPlzZrVtZN62ejTOTJ+4UK6fu+e5Hnp0qXpu+++o3feecfLaMBdEAABEACBxCYAATCxiWM+EAABEPBSAlFRUSIa8Oeff7YgULv2/6hdu28pMDDYS8no7/bkye1p584FYuAPqr5HH4Wiiqf+lN1zRAiA7rluiWH1H7sW0l+7/xZTtatWjeb3RvSwXtyv3r1LQxcsoP/bssViyJ49e4qov4CAAL2mwjggAAIgAAIgYJMABEBsDhAAARAAgUQlsGDBAvrmm2/o/Pnz0rzZsxcU0YDVq7dPVFs8dbL9+5fT2LEthHtBGbPRnPcnUBofHCvz1PVW4xcEQDW0vKfv0xfPqNOsLyni/k3h9LIBA6h5xYreA8CFns7fsUNE/Z27cUOapUCBAvT9999Tu3btXDgzhgYBEAABEAABSwIQALEjQAAEQAAEEp3AtWvXRDTgjBkzLOZu2PBTatfuO/LzQzSEs4syaFBlOndunxhmYIMe1LxUfWeHxPUeQAACoAcsogtcWB62gUav/12MXKlgQdo7apQLZvGuIaMePqQhCxbQL+vWWTjetWtXEfWXK1cu7wICb0EABEAABJKcAATAJF8CGAACIAAC3kvgr7/+EtGAkZGREoQ8eUqLI8EVKjTzXjA6eL5q1SSaObOvGKlsrmL0S9sROoyKIdydAARAd19B19j/6cJhdPjaSTH4xC5dqE/Tpq6ZyEtGXXHggDjye/TyZcnjHDlyiKi/Dz74wEsowE0QAAEQAAGjEYAAaLQVgT0gAAIg4GUEzpw5I6IBFy1aZOF5s2b9hRDo45PGy4jo4+69e5HUt28JevgwSgw4odUgCs1XTp/BMYrbEoAA6LZL5zLDd108RF8uMUX8Bfj50fGJEylHpkwum8+TB3764oUQ/satWGHhZps2bUTUX+HChT3ZffgGAiAAAiBgcAIQAA2+QDAPBEAABLyFwJQpU0Sl4OjoaMnlQoWqChGwZEkcX9WyD6ZP/4zWrjUVXXmraHUa8fYXWobBNR5EAAKgBy2mTq4M+/dH+u/UDjFaveDuEwAAIABJREFUz0aNaGo3VGbXgnbDsWNC/Nt99qx0ub+/v6jw26tXLy1D4hoQAAEQAAEQ0JUABEBdcWIwEAABEAABZwgcPnxYRAOuWrXKYpjWrYdTq1aDKGXKVM4M73XXnj69k4YMqS75Pfv98VQwSx6v4wCH4whAAMRukBM4d/sydZ7VT/rVju++o2pFigCSCgLPY2Np1JIlNHzxYourmjZtKqL+ypYtq2I0dAUBEAABEAAB1xGAAOg6thgZBEAABEBAI4HRo0cLIfDFixfSCAULVqKWLQdRpUqm6rZojhEYOfJtOnx4jejcqWJz6lmzk2MXopdHEoAA6JHLqtmpn7fNoTn7l4vrG5ctS/8OHqx5LG+8cNm+fTRq6VLad+6c5L6Pj48Q/gYOHOiNSOAzCIAACICAgQlAADTw4sA0EAABEPBmAjt27BAi4ObNmy0w1K/fXQiBWbPm9WY8Dvu+dessmjq1i+ifxS+AZncZT/5p0jt8PTp6FgEIgJ61ns54E/30AXWe2Y9uv8kTOvOzz+j9WrWcGdJrrr1065YQ/qZt2GDhc506dYT4V716XOS110CBoyAAAiAAAoYnAAHQ8EsEA0EABEDAuwlwNCD/yHMDBgbmopYtB1PDhp94NxwHvI+NfU5fflmSrl835aXqU7crtSn7tgNXoosnEoAA6Imrqs2nRYf/pUmbZoiLC+XMSccmTKBUKVNqG8yLrvp13ToauXQpXbt7V/Kac/1xxB+i/rxoI8BVEAABEHBDAhAA3XDRYDIIgAAIeBuBsLAwIQLOnz/fwvXy5ZuKaMDChUO9DYkqfxctGk6LF48Q1xTLUZCmdzBV/ETzPgIQAL1vzW153G3eIDoZaTq6Oqx1axrepg3g2CGw68wZEfW36uBBi17t27cXwl+pUqXADwRAAARAAAQMTQACoKGXB8aBAAiAAAjICcydO1cIgcePH5d+nTx5CiEC8k/q1GkBTIFARMRp6tu3BL169VL8dVSzflQ7pDJYgQAIeCmBLeF7adCK8cL7lMmT07GJE6lIUJCX0rDv9uNnz4Twxz8vX72SOpcoUUIIfx07dgQ3EAABEAABEHALAhAA3WKZYCQIgAAIgICZwP3792nUqFE0duxYCyj585cTx4KrVHkXsBQITJnSmbZtmyP+UjVfWZrYCsn+sVFAwFsJ9F0yknZfPCzc71SzJs3u1ctbUdj1+589e8Rx30MXLlj0GzBgAA0aNIgyZswIbiAAAiAAAiDgNgQgALrNUsFQEAABEAABOYFt27aJaMA1a0wVbs2tbt0PRDRg9uwFAUxG4NCh1TRqVFPpNyOafEFvFUGiemwSEPA2Av+d3kHDVv8oub1q0CBqUq6ct2Gw6++5GzdExN9fmzZZ9GvcuLGI+qtZsyZ4gQAIgAAIgIDbEYAA6HZLBoNBAARAAATkBH7++Wf64YcfKDIyUvp1pkw5hAjYuDGiWuSsJk9uRzt3LhS/KpmzEE1r/wM2EwiAgJcR6D7/azr2pihQ22rVaEHv3l5GwL67U9asEeJf5L17UsccOXLQ119/TT179gQrEAABEAABEHBbAhAA3XbpYDgIgAAIgICZwMWLF0U04LRp0yyglC3bSBwLLlq0BmAR0Zkzu+ibb6pJLPrX+5BalWkINiAAAl5CYMmRdTRu45+Stzu//55CCxf2Eu/tu7n91Clx3HftYdPRaHPr3r27iPrLly8fOIEACIAACICAWxOAAOjWywfjQQAEQAAE5ARWrFgh8gPu2bPHAkzLlgNFRKCvbwavBzZ9+me0du3PgkPewFw0vcNISpvK1+u5AAAIeDqBx8+fULd5g+nS3WvC1Z6NGtHUbt083e0E/Yt58kRE/I1eutSib5UqVUSev2bNmiU4BjqAAAiAAAiAgDsQgADoDqsEG0EABEAABBwmEBsbK6IBR44cSU+ePJGuy5OnNLVqNYhCQ9s6PJYndrx+/SwNGlSJHj+OFu59XL0Ddanc0hNdhU8gAAIyAjP3LqXfdswTv/FPm5b2jRpFhXLm9GpGC3ftolFLltDRy5clDr6+vjR48GAR9ZcyZUqv5gPnQQAEQAAEPIsABEDPWk94AwIgAAIg8IbA4cOHhRC4aNEiCya1ar1PrVoNppw5vffY26JFw2nx4hGCS+Z0mejPjiMpW/rM2DsgAAIeSuDmgzv04dzBdOeRKa/dsNataXibNh7qbcJunbl+nUYuWUKztm616NymTRsh/JUtWzbhQdADBEAABEAABNyMAARAN1swmAsCIAACIKCOwMyZM8Wx4DNnzkgXZsiQRRwJbtq0j7rBPKT3gwd3afDgynTjxnnhUaeKzalnzU4e4h3cAAEQsCbw87Y5NGf/cvHrgtmz056RIykwfXqvBDVp1Spx5Pd2TIzkf+HChcVx3y5dunglEzgNAiAAAiDgHQQgAHrHOsNLEAABEPBqAnfu3BHRgBMmTLDgUKpUAyEElihRx+v4rFkzhf7663Phd+qUqWh6x1FUIHNur+MAh0HA0wmcv3OFus0dRM9inwtXf/rgA+rVuLGnux3Pv83Hjwvhb31YmMXfvvzySxH1lzkzoqC9blPAYRAAARDwMgIQAL1sweEuCIAACHgzgU2bNgkhcP369RYYmjXrJ6oF+/ll8io8gwdXpfBwU8GU5qXq08AGPbzKfzgLAt5AYPT632l52AbhapWQENo9cqQ3uC35eO/hQ1Hdd/yKFRZ+N2jQQAh/devW9SoecBYEQAAEQMB7CUAA9N61h+cgAAIg4LUEfvzxR1Ek5NatWxKD4ODiIhqwRo2OXsNlx4759OOPHSR/f237LZXJVdRr/IejIODpBI5cO0WfLBwquTnviy+offXqnu625N/c7dtF1N+Jq1el32XNmlUU+fjiiy+8hgMcBQEQAAEQAAEmAAEQ+wAEQAAEQMArCZw7d07kBvzrr78s/K9atTU1adKbChcO9Qouo0e/QwcPrhK+1itUlb5/p69X+A0nQcAbCHyzciJtPLtbuNq0fHlaOXCgN7hNu86cocmrV9Pi3Sbfze2DDz4Quf4KFizoFRzgJAiAAAiAAAjICUAAxH4AARAAARDwagJLliwRx4L3799vwaFJky+oSZM+lCVLHo/mc/Tof/T99w0lH0c370+1ClbyaJ/hHAh4A4Gt5/bRwOXjJFfXffMNvVW6tEe7fvn2bZq0ejX9uHq1hZ8VK1YUx31btWrl0f7DORAAARAAARCwRwACIPYHCIAACICA1xN49uyZEAEnTZpE0dHREo9MmXKISsEsBKZIkdJjOf388/9oy5aZwr/cATnpp/eGUrb0gR7rLxwDAU8ncPPBXfr872/pStR14WqX2rXp/3r29Fi3Y1++FMIfV/iNvHdP8tPf35/69OkjxL/UqVN7rP9wDARAAARAAAQcIQAB0BFK6AMCIAACIOAVBE6fPk2TJ0+m33//3cLfAgUqCBGwRo24fHmeBOTy5aP07bcNKCbmtnCrYdEaNPxtU4VgNBAAAfcjMPzfn2jdqe3C8CwZMtD6oUOpdB7PjGaet327EP8OnD9vsVA9evSg3r17U5EiRdxvAWExCIAACIAACLiAAARAF0DFkCAAAiAAAu5NYPPmzUIIXGFVNbJixeYiP2Dx4rXd20EF6zdtmk6//vqh9Jcvav+P2pVv4nF+wiEQ8HQCCw6uph+3/J/k5p+ffELdPLDS7ZYTJ0Sev+VW6RuaNWsmhL86dep4+lLDPxAAARAAARBQRQACoCpc6AwCIAACIOBNBObNmyeEQOv8gA0bfiqEwBw5QjwKxx9/fEr//fer8MknhQ9NaT2ESgehKrBHLTKc8WgCRyNOUa/F39GLly+En5+89Rb98tFHHuVzeGSkEP5+WbfOwi/O88fCX4cOnhmp7VGLCGdAAARAAASShAAEwCTBjklBAARAAATchcCrV6+ECDhu3Di6ceOGZHb69JmpadPe4mhw6tRp3cUdu3Y+fhwtjgKfP28qiFIqqLDIB5g6ZSqP8A9OgIAnE3gW+1zk/QuLOCPcrFiggDj665/WQ96fnj0TR30nr1pFdx48kJYye/bs1L9/fyH+JU+e3JOXGL6BAAiAAAiAgFMEIAA6hQ8XgwAIgAAIeAuBiIgIIQRyoZCXL19KbufJU0oUCqld+38egeLYsY303XcN6PXr18KfNuXepj51unqEb3ACBDyZwKTNM2jRoX+Fi8mSJaP1Q4ZQvZIlPcLl/9uyRRT4CLt8WfInRYoUosAHC39BQUEe4SecAAEQAAEQAAFXEoAA6Eq6GBsEQAAEQMDjCBw4cEAIgXPnzrXwrWzZxkIILFWqgdv7vHz5GJozZ6Dkx7DGvahRsZpu7xccAAFPJbD25DYasWaK5N7oTp3oq+bN3d7d9WFhQvhbc/iwhS8dO3YUwl+FChXc3kc4AAIgAAIgAAKJRQACYGKRxjwgAAIgAAIeRWDVqlU0ceJE4oIh8lav3ociP2BwcHG39nfixDa0e/di4UMWvwD6qfVQyhuAKBu3XlQY75EELkVF0OeLv6XbD6OEf62rVqVFffu6ta8nrl4Vef7+3LjRwg8u7NG3b19q2rSpW/sH40EABEAABEAgKQhAAEwK6pgTBEAABEDAYwj88ccfIj9geHi45JOvbwYRDchCYLp0Gd3S15s3z4t8gLduXRT21yhQkca2GOCWvsBoEPBkAgOWjaXtb/J25suaVeT9K5Atm1u6fP/RIyH8cdRfzJMnkg8hISEiz99HHlbQxC0XCUaDAAiAAAi4LQEIgG67dDAcBEAABEDAKARiYmLEseDx48fTA1ly+qCgoqJQSP363Y1iqio7du1aSJMmtZOu6V6tHXWt8q6qMdAZBEDAdQRm7PmHpu1cIE2woE8fahsa6roJXTjytA0bRIGPUxER0izp06enfv36ieO+GTJkcOHsGBoEQAAEQAAEPJ8ABEDPX2N4CAIgAAIgkEgEzp49K4TAX3/91WLGkiXriYjAcuWaJJIl+k0ze/YAWrFinDTgxFaDqWq+svpNgJFAAAQ0Edh98TD1XTJSurZ/s2Y0tnNnTWMl5UWrDx0SEX8bjx2zMOOTTz4Rwl+hQoWS0jzMDQIgAAIgAAIeQwACoMcsJRwBARAAARAwCoGtW7cKIXDZsmUWJtWq9b4QAvPmLWMUUxO049Wrl+Io8IkTplyH+TMH0+hm/Sk4U44Er0UHEAAB1xC4ei+SBq4YRxfuXBUT1CleXBz9TZE8uWsmdMGoRy5dEsLfrK1bLUZv0aKFEP5q1arlglkxJAiAAAiAAAh4LwEIgN679vAcBEAABEDAxQQWLFgghMC9e/dKM/n4pKamTftS48afUaZMOV1sgT7Dh4fvpe++a0BPnjwQAxbPEULjWw6kjL44kqcPYYwCAo4TuP8khvotHU0nIk15R9P7+tL6IUOockiI44MkYc/r9+7R1DVraOKqVfTsxQvJksqVKwvhr127uLQDSWgmpgYBEAABEAABjyMAAdDjlhQOgQAIgAAIGI0Ai4BcMfjqVVO0DreMGbNTgwbdqV69jygwMJfRTI5nz9ats2nq1Pel31fMU5J+em+o4e2GgSDgaQQ+//tb2n857rjsrM8+o85uEC137e5d+mPjRpq2fj3duH9fWpbg4GBR2ZfFPzQQAAEQAAEQAAHXEYAA6Dq2GBkEQAAEQAAEJAKRkZEiGnDSpEn0Qhb14u+fjerX/0j8ZM6c29DEVq2aRDNn9pVsrFmwEo1p3t/QNsM4EPAkAl8tH0fbzu2TXJrYpQv1adrU0C5euXOH/tiwQfzcjI6WbPXx8aE+ffoI4S9HDqQUMPQiwjgQAAEQAAGPIAAB0COWEU6AAAiAAAi4C4FDhw7Rb7/9Rn/88YeFyRkyZJGEwCxZ8hrWnXnzBtPSpaMk+xoVq0nDGvcyrL0wDAQ8hcCINVNo7cltkjuDWrakkR06GNa9S7dvS8Lf7ZgYCzs/+ugj+vjjj6lcuXKGtR+GgQAIgAAIgICnEYAA6GkrCn9AAARAAATcgsD+/fvp999/p+nTp1vYmz59oBAC+Whwtmz5DenL7793pw0b4gTMlqXfogH1PzKkrTAKBDyBwNgNf9DSo/9JrnxUvz5N69HDkK5duHlTHPXliL+7D0x5Q82tW7du1KNHD6pYsaIhbYdRIAACIAACIODJBCAAevLqwjcQAAEQAAHDE+ACISwEzpgxw8LWdOkySRGB2bMXNJwf48e3or17l0p2danckj6ubtxoJMMBhEEg4CCB33bMo5my11rLypVpSb9+Dl6deN3O3bghRfzde/TIYuKuXbsK4Y8LfaCBAAiAAAiAAAgkDQEIgEnDHbOCAAiAAAiAgAWB3bt3CyFw5syZFr9Pm9ZfEgJz5ChkKGpDh9akU6e2SzZ91aA7tSjVwFA2whgQcGcCy8LW05j10yQXahQtStu+/dZQLp2NjJSEv+jHjy1s69KlixD+qlataiibYQwIgAAIgAAIeCMBCIDeuOrwGQRAAARAwLAEdu7cKYTA2bNnW9jo65teOhocFFTEMPb36VOMrl07Jdkz+d2vqXLeMoaxD4aAgLsS2HvpCPX+5wfJ/KK5ctHJSZMM487piAjpqO+DJ08s7OrcubMQ/qpVq2YYe2EICIAACIAACHg7AQiA3r4D4D8IgAAIgIAhCWzfvl0IgXPnzrWwL3XqdFJEYK5cxQxhe7duWSkm5rZky4KuP1KegJyGsA1GgIA7ErgcdZ3azfhCMj1Lhgx0yypfaFL5dfLaNSni79GzZxZmdOzYUQh/NWrUSCrzMC8IgAAIgAAIgIANAhAAsTVAAARAAARAwMAEtm7dKoTA+fPnW1iZKpWvJAQGB5dIUg8ePbpHXbsG0uvXryU7tn4xj1Kl9ElSuzA5CLgjgeexL6jWj3H5NJMlS0Z3Z8ygTOnSJak7x69elYS/J8+fW9jSvn17IfzVqlUrSW3E5CAAAiAAAiAAArYJQADE7gABEAABEAABNyCwefNmIQQuXLjQwlofn9TS0eA8eUolmSc3b56nzz6zLFay/rOZ5Jc6bZLZhIlBwN0IPHz2mBpM7WJh9rmpU6lAtmxJ5krY5cvSUd9nL15Y2NG2bVsh/NWpUyfJ7MPEIAACIAACIAACjhGAAOgYJ1W9du4kql5d1SVUpQpRYCARF0dr2ZKoWDGi5Mltj8Enwjp1UjcH9y5blihnTqIKFYhq1zbN5+urfhzzFVzk7bPPiP7v/+LGmDOHqGNH9WOeOEHUujXRqTeppEqXJuL73MKF1Y8lvyIigqhzZ6LNm+N+y/mzhwxRHlfL+vFIbGeePETlyxM1aWJimzKlfduV1tGebc6RcP3V331HNHSo5Ty29oOavnpZ/vIl0YgRRDy3uTnC29nXm6Ova7YpKbjoxRfjJA6BjRs30rRp02jRokUWE6ZI4SNFBOZNohx858/vp4EDK1nYtbjbFMqVMXviwMEsIODGBK7dv0Gtp/ey8GDf6NFUsUCBJPHqyKVLUsTfC/4AlbU2bdpQ9+7dqV69ekliGyZNgMBffxF16+Y4Jh8foiJFiDJnJmrQgKhtW6J8+YiSJbM9hto5zCPxuHwzwoVh3nrLdNPkzM3Iw4dEXboQLVkSZysfl//gA8f9N/cMCyNq3Jjo+nXTb/iL/Zo1REWLqh9LfsXVq0TNmxMdPhz326++Iho9WnncrVtNN2pqW/bsRLlzm25C3n2XiHNwJnQzMnAg0ZgxljNp5afWXlf0V7sv3Xnv67lf164lataMyPyQh/fQqlWm9wRn2urVJnFD/vBoyxYitdHisbFE/JqZOFHZGhY3li83vbc42jxt7zvoNwRAB0Gp6aZVQJLPwZ9ZP/xAxO/jSk2rIGE9VsWKRJMnmz6D7X3G2/L/v/+I3nuP6MGDuB5aBEB+TQ8bRjRyZNw4egiAPC5/tlqLfa4QAK0ZNW1KNG6c6fuUrQYB0JKMlr2j5rXJn5Pt2sWJzHytKwVAa9sSel1zfwiAalbUu/uuX79eCIF///23BYjkyVNIQmC+fOUSHdL58wdo4MCKFvP+0f4HKpHTWBWMEx0MJgQBOwSOXz9LH83/2qLH/tGjqUISiH+HLl6UhL+Xr15Z2PTee+8J4a8Bi0RoxiWgVgSx9oRFkU8/NX1JypBB2U9n5zCPWrAgEQtOnDdSy82IksCgRcDim4Z+/Yh+/DHOXz0EQB6Xn46PGmXJ0RUCoPVKMdNffyUqXtz2XvU0EcTZfekue1/P/RodTfS//xEtWxa3T/QQAFlIb9OGiMURedMiAHJED99cHzmivJd53VasIGrUyPH3ZU/b+w56DgHQQVBquukhAPJ8/KDo99+JlE596CUA8jz82TZzpnoh/uZNoh49TGK7vGkRcfhBFz+8u3w5biQ9BEBeC45GlI/LMySGAMjz8HvnjBm2HxxCAHR+7zj62uRo1QEDiH75xfKKxBQAE3pd898hADq6ouhnJrBu3TohBC6RRz8Q30clE0JgzZrvU5EiiVuJ896969S9e5DFIo1r8RVVL1ABCwcCIGBFYMf5A9R/mWUETsS0aZQzU6ZEZbXz9GmatW2bEP/k+TzZiFatWgnhr2HDholqEybTSMBZEcQ87fvvE/38M5GfX3xD9JqDR+a9vngxkdqI0shIovbtifhGQt60CIAbN5qOIt27FzeSHgIg28YRUPJxeYbEEAB5nkKFTNGRtkRATxNB9NqXRt/7eu1Xzt3MR/n4pl4epeesAMgCJUf2cISPddMiAPLDbn592mu9epkiBBOKejWP4Wl738GPCwiADoJS000vAZDn5OO1Y8fGj4zXUwDkeTh1y+zZREGW92s23eaIP/7c4odK1k2tAHj8ONGHHxLt3Ws5krMCIH/O8nsZf5+wboklAPK8/PkxZYryA1QIgJYro3bvOPq65CKF/HkweLC6vWDurffrje3go8hKn08QAB1dVfSzJrBmzRohBC6TP8F906lChWZUo0ZHCg1tk2jgnjyJoc8/L0z379+Q5vy64SfUtETdRLMBE4GA0QmsOr6JflgX92Uqe8aMdOannyiDM0ciVTq9aNcumrt9O604cCDelS1atBDCX2M+FonmPgT0EkHYY/7Cwl9crL+06DkHz8N5ijiqIDjYMc4xMUQ9exLxl0frplYA5CMiLC6cPWs5krMCYFSUSaDkI1PWLbEEQJ63RQuTyOPvH98OTxNB9NyXRt37eu1XFv94b/IetRaonRUA9+whevvt+OPyDlQrAPKNHEck89raa2XKmI4tOypoeNred+ydkyAAOghKTTclAZCFqEmT4gt5XETt1i0iLu7IR1X5c0Le0qcnWro0/gMxLcIRC/GcX48j0K2KSYop//zTsXQhN26YIqlYMFRqjoo4/J6za5fps/vo0fgjOSMA8tjsT/fuyjaqFQBtrZ95dGbLUYb8kJTX2ZE15D5a1lHNXkzsvmrEKzV9nfGDxWp+AGUrzYrWCMCEruPX9unTpnmtX2+cSoaFaaWHsYnFxRmmuNbYBFavXi2EwBV8FMKq5c9fXgiB/OPvn9Xljrx+/Yq+/jqUwsPjnvD0rNmJOlVs7vK5MQEIGJ3AnP3L6edtceJF5ZAQ2vXDD5RcyzFIlc7eio4Woh//HLxwId7VzZo1E8JfE05qjOZ+BJREEFuC0+PHRNeumb7AsnBmVehF5NTiPHilrIpMqZlD/oWZn/x/8w0RH921bvxFmm/0E2p8tJD7WR9DMl/nqADINwzbtsU/hmQexxkBkMeeOpXo88+VvVErAHboQPTHH0RpbRTW4psRfi2PH2/qJ2/2jkd6mgiiZl+6297Xc79yege+QeGoOWvxj/eOMwKg0pFi+X5UKwCeP28SE+UCPYvafJPHkZDyxjdYnJ/MkeZpe98Rn/mE0GvrGH8HL0Q32wTUCIDmUfj1zEEbfAxWnk+P/86CwNdfW6bFcEY4YgGPI+6sP3e5UAZ/7rLoqNT4fYJfY/37Kwt25mscEQD5OCZHD7KIYu2veRxnBEAWOvlhhpKwyOPrLQCabWa/+vSJ/7nL0c/8Y/2d3pl1NOJrUI14paavFl/5NcW5lgcNUn7wah4zISGP+zmzTrZeb3zsnqNDrZuruWhhiWvckwALgXPnzqX5Ck98MmbMLgmB+fKVdbmDkya1pV274oqWdKzQjD6r1dnl82ICEDAqgalbZ9PcA3EifZvQUFrIXyBc3A5fvCgJfzfu3483W/v27aljx44Q/ly8Di4fXo0IYjaGBSQ+LsHClHVTEtS0zGEe11ZuMM5/xBEG9m5GuFgBi3/W+X3kNjsiAPKXdvaXv3hZi57msZwRAFno5JxltuzUWwA028xFUT76iGjBAstV5PyGfKzM+mbE00QQLfvSHfa+nvuV83gNH07022+234q0CoB8A8ZrwGKDraZWAFRaUxb6OC9g796Ws3DCdc73lDp1wm+znrb3E/ZY9IAA6CAoNd20CIA8Pke3cmTdTz9ZzqYkzDkjSPDonFvw448t5+FiUzyudfEcFv5OnjQVtJg1K2ES9gTAJ0+INm0ynSbYv9/+WFoFQJ6DOfJDN1vNVQIgz7d+vamombzZiiB0dh0TXo3E7aFGvFLTV40X/LljjsbkfW5LYDaP6WoB0Nbrzda8ruKihiH6ehaBI0eOCCFw9uzZdJO/9Fm1atXaCTGwfPmmLnV81qx+tHLlBGmOJsVr0+CGn1DyZHZK3rvUIgwOAolP4NXrVzRy3a+0+sQWafIv33mHxis9EdLRvFUHDwrhb4F1MnbiXNPZqHPnzkL4K8NHqNDcn4AWEYS95qNIfBSWv6zLm1JuLa1zmMflYhvWN++2jvDxzcixYybRQiHNRbwFsycA8o0Ci4h8s3DunP211ioAcmQZH3HiY7e2mqsEQJ6PozxYfJQ3WxGEniaCaN2XRt37eu5XjsybN88UCcMRCvaaVgGQjz+xkG99nF4+lxoBUKnKNx8uIa1OAAAgAElEQVSl4j3Oxyi5IJX8Zo9zXv77L5EjBbQ8be87+MkFAdBBUGq6aRUAeQ4W2DgKUN443zILRYGBcb91VjhSstGW4HbmDFHbtvGj6QICiNKlI+LK9vJmTwC0lUuN033wgw35EWitAiCfBmDR1J7w40oBUIktP6icMIEoTRpLVgmt48GDRO+8Q8Q5js2NizSxuMnsbTV+sMrFT/j91dzq1zftrxw5LK/izxXOv8hHzfftI+KUDebG33tCQoi4WjSfAuLPAnt5VdWIV2r6qnn93b1r8n3dOsur+GFyliym0xHylhgCoNI687Fkjk60bq7iooYh+nomgdu3bwshcM6cOXSQ31ysWtGiNd5EBXaiNGnsvME4gWfRouG0ePEIaYRq+cvR4Lc+oYB0GZ0YFZeCgHsQiHp0n0b+9yvtvHBIMnhY69Y0nKskuqA9evqU5rw55rudj0ZYtfLly1OnTp2E8JeFPyDRPIeAVhGEn6KyMMbHSOVNSTzSOod5XC6OwdEH8mZLcOP9y3koraPp+Is1R/qwsCFv9gRAWzniOD8eR2M8fRo3klYBkKOT+MuorchCnsGVAqASW37IwE/GrW9GEhJB+CbBWmRp1cpUQVKpOIyZnlLV1goVTMe2raNN+GZkxw5T1CLnh2IRydy4QAyLOVWrEr37LlG1avZvRrTuS6PufT33q9JaM2cWGTinprNFQPj188UXpn1mr6kRADnfIb/2+ebW3DjClW+GWWjnz0+OvpE3PvnSrl3C7+cJ7f2ER3DLHhAAXbBszgiASkKBKwRATndRq5al8+XLm953Cxa0/L2SAMgPlTiKj/NsWhf3USMAsijD4hiLnnzyRS7aaBEA+bOGxb/Nm+N84JzCfBRU3lwpAHLaLX7wIW98wkDpZE9CAiCLolwIRv4AkQU5LoRknYpFPp9SFOKQIaa1SpEiruehQ6bUJAoBAYqvDP7M5QjVcuWUXzhqxCs1fdW8TJUEQBYwWXBjIdU6yCIxBEBOq9O3r6UX/P2nWbP4nrmKixqG6Ov5BBYtWiTEQKU8gdmy5ZeEwJw5C+kOY8WKcTR79gBp3OI5QuirBt0pJEte3efCgCBgFALhty/RmPXT6ERkuGTS2M6dqb/SB4GTRp+9fl0S/i4oRP1yfj8W/dq4SHh00nxcrgcBrSIIz610U+wKAZDzCvHTaXljoYejdziKR96UBMAaNUxP1/lLMR9tlTc1AiDnx+Ok4Z98YkqGLq9KqEUA5MgIvhGQ33zky0d08aKlja4UAJUqpv7wg3I1vIREEKUIrKxZTVGUfJNlqylFIfKX4TFjLAU8PhLWtSvRiROO7XxOoD1jhik6Qal52t639seZ/Wq91iwG8w0iC7wc+SsX2LVEAPKac8Vrs5DIN/ocsWIdbahGAFSKFJbn+eMbPM6VJm8J5cs0901o7zu2I92uFwRAFyyZMwJgYkUAKh0B5ggvTrvBD1rkTS4AlixpilriBz/8wE2tWCEXvPj9gXMA82cHR/5ZR22pFQA5fQMXXOD3MXNjsadSJZOIJm+uEgD54QmfkpAflebvDvw5zA+9rFtCAiD3X7LE9MBL3vj7DguKSnnCufgEv5/Ji5Fw1B+fmGAW5sb7lL/n8Pqqafx5wJ+7HH1t3dTsBzV91dgnFwCZPT+I4u91/PnjCG+lubRex2MpidIspLJQnldB73AVFzUM0dd7COzcuVMIgbNmzaJH/MRB1nx8UktCYIkSdXSF8t9/v9Iff8Qlevf3TU89qrWnlqUb6DoPBgMBIxBYenQ9/b5zPkU/eSCZ88tHH9En1vlCnDR28/HjkvD3zCryKF26dPT+++8L4a8afwiheTYBrSJIYkZBKd3Y897kJ+l8zEje5AIgHxviL/Kc7JtvRtTexMvZ1K1runngL+n8BZIjHJwRAPlmZOhQU8VFc+NiBdWrE3EOPnlzlQCoVICBb+5YWK1SJf6+d4QfR4gwb3n7/nuToGjrZoRvvuTFSFgMYtEwNDRuFI5U5EithI6jWlvNAjHfIClV0/O0va/nfjWvNYuI/PCJhfP8+U1VQq0jbNUKgEp5PVl05qP71vkoHRUAOU+tdYSfdZoApQhVW4WLrPeRI3vfAz8pIAC6YFG1CoBK0V5sHufQ5M9IedEnvQUJnkcpQox/Hx5uypHLgh0/bPP1jYOmVqxgwZ4Lc/B7fbFiRMnfpH5SitpSKwAydxYRzQ8vzMIbC1ydOlkutN4CIEeuMyeliq/8uy+/VI5Wd2Qd+YEhf+bKv4/wWvDDTWuxlr1k//nBB0fQmxsXQ+KqyHy6gZuSUKnmpWDrGLKa/aCmrxrbeC9xihj+DskFozJkiLvaEd5Kc2m5jh+YcoQlf/b991/cqPz9h3Pu8poqfWdyFRc1DNHX+whcunRJEgLPKuRtKVOmkVQ0JJlOFUq3bZtNU6ZYVsJ5u3ht+rh6e8riZ3Xz531LAo89gMDth1H024759K8s3x+7NatXL+pcs6YuHnItP3M137VHjsQbs1ChQpLwl1fpqZMuVmAQwxHQKoLwTTxHrx04YOmSUgEJrXPwyEpRcvx7pQgx/j0fCWXBib88sWgnvxlRexPPT2A5DQZ/meXIBvPNyJ07zguALGjxl3RzVVWz8MbJ1Pmpu7zpLQDycUjmxAKkdaVH/h3f6Cnl8XGEn1IVVl4HvrGzFmvZR7554cgSeeoBjjJbtIgo45uUHwlVik3oRWXrGLLWfWnUva/nfuWbEhap+bgcR6Wav885KwDymByJJz8WyA+4+GaV9znnHZQ3RwVAvplt1Mgyr5d1PlIlkZDncqSiuCN7P6F96IZ/hwDogkXTIgDyAzc+rs6FOaxz1ykdH1UrSPDrksdlEd5akGAEShFijqDRS6xwVgBUErT4oQZ/j+CHDs4KgI6wUOrDpwk40t1WMTNH1vHlS9Nxa2Ztbjwe5+yrVy/+rEpHkFn8k3/vUMotyEWT+EEeC6fm7wf82czHxTnikD8n+AEmHxUvXNjyu5fZCjX7QU1frfytr3OEt9JctnJXarGLPx95X9oqTpUUXLT4gWs8k8CLFy+EEMg/GzZsiOdk7twlJSEwMDCX0xCOHdtI8+d/TeHhe6Wx8gTkFNGAdQopRCo4PSMGAIHEIbD57B4R9Xc5Ki5vUeWQEPqhfXuqx6KDk+3a3buS8HfsypV4o9WvX19E+/GPD0d7oHkXAS0iCN8s8JcQfkpu3eRH7sx/UzsHj89f2PloLH/h5MTT8qYUIebIqul1E++sAKgkaPEXePaVjwY5KwA6wkKpD98EsRgifyIu7+cIP147FnL4ptTc+H2FbzpYoLFuSkeQrQUZpcgtPobKQi9HpZlvRljg4ePivC85TxULjxydxpEk8ugYrfuSr3PHve/sfpWvmbMCIEc8cNJ6c54+Fr75RpWPaXO+Pi0CIIsjfNPExwXljfOPsbhsbrb6OZKn0pG9r/V1Z+DrIAC6YHHUCIAcJcRRz/y5MHlyfPGPj1nyZ651hLOeggQjsBelZg+RXmKFMwIgv+6ZBz/MMLc6dUzHmYOC1B/7VFo/tduEU2Pw5xQ/XLRXhdxRQYo/9/iBolwcVorYVKokrRRJqSQScu5dZ08FqdkPavqq5W+rv6O8ra/X4/XGwirnT+TTJeaHzUp2JgUXvfhiHM8isH79eqloyEt+EiFrfn4BkhAYElLZKcefPn0oRMB///3JYpwOFd4R0YA+KSBeOAUYFycqgRcvX4iov3kHVlrM+/nbbwvxz886Ab9K6/aGh0vCXxR/iZS1FClSSEU9GnC0DZr3EnBUnOMv0SxccYU0zh3D0UbWzVbhBlvFCbRStxelZm9MvW7inRFUmCPz4GNb5sY5jjjhMx9ZdnQ9zNcqFfFQy5XFMY764GgEezcjjvLj47t8bFSeXkApYpNvRjjBO/tsbkq5FJVEQkcjw+yxcJS1u+99Z/arNT9nBED+HGKRT37Ml/MvcSEhzkulVQC8fdsUjbx7d5y1tqqEK0UKOpKn0tG9r/a1Z/D+EABdsEB6CEhms8xRbPLCDfw3PQQJHocftnGxLz6iKo+mdxSLXmKFMwIgH71l8c98RJZ9YvHPXIhDreij1/qxHXz0lh/+8We/UnPUNj5JwA8O+WGKuXEKDX6gwp+p5qZ0XJiLfPA+kn/2KxUJ4VMVnN+RRWd7lX7t7Q01+0FNX0f3Y0L9HOVtPY5erzc+JcFRvvx6UzoxwfMmBZeEuOHv3k3g5MmTQgicPXs2XbUu+078IL4VhYa2oUqVWlLKlKk0w9q+fR7NnfsV3b17TRqjVFAR+rhaeyobXEzzuLgQBBKLwOGrJ+m3nfMpLCKugmVwYCCN7tiROnAOFY3teWwsLd23jxbt2kVL5PlA3owXHBxMnTt3FtF+xTgqBg0E9BLnOMqLj5FYV1BjwnrOwUeM+cm2lpsRvW7inRFU+Ogt33iYU2gwN/7yyBFttlipPQKsZVebc73xUR75DYN8LEf5ccJ29mfTprir+aaBjxvzMSFzUzouzMeMfvnF8mZEqUgIR3ZxBGCJEtpvRvTcl0be+87sV+u95IwAyFFMLHybhWGOWmLhmwv68LF0rQKgkuBsffzX7IfS3uS/2Sp8Y77O0b2v5bVn4GsgALpgcfQSkFg8533LxQusmx6CBEeU8YMbFpLsRSTZQ6SXWKFVAOSHTFz4hz/XzI1zzrLgZf4OoVb00Wv9zPZwBN6vv5qq1zuyjrbyEyoVbvnnH1NBFnNTKhjC+eesAwG40BZ/hstTc5jH4O8HtWsTceoGfnjJ79+pHLynV7Mf1PTV62Wqdi+Y59Xj9Sb3gdly9Xqu6GzdkoKLXnwxjmcTiI6Olo4H75InGX3jdvbsBYQIyIJgoUIKb3gO4Llx4zzNnz+Ydu1aJPVOniy5iATsXKmFAyOgCwgkDYHZ+5aJyL9Xr19JBrQJDaWR7dtTgezZNRm1++xZIfix+HdeIUl+aGiodMzX35zkV9NMuMjjCOghgrB4xMfv+Air0pNhPebg45ws/HFOTK03I3rdxGsVVPhmhG/a+Iu6ufERID7yaj6i6mhUmvl6PSIA5Zuav9xzdITSgwg1/JQKt3AOK07ubm5KBUOsj21y37AwU+EJ87FRub18hJRvRvhYKVcw5C/Mjt6M6LEv3WHva92vSm92WgVAFntZ+DZXcLZ+YKBVAFQ6cs52K+0j/r2tY8DWeSetfVez9z3oQwICoAsW01kBiSODWARiMd1WxLYzggSPzSKZUgEJtTj0Eiu0CoAsbnGUnfloLItt/Dkkr1CrVvRRc4TbzIujnzlFxbp1ROPGxa+sKz+SLGesxjYl0a5HD9OJDRY7uRAJVwaWf/+oX990vJxzPMobv69ynlZOrZBQ40hGzjXYtavps9hWChEeR81+UNM3IRsd/bsa3lrXyfw5xGlu+IHUwoWmPcH/LW/8MH3KlPg8k4KLo/zQDwTMBJYvX05z5syhv/kIj0IrXrwOVa7cUgiCWnIFrlo1kebOHUSxsc+l0WsWrEg9qren/IE2QqqxPCCQBAQu3L1Kv++YT9vO7ZdmT5UyJY3q2JH6cs4HlY1z+7Hgt3TvXtpsvqmyGuO9994TR32bm486qJwD3b2AgLMiCIvW/HSdhR1bwpwzc/CNd//+to9DqFkivW7itQoqHMnGURXmCCgW21io4Cg2c9NDAOQKf1xVVynvHc/DN0N8ZGjlSlMUnfVDA/mRZDlfNfyURDu5XUqCj60j5HwzwpGfLCom1FhY4kTkfLSYRR17Dzyc2Zdsh7vsfa37VYm1FgFQaf34/YL3qJ+faRatAmBEhClnkrywla3jv2Z/lI4BJ5RXVM3eT2iPutHfIQC6YLHUCoBcUIE/KzivKQssDRvaF1nY5ISEDD5yz9Ho/NnNApB14/3OD/RsFadwFIteYoUWAZA/11gklRe6mjbN9Dt5kcqEWFn7qkUAlI/B76Esllmf0uG1YIFOq21K+f3kOSK52nHbtqYqy+bG68MRkkpFOzm1Ah9F5QeCjjbep3xigSP5lcRpNftBTV9H7Uuon9q9YB5P63Xm6/lBbpcucRWqzb+3juDk3ycFl4S44e8gYIvAgQMHaMmSJbR06VI6zR86Vs3XN70UFVixYnNVIM+c2Unz5g2mkye3SdcFpPUXImCzkgoVkFSNjs4g4DyBFcc2CvEv6nG0NFitYsXohw4dqBp/uVPRlu/fL0X7PeAnelatSJEi1LJlS2rVqhVV4BtqNBCwR0CtCMJHOLNkMVV642OY1pV2leZKSNTim5Hjx01fbJYtiz8CRyPwUSd7T5YdWWW9buK1CCocvdamDRHfPJgbJ3xm3+RfvhNiZe2nUgRgQgKgfAx+eMBHhMxHks1/Y2GQbwDltqnhp5TfL2dOojVriEqVMh0t4qi+y5fjrOH8QrzOSjcjt24Rde9uOjLqaOMIFo4aZTFQ6WbEW/a+lv1qi7EWAZCjXvg4mTkKh/cBi8/lysXNolUAVMoPaev4r3k2pZyB/DelPW++Rs3ed3R/ukE/CIAuWCRnBSRHTHJUkOD3aS7YxO/11o3z5rEoxZ/3WpteYoVaAZDz0bNfnL/Q3Pg9iKPfrCMbHWVlHsfZ9eMoZI7KY3FN3jhSkVNJyB9aqbVN6Yjvb78RcSSg9ViOVHbm/cEPKfnh2/btju8CW0Vj1OwHNX0dt8x+T7W8zaNpvc58vZJ4y39jQZhZyk81JAUXvfhiHO8mwCLgsmXLhCD40Ko4AZMJDi7+RgxsSfnyyb4g2sH28mWsKBCyfPlYi151C1Wl9uWbUomchbwbOrxPEgLHr5+l+QdX0aazsuTkRDSgeXNR6COldeJmG1YeunhRRPpxxN8Jhfyafn5+QvBr0aKFEP/QQMBhAmoFJ4cHlnV0dA7+EsQ34fxj3TiKlZ/ec8J+rU2vm3i1ggpHQPFRGj5SY26c44WPIlknenaUlXkcZwVANUci1fJTOuLLlSz5GLS1nwlFYLG/vD/4BmfUKKJjxxzfBbaKxqhl7fiMcT0dncOVe1/tfrXnp1oBkIVbTh4vzwfJ68dRInKhV4sAqCQya1kj8zWcg4sFZiXBQ+3ed8YOA10LAdAFi+GsgOSISWoEiUePTEIDR+RaN+t8eY7MLe+jl1ihVgBU6q/WdnN/jrhknoGBpt/osX5KRTaUinaoWUe2LTLSlId5w4Y4bznNCOc85Idh8uO/LPBy+hFHojxfvSLiew/Ot8o/XHVYXnHYmi2PyQVJ+Giw1v2g195Rs+5qeZvH1nqd3DalHI5KonBScFHDEH1BICECERERQghkQXAjv5kotDJlGr05ItyKMmTInNCQtHfvEhENeP36GYu+7co3FUJg1vRv3sATHAkdQEA7gVsP7grhb8HBVRaDFM6Zk0Z26ECtKidcEftOTAwteXPEd638eJNsxHr16gnBj4W/oKAg7QbjSu8l4KhA4QwhNXMoVQo1z22dL0+tTXrdxKsVVJT6q7Xd3J/fO/iJfOY3n4fOCoA8rlKRDaWiHWr5cdQjC7cHDsR5y9GGXOSDk8tzhUJz43581MjRmxGOHFyxwiTY7NhhWXHYmi0fC+a+jRpZ/kXNvtS6XmrmcNXeV7tf7fmqVgDUM0eldTEcpSIyWteJr7O1T/hvave+M3YY6FoIgC5YDD0EpITMUitI2DqWyu/HHEHGIr5SZHZCduglVniaALhtG1GtWpb0OD8h54OTnwpSu478QI+j6FnsMzf+LB8zxhRJJs/Lz9GGXDlYS+NTG5x+gSuv8/cR/rEWBPmhJ0f1y5ua/aCmrxYflK5Ry9s8htbr5DbwUXw+Bixv1uIz/y0puOjFF+OAgDWBffv2SVGBZzhPgVVj8a9SpVZCDGRR0F6LioqgRYuG0caN0y26sfjHIiCLgWgg4CoCLPqx+McioLx1q1ePRrRpQ0G2Sru/6cxiH0f7sfjHIqB1K1y4sBTtV4mT3qOBgDME1AgUWudRO4etY6l8g85PSVkI1HIzotdNvFpBxegCID+A42Tg8sa5fPi4rjxZulp+fDPC+YU44svc+PgnH33mGxR5hUGOROCjuloa34xwdALfVHHOHE78bs6zaB6Pi9TwF2d5U7svtdimdg5X7H21+9Wen0YSANUe4XZk/ViY5ptl62JGave+I3O5QR8IgC5YJCMKgOwmP0zhqDBrIYcfOs2YYflZ4CgWvcQKTxMAlaK9lMQeLcLSvn1ELVqYogHNjdO1yHMh8pryCQRO6eJs4895tpP3jrwpVStWsx/U9HXWB/P1WnjztVqvM8/LR9b5O5H8uxL/TV7Exdw3KbjoxRfjgIA9AuYjwv/88w894tB0q8bHgs2FQ/i4sK129Oh/tGrVJDpyZK1FFz4OzEIgHw9GAwG9CPAxXxb++NivvDUqU4b6NG1Kb/HTPRuNj/WaC3rwcV/rli5dOnr33XdxxFevxcI4cQTUChRa2GmZY/Fioo4d4ws5hQqZjoEWt/3eb9NEvW7i1QoqRhcAlSr2WkcaMlQt/JQKLlSrZpkLkdf033+JChTQsrssr+GbEd5vnOhd3qyjx/hvWvalWgu1zKH33le7X+35aBQBkKMlOVqC3wv0bLYK0WjZ+3ralURjQQB0AXijCoD2Kr/ywxk+RpounTogeokVniQAcuQci2WbN1uyVMr3pkVYYgG3Z0/7xTs+/9y0nraqSPP767lzRCdPmj6r+X2f03dw/l6lppR7EAKgZSSmvVcOF03jwljyh6Lcn/NY8r6QN71eU+peyegNAolHwJEjwlwwpHLlVlS2bGPKkEE5Ue3mzTNoxYpxdO3aKQvjkR8w8dbSk2eyleevWK5c1K9ZM+pap46i+7djYmjN4cOioAcX9lBqOOLryTvHIL5pESjUmq5lDnuVXznHDUeMmSuIOmqPXjfxagUVIwuAHDnHx28PH7ak+NFHRFOnWiaf1sKPb0b4Zsde8Q6uGMjHgm3djPAYfDKA8/5t2WL6l48vyYtIyK1Xyj3oTgKg3ntf7X6193oyigCoVGVa6di6PV+4CidXiraOeOLjbBwxI29a9r6j70sG7gcB0AWLY1QBkF21JU7xUWDOwcsihZqml1ihVgBUY6NakU3L+vGDKT7RwxV4+YguR6nLm62ceWptM485fXr8h2Dy+Xh+fu9TavfumY4Gcw4/eatY0ZTHuHr1uEIl0dGmyHuOXpNXF+br+DO/WTPLMdTsBzV91ay3vb5aeWu5jvMqMmt+SKrET17BWW5zUnDRiy/GAQG1BMxHhG1VEU6Txo9Kl36LSpasT6VK1accOUIspnj69KGIBlyxYjw9eWJ5rBL5AdWuBvozAVt5/vx9fenLZs1E1J9fmjQWsMIjI2lDWBhtOHaM/jt6lB4+fRoPprmKL+f1wxFf7DWXE9Aizqk1SusctsQpPgrMAhALgWqaXjfxegoq1varZaUlByDfjPAX94MHTdUf+ciQvNnKhaaVH4t7HJFgqykJLua+UVGmCrLyIhL8t4IFTREM/IAlY0ZT7/v3TcnJubqivLow/42j6jihtrypZa1mr5n7ap1Dz72v535VKwA6ykxtERClqFUl0dre/LxfuDI3J+SXN73Eb0d9N3A/CIAuWBwtApJaM7QIEuY5WBzi90prYZwjt+fMIcqb13Fr9BIrjC4AOk5EuSe/53BlYOsIS63ryCeJOG8jP+Swbpzug/PNcRVgW83WcXBH/bRVcVnNflDq6+j88n5Kx2htjaOVt9J1WmyVX8P+83cu63QUahg6awOuBwEjETAfEeZ/H9ioQlSiRF0hBPJPgQIVJfO5OAgLgevX/27hEvIDGmmFjW+LrTx/PRo0EMIfF/swt/3nz5tEv7Aw2nT8uKJz6dOnl4p5oIqv8dffoyzUKlCogeDMHJy3hitbW+d04yPA/CVVzbFRrQKWta96CirWY6tlpWeRBbMtHOXBFSGtIyy18rNXrMHWkUs5F1tHYh3dg3pVXHZ0Pnk/tespv1avva/nfjWCAGhLuLMnJNtaO05Uz3kq5U2PAjha9ooBr4EA6IJFMboAaO8oMD8wGjEivihhC5NeYoUnC4AsrHLEnrz4h5mnVkGK8+Ly5zWLitZtwgTTsVJ7eZR5D/C1vH72qv0qrbu9nJFq9oM3C4AsoE6ZQpQtW3zCahi64O0LQ4JAkhMwHxFet24dbdiwgZ48eaJoE+cMNImBDcS/3I4f3ySEwINWVVrzBwZTvcKh4idPQJyIk+TOwoAkJ3A56jptPLNL/Fy4e9XCnqblywvhr26JEuL3LPatfyP6KeX04z6+vr5Uv359atiwIar4JvnqerEBzggUjmJzZg57xyG/+IJo/HjHb0a0CljWfuopqFiPrZaV3gIgC6uLFhEVKxZ/dbXy45uRzz4ziYrW7fvvTVGICd2MsFDDfa2F4IT2oL2ckWpZJzSX0t+dmUOvva/nfjWCAKiUV7JMGVMlyqAgdatk6xgwJ8iXH3fUuvfVWWO43hAAXbAkRhcA2WV7R4H//puIH6o40vQSKzxVAORTDPy5FhysTFOrAMijcTQ8PzyVC3gc9bdsGZEjBQT5iCpH3vPns400RfGM5ohqjsznImJKTc1+8EYBkI+Cc77NAQOIbBWMVMPQkdco+oCAOxOIjIykjRs3CiGQf1gcVGrZsuWXhEA+LnzgwEpavXoSXbxomf8oRfIUQgSsX7gq1ZBFELozI9iujcD28/tpw5ndQvh7+eqlxSBl8+WjPk2a0DsVKohjvWbh78LNm4qTBQUFCdGPfzi/Xw57IfjazMVVIKCOgDMChaMzOTuHveOQnKfGOl+XLbv0uonXU1CxtlUtKz0FQK4cyIm+bX15d4bf2rWmfEByAY+/7PLvQ0MT3kl8M7JuHREnL+fk5I40rqr466+2Kx2qZe3InM6up/X1eux9PfdrUguAfHydxWCu6ixvvXqZEqZbH5dKaM1sRRNa56V0Zu8nZIOB/1uPW7kAACAASURBVA4B0AWL4w4CILtt6ygwf95yCo7s2ROGo5dY4QkCIAs6XAwwbVoijpJjcY4ftCVPbpujMwIgv+9z/l3+jDW3//3PlNtXTTEXfhDFD0o4In3PHlOuP07NwY194tyAHMXoiD9q9oM3CID8XSskxHTaolYtU/Vm/p29B6JqGCb8CkUPEPAcAs+ePZPEQBYFwzhZtELz8wsQYmDx4rXo1q2LtGvXYrp9+1K8nkWy5X8jBoZSdhuFRjyHHjxhAjdibtOGN9F+p29eiAclb5Ys1Do0lPJlzUpbT5wQ0X5RXDVLoZUqVUqIfWbRL7WtRPdADwJJQcAdRBDmYus4JH/x5Ig12bF7mxj1uonXU1CxNlbtemgVADk/KR915JuRGjVM0U4lS9q/GXGG3+3bpmIju3fHedyqFdHMmeqKufDNCN9A//MP0Y4dpqp55lyq7BPfYHFeQEf8Uctay+tTjzmc3ft67tekFgCV9hGvi5bjv+b1VDoGzDdha9aYXiPcnNn7WvaNQa6BAGiQhYAZIAACIAACIAACjhPYs2ePiApkMXALVxBUaMmTJyfOG+jnF0j37l2nU6e2x+vl65OG6r85Hlw5b2nHDUBPtyGw99JREenH4t+TF/ELdFQvWpSCMmWiuw8finx+rzgqRaHVrl1bEv2qVKniNv7DUBAAARAAARAAARBgAhAAsQ9AAARAAARAAATcmsDZs2el6MD169fbLCISHFyCfHxS0a1bl+jhwzehzjLPSwUVpnqF+IhwKAWke1OB0K3JeK/xUY/um6L9zu6isIgz8UAE+vlR3qxZ6dmLF3Scj2MpNC7i0aBBAynKrxDnnUIDARAAARAAARAAATclAAHQTRcOZoMACIAACIAACMQncOfOHYujwhe5bLqNliaNHz19Gv+Ip79veiECVs5bhirlKUWpU6YCajcg8Cz2Oe27HEZ7Lx0R4l/0kwfxrPZLk4Yemo+WKfiUL18+i6O9mTNndgPPYSIIgAAIgAAIgAAIJEwAAmDCjNADBEAABEAABEDADQm8fv1aKiDCR4UPHjyo2otMaTNQ+dwlqUJwCaqaryxlTR+oegxc4DoCtx7cpd0XD9OBq8fp4JVjdO9xjOrJypcvL4l+nNMvmb1ErapHxwUgAAIgAAIgAAIgYAwCEACNsQ6wAgRAAARAAARAwMUETp48SZw70Pxz7Ngx1TOWCy5OFXKXEFWEC2axURJd9ai4QA2Bc7cvE1fxPXDlOB26ekLNpaJvyZIliXP4mX+KccUuNBAAARAAARAAARDwcAIQAD18geEeCIAACIAACICAMoHw8HDatWuXJAgeOXJEFapcGbNTtfzlqUbBClQ+uISqa9FZHYGDV4/T9nMHaOeFg3Tt/g1VF5cpU0YS+0JDQymEy7OjgQAIgAAIgAAIgICXEYAA6GULDndBAARAAARAAASUCVy7do22b99OO3bsEKLgoUOHHEaVKoWPiAgMzV+OahaoSCFZ8zp8LTrGJxB+6xJtO7+fdl04RBzx9/zlC4cxlStXTgh+1atXpxo1alCuXLkcvhYdQQAEQAAEQAAEQMBTCUAA9NSVhV8gAAIgAAIgAAJOEYiKiqJt27YJUZB/9u/f7/B4nEfOL1VaypYhsxAGywQVpeoFKlAgqgtbMORqvdvPH6Qj107SuTuX6WbMHXr4/DFx/kZHW8WKFYXQxz81a9akgIAARy9FPxAAARAAARAAARDwGgIQAL1mqeEoCIAACIAACICAMwSePHkiCYKbN28Wx4fVthTJk5N/mvQUlDEbFc6an8rnLkGlg4oSFxvx5MbFOY5GnBJ5+87eukDX7t+kmKcP6OWrV6rdrlatGtWuXVsS/Hx9fVWPgQtAAARAAARAAARAwNsIQAD0thWHvyAAAiAAAiAAAroR4MIi/LN8+XLavXs38THiZ8+eqR7fJ0VKCkibkTL6ZhBRglxtOKd/VgrOlINy+mejwHT+FJAuIyWjZKrHduUFr+k1cRTf3UfRdD36Jl25F0mR0beIq/PefXyf7j2OpqjH0RT7Mla1GalTpxbHd6tWrUrNmzcnLtaBgh2qMeICEAABEAABEAABEBAEIABiI4AACIAACIAACICAjgRiY2Np5cqVxFGChw8fpvPnz9OdO3foxQvH89jZModzDfqmSkPpU6cTUYOB6TJR9gyZhUiYJ1NOypI+UAiIGdL4OeVRzNOHdPfRfSHkXbl3nSKib4rjuXce3aP7j2PowbNH9OT5U1W5+WwZ5OPjQ5kzZ6YCBQpQ2bJlqW7dutS0aVNKmTKlUz7gYhAAARAAARAAARAAgTgCEACxG0AABEAABEAABEAgEQjcvn2b1q5dK44RHz16lC5evEicZ/CVhmOwiWCu7lMkT56cMmXKRPnz56fSpUtTrVq1qGHDhpQlSxbd58KAIAACIAACIAACIAAClgQgAGJHgAAIgAAIgAAIgEASEggPD6eNGzeKnIIRERF08+ZNIQzGxMQQ5x10F4GQBT7Ox5chQwZRiCNbtmwUFBREoaGhVK9ePQoJCUlCypgaBEAABEAABEAABLybAARA715/eA8CIAACIAACIGBwAvfv36cbN27Q9evX6cyZM3ThwgW6fPkyRUZG0q1bt+jevXv04MEDevr0qUs8SZMmDaVPn15E72XNmpVy5sxJwcHB4shu4cKFxf9nz56dMmbM6JL5MSg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sAAqBhlwaGgQAIgAAIgAAIgAAIgAA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sAAqBhlwaGgQAIgAAIgAAIgAAIgAAIgAAIgAAIgAAIgIDzBCAAOs8QI4AACIAACIAACIAACIAACIAACIAACIAACICAYQlAADTs0sAwEAABEAABEAABEAABEAABEAABEAABEAABEHCeAARA5xliBBAAARAAARAAARAAARAAARAAARAAARAAARAwLAEIgIZdGhgGAiAAAiAAAiAAAiAAAiAAAiAAAiAAAiAAAs4TgADoPEOMAAIgAAIgAAIgAAIgAAIgAAIgAAIgAAIgAAKGJQAB0LBLA8NAAARAAARAAARAAARAAARAAARAAARAAARAwHkCEACdZ4gRQAAEQAAEQAAEQAAEQAAEQAAEQAAEQAAEQMCwBCAAGnZpYBgIgAAIgAAIgAAIgAAIgAAIgAAIgAAIgAAIOE8AAqDzDDECCIAACIAACIAACIAACIAACIAACIAACIAACBiWAARAwy4NDAMBEAABEAABEAABEAABEAABEAABEAABEAAB5wlAAHSeIUYAARAAARAAARAAARAAARAAARAAARAAARAAAcMSgABo2KWBYSAAAiAAAiAAAiAAAiAAAiAAAiAAAiAAAiDgPAEIgM4zxAggAAIgAAIgAAIgAAIgAAIgAAIgAAIgAAIgYFgCEAANuzQwDARAAARAAARAAARAAARAAARAAARAAARAAAScJwAB0HmGGAEEQAAEQAAEQAAEQAAEQAAEQAAEQAAEQAAEDEvg/9uxYxoAAACEYf5dI2IPRw0QUj4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gAOwG0ogQIAAAQIECBAgQIAAAQIECBAgcCvgALydRjECBAgQIECAAAECBAgQIECAAAECXcAB2A0lECBAgAABAgQIECBAgAABAgQIELgVcADeTqMYAQIECBAgQIAAAQIECBAgQIAAgS7gAOyGEggQIECAAAECBAgQIECAAAECBAjcCjgAb6dRjAABAgQIECBAgAABAgQIECBAgEAXcAB2QwkECBAgQIAAAQIECBAgQIAAAQIEbgUcgLfTKEaAAAECBAgQIECAAAECBAgQIECgCzgAu6EEAgQIECBAgAABAgQIECBAgAABArcCDsDbaRQjQIAAAQIECBAgQIAAAQIECBAg0AUcgN1QAgECBAgQIECAAAECBAgQIECAAIFbAQfg7TSKESBAgAABAgQIECBAgAABAgQIEOgCDsBuKIEAAQIECBAgQIAAAQIECBAgQIDArYAD8HYaxQgQIECAAAECBAgQIECAAAECBAh0AQdgN5RAgAABAgQIECBAgAABAgQIECBA4FbAAXg7jWIECBAgQIAAAQIECBAgQIAAAQIEuoADsBtKIECAAAECBAgQIECAAAECBAgQIHAr4AC8nUYxAgQIECBAgAABAgQIECBAgAABAl3AAdgNJRAgQIAAAQIECBAgQIAAAQIECBC4FXAA3k6jGAECBAgQIECAAAECBAgQIECAAIEu4ADshhIIECBAgAABAgQIECBAgAABAgQI3Ao4AG+nUYwAAQIECBAgQIAAAQIECBAgQIBAF3AAdkMJBAgQIECAAAECBAgQIECAAAECBG4FHIC30yhGgAABAgQIECBAgAABAgQIECBAoAs4ALuhBAIECBAgQIAAAQIECBAgQIAAAQK3Ag7A22kUI0CAAAECBAgQIECAAAECBAgQINAFHIDdUAIBAgQIECBAgAABAgQIECBAgACBWwEH4O00ihEgQIAAAQIECBAgQIAAAQIECBDoAg7AbiiBAAECBAgQIECAAAECBAgQIECAwK2AA/B2GsUIECBAgAABAgQIECBAgAABAgQIdAEHYDeUQIAAAQIECBAgQIAAAQIECBAgQOBWwAF4O41iBAgQIECAAAECBAgQIECAAAECBLqAA7AbSiBAgAABAgQIECBAgAABAgQIECBwK+AAvJ1GMQIECBAgQIAAAQIECBAgQIAAAQJdwAHYDSUQIECAAAECBAgQIECAAAECBAgQuBVwAN5OoxgBAgQIECBAgAABAgQIECBAgACBLuAA7IYSCBAgQIAAAQIECBAgQIAAAQIECNwKOABvp1GMAAECBAgQIECAz6PDRgAAARRJREFUAAECBAgQIECAQBdwAHZDCQQIECBAgAABAgQIECBAgAABAgRuBRyAt9MoRoAAAQIECBAgQIAAAQIECBAgQKALOAC7oQQCBAgQIECAAAECBAgQIECAAAECtwIOwNtpFCNAgAABAgQIECBAgAABAgQIECDQBRyA3VACAQIECBAgQIAAAQIECBAgQIAAgVsBB+DtNIoRIECAAAECBAgQIECAAAECBAgQ6AIOwG4ogQABAgQIECBAgAABAgQIECBAgMCtgAPwdhrFCBAgQIAAAQIECBAgQIAAAQIECHQBB2A3lECAAAECBAgQIECAAAECBAgQIEDgVsABeDuNYgQIECBAgAABAgQIECBAgAABAgS6wAAe+MwBp5W+LwAAAABJRU5ErkJggg=="/>
          <p:cNvSpPr>
            <a:spLocks noChangeAspect="1" noChangeArrowheads="1"/>
          </p:cNvSpPr>
          <p:nvPr/>
        </p:nvSpPr>
        <p:spPr bwMode="auto">
          <a:xfrm>
            <a:off x="155575" y="-685800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 descr="UP GENES IN 3 N 7 REGION OF INTEREST 14.8.2019.png"/>
          <p:cNvPicPr>
            <a:picLocks noChangeAspect="1"/>
          </p:cNvPicPr>
          <p:nvPr/>
        </p:nvPicPr>
        <p:blipFill>
          <a:blip r:embed="rId2" cstate="print"/>
          <a:srcRect t="4348" b="15217"/>
          <a:stretch>
            <a:fillRect/>
          </a:stretch>
        </p:blipFill>
        <p:spPr>
          <a:xfrm>
            <a:off x="2666999" y="68263"/>
            <a:ext cx="4114801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246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Arial" pitchFamily="34" charset="0"/>
                <a:cs typeface="Arial" pitchFamily="34" charset="0"/>
              </a:rPr>
              <a:t>Supplementary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Fig7.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 The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number of common and unique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down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regulated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genes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in the qBL3 and qBL7 region upon various comparisons.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(IL-1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is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INGR15002; BI is before infection; AI is after infection)</a:t>
            </a:r>
          </a:p>
          <a:p>
            <a:pPr algn="just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/>
          <p:nvPr/>
        </p:nvPicPr>
        <p:blipFill>
          <a:blip r:embed="rId2" cstate="print"/>
          <a:srcRect l="49736" t="17997" r="11579" b="15185"/>
          <a:stretch>
            <a:fillRect/>
          </a:stretch>
        </p:blipFill>
        <p:spPr bwMode="auto">
          <a:xfrm>
            <a:off x="2057400" y="762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286000" y="4038600"/>
            <a:ext cx="5191229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 smtClean="0"/>
              <a:t>"IL1AIvsPR114AI“ – 23</a:t>
            </a:r>
          </a:p>
          <a:p>
            <a:r>
              <a:rPr lang="en-US" sz="1200" dirty="0" smtClean="0"/>
              <a:t>"IL1AIvsIL1BI“ – 29</a:t>
            </a:r>
          </a:p>
          <a:p>
            <a:r>
              <a:rPr lang="en-US" sz="1200" dirty="0" smtClean="0"/>
              <a:t>"IL1BIvsPR114BI" and "IL1AIvsPR114AI“ – 35</a:t>
            </a:r>
          </a:p>
          <a:p>
            <a:r>
              <a:rPr lang="en-US" sz="1200" dirty="0" smtClean="0"/>
              <a:t>"IL1AIvsPR114AI" and "IL1AIvsIL1BI“ – 2</a:t>
            </a:r>
          </a:p>
          <a:p>
            <a:r>
              <a:rPr lang="en-US" sz="1200" dirty="0" smtClean="0"/>
              <a:t>"IL1BIvsPR114BI", "IL1AIvsPR114AI" and "PR114AIvsPR114BI“ – 3</a:t>
            </a:r>
          </a:p>
          <a:p>
            <a:r>
              <a:rPr lang="en-US" sz="1200" dirty="0" smtClean="0"/>
              <a:t>"IL1BIvsPR114BI" and "PR114AIvsPR114BI“ – 5</a:t>
            </a:r>
          </a:p>
          <a:p>
            <a:r>
              <a:rPr lang="en-US" sz="1200" dirty="0" smtClean="0"/>
              <a:t>"IL1BIvsPR114BI", "IL1AIvsPR114AI", "IL1AIvsIL1BI" and "PR114AIvsPR114BI“ – 2</a:t>
            </a:r>
          </a:p>
          <a:p>
            <a:r>
              <a:rPr lang="en-US" sz="1200" dirty="0" smtClean="0"/>
              <a:t>"IL1AIvsPR114AI" and "PR114AIvsPR114BI“ – 1</a:t>
            </a:r>
          </a:p>
          <a:p>
            <a:r>
              <a:rPr lang="en-US" sz="1200" dirty="0" smtClean="0"/>
              <a:t>"IL1AIvsIL1BI" and "PR114AIvsPR114BI“ – 61</a:t>
            </a:r>
          </a:p>
          <a:p>
            <a:r>
              <a:rPr lang="en-US" sz="1200" dirty="0" smtClean="0"/>
              <a:t>"IL1BIvsPR114BI“ – 26</a:t>
            </a:r>
          </a:p>
          <a:p>
            <a:r>
              <a:rPr lang="en-US" sz="1200" dirty="0" smtClean="0"/>
              <a:t>"PR114AIvsPR114BI“ – 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5400" y="3456801"/>
            <a:ext cx="6934200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Details of various comparisons of down regulated genes in the qBL3 and qBL7 region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The list of genes were listed in Supplementary table 7.</a:t>
            </a:r>
            <a:r>
              <a:rPr lang="en-US" sz="14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endParaRPr lang="en-US" sz="140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458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58674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Supplementary Fig8.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List of genes which are up regulated in the resistant INGR15002 (green) in comparison with the susceptible PR114 (orange)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19200" y="152400"/>
            <a:ext cx="6172200" cy="2438400"/>
            <a:chOff x="304800" y="762000"/>
            <a:chExt cx="4648200" cy="2438400"/>
          </a:xfrm>
        </p:grpSpPr>
        <p:pic>
          <p:nvPicPr>
            <p:cNvPr id="2" name="Picture 1"/>
            <p:cNvPicPr/>
            <p:nvPr/>
          </p:nvPicPr>
          <p:blipFill>
            <a:blip r:embed="rId2" cstate="print"/>
            <a:srcRect b="24200"/>
            <a:stretch>
              <a:fillRect/>
            </a:stretch>
          </p:blipFill>
          <p:spPr bwMode="auto">
            <a:xfrm>
              <a:off x="304800" y="762000"/>
              <a:ext cx="4648200" cy="24384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457200" y="1252538"/>
              <a:ext cx="279400" cy="271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2051050" y="1192213"/>
              <a:ext cx="278190" cy="271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" name="Text Box 4"/>
            <p:cNvSpPr txBox="1">
              <a:spLocks noChangeArrowheads="1"/>
            </p:cNvSpPr>
            <p:nvPr/>
          </p:nvSpPr>
          <p:spPr bwMode="auto">
            <a:xfrm>
              <a:off x="3775075" y="1192213"/>
              <a:ext cx="278190" cy="271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04800" y="5638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Fig9.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Blast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disease evaluation of BC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families, developed from </a:t>
            </a:r>
            <a:r>
              <a:rPr lang="en-IN" sz="1400" dirty="0">
                <a:latin typeface="Times New Roman" pitchFamily="18" charset="0"/>
                <a:cs typeface="Times New Roman" pitchFamily="18" charset="0"/>
              </a:rPr>
              <a:t>INGR15002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and BPT-5204.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 BC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families which are Susceptible;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HR-12 which is susceptible check;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C.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families which are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Resistant to leaf blast.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D-E.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Neck blast evaluation of INGR15002 and BPT5204.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819400"/>
            <a:ext cx="6411567" cy="28098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143000" y="2971800"/>
            <a:ext cx="228600" cy="334962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5638800" y="2971800"/>
            <a:ext cx="195261" cy="331787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152400" y="-76200"/>
            <a:ext cx="8686800" cy="6630484"/>
            <a:chOff x="152400" y="-76200"/>
            <a:chExt cx="8686800" cy="6630484"/>
          </a:xfrm>
        </p:grpSpPr>
        <p:grpSp>
          <p:nvGrpSpPr>
            <p:cNvPr id="9" name="Group 4"/>
            <p:cNvGrpSpPr/>
            <p:nvPr/>
          </p:nvGrpSpPr>
          <p:grpSpPr>
            <a:xfrm>
              <a:off x="228600" y="-76200"/>
              <a:ext cx="8610600" cy="3352800"/>
              <a:chOff x="304800" y="152400"/>
              <a:chExt cx="8610600" cy="3733800"/>
            </a:xfrm>
          </p:grpSpPr>
          <p:pic>
            <p:nvPicPr>
              <p:cNvPr id="2" name="Picture 1" descr="1.jpg"/>
              <p:cNvPicPr>
                <a:picLocks noChangeAspect="1"/>
              </p:cNvPicPr>
              <p:nvPr/>
            </p:nvPicPr>
            <p:blipFill>
              <a:blip r:embed="rId2"/>
              <a:srcRect l="15109" r="5140" b="1961"/>
              <a:stretch>
                <a:fillRect/>
              </a:stretch>
            </p:blipFill>
            <p:spPr>
              <a:xfrm>
                <a:off x="304800" y="152400"/>
                <a:ext cx="2926080" cy="3733800"/>
              </a:xfrm>
              <a:prstGeom prst="rect">
                <a:avLst/>
              </a:prstGeom>
            </p:spPr>
          </p:pic>
          <p:pic>
            <p:nvPicPr>
              <p:cNvPr id="3" name="Picture 2" descr="2.jpg"/>
              <p:cNvPicPr>
                <a:picLocks noChangeAspect="1"/>
              </p:cNvPicPr>
              <p:nvPr/>
            </p:nvPicPr>
            <p:blipFill>
              <a:blip r:embed="rId3"/>
              <a:srcRect l="16355" r="6386" b="2941"/>
              <a:stretch>
                <a:fillRect/>
              </a:stretch>
            </p:blipFill>
            <p:spPr>
              <a:xfrm>
                <a:off x="3276600" y="228600"/>
                <a:ext cx="2867142" cy="3529013"/>
              </a:xfrm>
              <a:prstGeom prst="rect">
                <a:avLst/>
              </a:prstGeom>
            </p:spPr>
          </p:pic>
          <p:pic>
            <p:nvPicPr>
              <p:cNvPr id="4" name="Picture 3" descr="3.jpg"/>
              <p:cNvPicPr>
                <a:picLocks noChangeAspect="1"/>
              </p:cNvPicPr>
              <p:nvPr/>
            </p:nvPicPr>
            <p:blipFill>
              <a:blip r:embed="rId4"/>
              <a:srcRect l="13863" t="13116" r="5140" b="1669"/>
              <a:stretch>
                <a:fillRect/>
              </a:stretch>
            </p:blipFill>
            <p:spPr>
              <a:xfrm>
                <a:off x="6248400" y="304800"/>
                <a:ext cx="2667000" cy="3505200"/>
              </a:xfrm>
              <a:prstGeom prst="rect">
                <a:avLst/>
              </a:prstGeom>
            </p:spPr>
          </p:pic>
        </p:grpSp>
        <p:grpSp>
          <p:nvGrpSpPr>
            <p:cNvPr id="10" name="Group 8"/>
            <p:cNvGrpSpPr/>
            <p:nvPr/>
          </p:nvGrpSpPr>
          <p:grpSpPr>
            <a:xfrm>
              <a:off x="152400" y="3276600"/>
              <a:ext cx="8610600" cy="3277684"/>
              <a:chOff x="152400" y="3276600"/>
              <a:chExt cx="8610600" cy="3277684"/>
            </a:xfrm>
          </p:grpSpPr>
          <p:pic>
            <p:nvPicPr>
              <p:cNvPr id="6" name="Picture 5" descr="4.jpg"/>
              <p:cNvPicPr>
                <a:picLocks noChangeAspect="1"/>
              </p:cNvPicPr>
              <p:nvPr/>
            </p:nvPicPr>
            <p:blipFill>
              <a:blip r:embed="rId5"/>
              <a:srcRect l="13863" r="6386" b="1669"/>
              <a:stretch>
                <a:fillRect/>
              </a:stretch>
            </p:blipFill>
            <p:spPr>
              <a:xfrm>
                <a:off x="152400" y="3365256"/>
                <a:ext cx="2971800" cy="3189028"/>
              </a:xfrm>
              <a:prstGeom prst="rect">
                <a:avLst/>
              </a:prstGeom>
            </p:spPr>
          </p:pic>
          <p:pic>
            <p:nvPicPr>
              <p:cNvPr id="7" name="Picture 6" descr="5.jpg"/>
              <p:cNvPicPr>
                <a:picLocks noChangeAspect="1"/>
              </p:cNvPicPr>
              <p:nvPr/>
            </p:nvPicPr>
            <p:blipFill>
              <a:blip r:embed="rId6"/>
              <a:srcRect l="15109" t="2941" r="6386" b="1669"/>
              <a:stretch>
                <a:fillRect/>
              </a:stretch>
            </p:blipFill>
            <p:spPr>
              <a:xfrm>
                <a:off x="3200400" y="3352800"/>
                <a:ext cx="2971800" cy="3200400"/>
              </a:xfrm>
              <a:prstGeom prst="rect">
                <a:avLst/>
              </a:prstGeom>
            </p:spPr>
          </p:pic>
          <p:pic>
            <p:nvPicPr>
              <p:cNvPr id="8" name="Picture 7" descr="6.jpg"/>
              <p:cNvPicPr>
                <a:picLocks noChangeAspect="1"/>
              </p:cNvPicPr>
              <p:nvPr/>
            </p:nvPicPr>
            <p:blipFill>
              <a:blip r:embed="rId7"/>
              <a:srcRect l="13863" t="2941" r="6386" b="1669"/>
              <a:stretch>
                <a:fillRect/>
              </a:stretch>
            </p:blipFill>
            <p:spPr>
              <a:xfrm>
                <a:off x="6172200" y="3276600"/>
                <a:ext cx="2590800" cy="3269974"/>
              </a:xfrm>
              <a:prstGeom prst="rect">
                <a:avLst/>
              </a:prstGeom>
            </p:spPr>
          </p:pic>
        </p:grpSp>
      </p:grpSp>
      <p:sp>
        <p:nvSpPr>
          <p:cNvPr id="11" name="TextBox 10"/>
          <p:cNvSpPr txBox="1"/>
          <p:nvPr/>
        </p:nvSpPr>
        <p:spPr>
          <a:xfrm>
            <a:off x="1408101" y="3048000"/>
            <a:ext cx="735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CHRM1			CHRM2				CHRM3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08101" y="6412468"/>
            <a:ext cx="735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CHRM4			CHRM5				CHRM6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jpg"/>
          <p:cNvPicPr>
            <a:picLocks noChangeAspect="1"/>
          </p:cNvPicPr>
          <p:nvPr/>
        </p:nvPicPr>
        <p:blipFill>
          <a:blip r:embed="rId2"/>
          <a:srcRect l="15109" t="2941" r="5140" b="1669"/>
          <a:stretch>
            <a:fillRect/>
          </a:stretch>
        </p:blipFill>
        <p:spPr>
          <a:xfrm>
            <a:off x="76200" y="152400"/>
            <a:ext cx="2895600" cy="3393281"/>
          </a:xfrm>
          <a:prstGeom prst="rect">
            <a:avLst/>
          </a:prstGeom>
        </p:spPr>
      </p:pic>
      <p:pic>
        <p:nvPicPr>
          <p:cNvPr id="3" name="Picture 2" descr="8.jpg"/>
          <p:cNvPicPr>
            <a:picLocks noChangeAspect="1"/>
          </p:cNvPicPr>
          <p:nvPr/>
        </p:nvPicPr>
        <p:blipFill>
          <a:blip r:embed="rId3"/>
          <a:srcRect l="13863" t="4213" r="5140" b="1669"/>
          <a:stretch>
            <a:fillRect/>
          </a:stretch>
        </p:blipFill>
        <p:spPr>
          <a:xfrm>
            <a:off x="3048000" y="228600"/>
            <a:ext cx="2819400" cy="3276600"/>
          </a:xfrm>
          <a:prstGeom prst="rect">
            <a:avLst/>
          </a:prstGeom>
        </p:spPr>
      </p:pic>
      <p:pic>
        <p:nvPicPr>
          <p:cNvPr id="4" name="Picture 3" descr="9.jpg"/>
          <p:cNvPicPr>
            <a:picLocks noChangeAspect="1"/>
          </p:cNvPicPr>
          <p:nvPr/>
        </p:nvPicPr>
        <p:blipFill>
          <a:blip r:embed="rId4"/>
          <a:srcRect l="13707" t="6359" r="5296" b="2067"/>
          <a:stretch>
            <a:fillRect/>
          </a:stretch>
        </p:blipFill>
        <p:spPr>
          <a:xfrm>
            <a:off x="5867400" y="228600"/>
            <a:ext cx="2895600" cy="3352800"/>
          </a:xfrm>
          <a:prstGeom prst="rect">
            <a:avLst/>
          </a:prstGeom>
        </p:spPr>
      </p:pic>
      <p:pic>
        <p:nvPicPr>
          <p:cNvPr id="5" name="Picture 4" descr="10.jpg"/>
          <p:cNvPicPr>
            <a:picLocks noChangeAspect="1"/>
          </p:cNvPicPr>
          <p:nvPr/>
        </p:nvPicPr>
        <p:blipFill>
          <a:blip r:embed="rId5"/>
          <a:srcRect l="13863" r="6386" b="1669"/>
          <a:stretch>
            <a:fillRect/>
          </a:stretch>
        </p:blipFill>
        <p:spPr>
          <a:xfrm>
            <a:off x="0" y="3505200"/>
            <a:ext cx="2971800" cy="3332709"/>
          </a:xfrm>
          <a:prstGeom prst="rect">
            <a:avLst/>
          </a:prstGeom>
        </p:spPr>
      </p:pic>
      <p:pic>
        <p:nvPicPr>
          <p:cNvPr id="6" name="Picture 5" descr="11.jpg"/>
          <p:cNvPicPr>
            <a:picLocks noChangeAspect="1"/>
          </p:cNvPicPr>
          <p:nvPr/>
        </p:nvPicPr>
        <p:blipFill>
          <a:blip r:embed="rId6"/>
          <a:srcRect l="15109" t="4213" r="6386" b="1669"/>
          <a:stretch>
            <a:fillRect/>
          </a:stretch>
        </p:blipFill>
        <p:spPr>
          <a:xfrm>
            <a:off x="3048000" y="3657600"/>
            <a:ext cx="2819400" cy="3124200"/>
          </a:xfrm>
          <a:prstGeom prst="rect">
            <a:avLst/>
          </a:prstGeom>
        </p:spPr>
      </p:pic>
      <p:pic>
        <p:nvPicPr>
          <p:cNvPr id="7" name="Picture 6" descr="12.jpg"/>
          <p:cNvPicPr>
            <a:picLocks noChangeAspect="1"/>
          </p:cNvPicPr>
          <p:nvPr/>
        </p:nvPicPr>
        <p:blipFill>
          <a:blip r:embed="rId7"/>
          <a:srcRect l="13863" t="14388" r="6386" b="1669"/>
          <a:stretch>
            <a:fillRect/>
          </a:stretch>
        </p:blipFill>
        <p:spPr>
          <a:xfrm>
            <a:off x="5943600" y="3657600"/>
            <a:ext cx="2819400" cy="3124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8101" y="3364468"/>
            <a:ext cx="735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CHRM7			CHRM8				CHRM9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6564868"/>
            <a:ext cx="7471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CHRM10			CHRM11				CHRM12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52400" y="556736"/>
            <a:ext cx="883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Supplementary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Fig10.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Graphical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genotyping of the fifteen lines showing the recurrent parent genome. Color red indicates the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qBL3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locus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chromosome3.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Color yellow indicates the heterozygous loci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The  marker name is followed by the physical position of the marker on the left side.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726</Words>
  <Application>Microsoft Office PowerPoint</Application>
  <PresentationFormat>On-screen Show (4:3)</PresentationFormat>
  <Paragraphs>97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43</cp:revision>
  <dcterms:created xsi:type="dcterms:W3CDTF">2019-04-18T09:24:59Z</dcterms:created>
  <dcterms:modified xsi:type="dcterms:W3CDTF">2019-12-28T09:34:07Z</dcterms:modified>
</cp:coreProperties>
</file>