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757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29579;&#38134;&#26195;\rice-2\tab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2700" cap="rnd" cmpd="sng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-0.42016938460281"/>
                  <c:y val="-3.967417193692499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anchor="ctr" anchorCtr="1"/>
                <a:lstStyle/>
                <a:p>
                  <a:pPr>
                    <a:defRPr lang="zh-CN" sz="1000" b="0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  <a:sym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xVal>
            <c:numRef>
              <c:f>[table.xlsx]Sheet1!$D$9:$D$56</c:f>
              <c:numCache>
                <c:formatCode>0.00_ </c:formatCode>
                <c:ptCount val="48"/>
                <c:pt idx="0">
                  <c:v>0.36753806100000003</c:v>
                </c:pt>
                <c:pt idx="1">
                  <c:v>7.1290742050000002</c:v>
                </c:pt>
                <c:pt idx="2">
                  <c:v>3.4238349769999998</c:v>
                </c:pt>
                <c:pt idx="3">
                  <c:v>4.9859382869999997</c:v>
                </c:pt>
                <c:pt idx="4">
                  <c:v>2.7423997020000002</c:v>
                </c:pt>
                <c:pt idx="5">
                  <c:v>3.8000136000000002</c:v>
                </c:pt>
                <c:pt idx="6">
                  <c:v>2.4887157719999999</c:v>
                </c:pt>
                <c:pt idx="7">
                  <c:v>47.397594429999998</c:v>
                </c:pt>
                <c:pt idx="8">
                  <c:v>2.5376044090000001</c:v>
                </c:pt>
                <c:pt idx="9">
                  <c:v>0.21227696300000001</c:v>
                </c:pt>
                <c:pt idx="10">
                  <c:v>7.421091895</c:v>
                </c:pt>
                <c:pt idx="11">
                  <c:v>11.59411446</c:v>
                </c:pt>
                <c:pt idx="12">
                  <c:v>0.259726974</c:v>
                </c:pt>
                <c:pt idx="13">
                  <c:v>13.898497949999999</c:v>
                </c:pt>
                <c:pt idx="14">
                  <c:v>6.6528132500000003</c:v>
                </c:pt>
                <c:pt idx="15">
                  <c:v>4.0107197320000001</c:v>
                </c:pt>
                <c:pt idx="16">
                  <c:v>1.5370810420000001</c:v>
                </c:pt>
                <c:pt idx="17">
                  <c:v>29.477204159999999</c:v>
                </c:pt>
                <c:pt idx="18">
                  <c:v>17.688968620000001</c:v>
                </c:pt>
                <c:pt idx="19">
                  <c:v>0.37434188600000001</c:v>
                </c:pt>
                <c:pt idx="20">
                  <c:v>8.33370517</c:v>
                </c:pt>
                <c:pt idx="21">
                  <c:v>2.718906971</c:v>
                </c:pt>
                <c:pt idx="22">
                  <c:v>2.1288681889999999</c:v>
                </c:pt>
                <c:pt idx="23">
                  <c:v>10.16421791</c:v>
                </c:pt>
                <c:pt idx="24">
                  <c:v>0.30670201503358402</c:v>
                </c:pt>
                <c:pt idx="25">
                  <c:v>5.1091210737613801</c:v>
                </c:pt>
                <c:pt idx="26">
                  <c:v>0.44336388004906202</c:v>
                </c:pt>
                <c:pt idx="27">
                  <c:v>1.1583092024295001</c:v>
                </c:pt>
                <c:pt idx="28">
                  <c:v>0.83819999573606296</c:v>
                </c:pt>
                <c:pt idx="29">
                  <c:v>3.9336549483990999</c:v>
                </c:pt>
                <c:pt idx="30">
                  <c:v>2.9461671355212999</c:v>
                </c:pt>
                <c:pt idx="31">
                  <c:v>14.2623574938755</c:v>
                </c:pt>
                <c:pt idx="32">
                  <c:v>1.11611442117979</c:v>
                </c:pt>
                <c:pt idx="33">
                  <c:v>1.1001467081609499</c:v>
                </c:pt>
                <c:pt idx="34">
                  <c:v>1.24442345776416</c:v>
                </c:pt>
                <c:pt idx="35">
                  <c:v>2.4846989061440099</c:v>
                </c:pt>
                <c:pt idx="36">
                  <c:v>1.02456580420986</c:v>
                </c:pt>
                <c:pt idx="37">
                  <c:v>5.4301269645388102</c:v>
                </c:pt>
                <c:pt idx="38">
                  <c:v>0.52067015319413101</c:v>
                </c:pt>
                <c:pt idx="39">
                  <c:v>4.1217083428646601</c:v>
                </c:pt>
                <c:pt idx="40">
                  <c:v>7.5517076691118706E-2</c:v>
                </c:pt>
                <c:pt idx="41">
                  <c:v>27.558086903103199</c:v>
                </c:pt>
                <c:pt idx="42">
                  <c:v>17.758494891318701</c:v>
                </c:pt>
                <c:pt idx="43">
                  <c:v>1.0232189864957</c:v>
                </c:pt>
                <c:pt idx="44">
                  <c:v>2.6580295391660398</c:v>
                </c:pt>
                <c:pt idx="45">
                  <c:v>4.0667664695409496</c:v>
                </c:pt>
                <c:pt idx="46">
                  <c:v>3.4243890899844902</c:v>
                </c:pt>
                <c:pt idx="47">
                  <c:v>6.5526918469997097</c:v>
                </c:pt>
              </c:numCache>
            </c:numRef>
          </c:xVal>
          <c:yVal>
            <c:numRef>
              <c:f>[table.xlsx]Sheet1!$E$9:$E$56</c:f>
              <c:numCache>
                <c:formatCode>0.00_ </c:formatCode>
                <c:ptCount val="48"/>
                <c:pt idx="0">
                  <c:v>0.16</c:v>
                </c:pt>
                <c:pt idx="1">
                  <c:v>6.23</c:v>
                </c:pt>
                <c:pt idx="2">
                  <c:v>2.31</c:v>
                </c:pt>
                <c:pt idx="3">
                  <c:v>5.67</c:v>
                </c:pt>
                <c:pt idx="4">
                  <c:v>2.25</c:v>
                </c:pt>
                <c:pt idx="5">
                  <c:v>5.61</c:v>
                </c:pt>
                <c:pt idx="6">
                  <c:v>1.7</c:v>
                </c:pt>
                <c:pt idx="7">
                  <c:v>40.21</c:v>
                </c:pt>
                <c:pt idx="8">
                  <c:v>2.4300000000000002</c:v>
                </c:pt>
                <c:pt idx="9">
                  <c:v>0.18</c:v>
                </c:pt>
                <c:pt idx="10">
                  <c:v>6.43</c:v>
                </c:pt>
                <c:pt idx="11">
                  <c:v>9.25</c:v>
                </c:pt>
                <c:pt idx="12">
                  <c:v>0.21</c:v>
                </c:pt>
                <c:pt idx="13">
                  <c:v>11.76</c:v>
                </c:pt>
                <c:pt idx="14">
                  <c:v>7.6528132500000003</c:v>
                </c:pt>
                <c:pt idx="15">
                  <c:v>5.23</c:v>
                </c:pt>
                <c:pt idx="16">
                  <c:v>2.11</c:v>
                </c:pt>
                <c:pt idx="17">
                  <c:v>26.01</c:v>
                </c:pt>
                <c:pt idx="18">
                  <c:v>19.43</c:v>
                </c:pt>
                <c:pt idx="19">
                  <c:v>0.33</c:v>
                </c:pt>
                <c:pt idx="20">
                  <c:v>7.24</c:v>
                </c:pt>
                <c:pt idx="21">
                  <c:v>2.02</c:v>
                </c:pt>
                <c:pt idx="22">
                  <c:v>3.11</c:v>
                </c:pt>
                <c:pt idx="23">
                  <c:v>11.23</c:v>
                </c:pt>
                <c:pt idx="24">
                  <c:v>0.45</c:v>
                </c:pt>
                <c:pt idx="25">
                  <c:v>6.51</c:v>
                </c:pt>
                <c:pt idx="26">
                  <c:v>0.55000000000000004</c:v>
                </c:pt>
                <c:pt idx="27">
                  <c:v>1.9</c:v>
                </c:pt>
                <c:pt idx="28">
                  <c:v>0.89</c:v>
                </c:pt>
                <c:pt idx="29">
                  <c:v>4.24</c:v>
                </c:pt>
                <c:pt idx="30">
                  <c:v>4.12</c:v>
                </c:pt>
                <c:pt idx="31">
                  <c:v>16.559999999999999</c:v>
                </c:pt>
                <c:pt idx="32">
                  <c:v>0.67</c:v>
                </c:pt>
                <c:pt idx="33">
                  <c:v>0.79</c:v>
                </c:pt>
                <c:pt idx="34">
                  <c:v>1.54</c:v>
                </c:pt>
                <c:pt idx="35">
                  <c:v>3.28</c:v>
                </c:pt>
                <c:pt idx="36">
                  <c:v>1.34</c:v>
                </c:pt>
                <c:pt idx="37">
                  <c:v>6.45</c:v>
                </c:pt>
                <c:pt idx="38">
                  <c:v>0.43</c:v>
                </c:pt>
                <c:pt idx="39">
                  <c:v>4.54</c:v>
                </c:pt>
                <c:pt idx="40">
                  <c:v>0.19</c:v>
                </c:pt>
                <c:pt idx="41">
                  <c:v>30.34</c:v>
                </c:pt>
                <c:pt idx="42">
                  <c:v>16.87</c:v>
                </c:pt>
                <c:pt idx="43">
                  <c:v>1.39</c:v>
                </c:pt>
                <c:pt idx="44">
                  <c:v>3.45</c:v>
                </c:pt>
                <c:pt idx="45">
                  <c:v>5.26</c:v>
                </c:pt>
                <c:pt idx="46">
                  <c:v>2.98</c:v>
                </c:pt>
                <c:pt idx="47">
                  <c:v>5.69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018944"/>
        <c:axId val="158033408"/>
      </c:scatterChart>
      <c:valAx>
        <c:axId val="158018944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zh-CN" sz="120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en-US" altLang="zh-CN" sz="1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Fold change (</a:t>
                </a:r>
                <a:r>
                  <a:rPr lang="en-US" altLang="zh-CN" sz="120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transcriptome</a:t>
                </a:r>
                <a:r>
                  <a:rPr lang="en-US" altLang="zh-CN" sz="12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)</a:t>
                </a:r>
                <a:endParaRPr lang="en-US" sz="12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_ 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en-US"/>
          </a:p>
        </c:txPr>
        <c:crossAx val="158033408"/>
        <c:crosses val="autoZero"/>
        <c:crossBetween val="midCat"/>
      </c:valAx>
      <c:valAx>
        <c:axId val="158033408"/>
        <c:scaling>
          <c:orientation val="minMax"/>
        </c:scaling>
        <c:delete val="0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 algn="ctr" defTabSz="914400" rtl="0">
                  <a:defRPr lang="en-US" sz="1200" b="0" i="0" u="none" strike="noStrike" kern="1200" baseline="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en-US" altLang="zh-CN" sz="1200" b="0" i="0" u="none" strike="noStrike" kern="1200" baseline="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Fold change (</a:t>
                </a:r>
                <a:r>
                  <a:rPr lang="en-US" altLang="zh-CN" sz="1200" b="0" i="0" u="none" strike="noStrike" kern="1200" baseline="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qRT</a:t>
                </a:r>
                <a:r>
                  <a:rPr lang="en-US" altLang="zh-CN" sz="1200" b="0" i="0" u="none" strike="noStrike" kern="1200" baseline="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-PCR)</a:t>
                </a:r>
                <a:endParaRPr lang="en-US" sz="1200" b="0" i="0" u="none" strike="noStrike" kern="1200" baseline="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0_ 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  <a:endParaRPr lang="en-US"/>
          </a:p>
        </c:txPr>
        <c:crossAx val="158018944"/>
        <c:crosses val="autoZero"/>
        <c:crossBetween val="midCat"/>
      </c:valAx>
      <c:spPr>
        <a:noFill/>
        <a:ln w="127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1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59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0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74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4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2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2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8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539CA-22C0-4537-8C77-AF34D63C4B9E}" type="datetimeFigureOut">
              <a:rPr lang="en-US" smtClean="0"/>
              <a:t>6/5/2020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CCC14-329C-4C81-8C61-D8435C59C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2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77165" y="377825"/>
            <a:ext cx="1540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</a:p>
        </p:txBody>
      </p:sp>
      <p:graphicFrame>
        <p:nvGraphicFramePr>
          <p:cNvPr id="11" name="图表 10"/>
          <p:cNvGraphicFramePr/>
          <p:nvPr/>
        </p:nvGraphicFramePr>
        <p:xfrm>
          <a:off x="1875790" y="1170940"/>
          <a:ext cx="4771390" cy="410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8168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全屏显示(4:3)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</dc:creator>
  <cp:lastModifiedBy>microsoft</cp:lastModifiedBy>
  <cp:revision>1</cp:revision>
  <dcterms:created xsi:type="dcterms:W3CDTF">2020-06-05T07:31:09Z</dcterms:created>
  <dcterms:modified xsi:type="dcterms:W3CDTF">2020-06-05T07:31:45Z</dcterms:modified>
</cp:coreProperties>
</file>