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480" y="-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临时文件\atg8 MS\文章初稿\Fig 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760" y="1136576"/>
            <a:ext cx="4140200" cy="41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18804" y="82236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GFP-Atg8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9040" y="835646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Bright field 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536" y="27248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Fig. S1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9692" y="5529064"/>
            <a:ext cx="60604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Fig. S1 The 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GFP-UvAtg8 was highly 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expressed during 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the secondary spore formation 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stage on rice. 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The images were obtained using a confocal laser scanning microscope. 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Scale 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bar= 5 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μm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214424" y="5338688"/>
            <a:ext cx="18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673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40</Words>
  <Application>Microsoft Office PowerPoint</Application>
  <PresentationFormat>A4 纸张(210x297 毫米)</PresentationFormat>
  <Paragraphs>4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yanjun</dc:creator>
  <cp:lastModifiedBy>yanjun</cp:lastModifiedBy>
  <cp:revision>2</cp:revision>
  <dcterms:created xsi:type="dcterms:W3CDTF">2019-11-08T01:02:39Z</dcterms:created>
  <dcterms:modified xsi:type="dcterms:W3CDTF">2019-11-08T01:12:21Z</dcterms:modified>
</cp:coreProperties>
</file>