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1.xml" ContentType="application/vnd.openxmlformats-officedocument.themeOverr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2.xml" ContentType="application/vnd.openxmlformats-officedocument.themeOverr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theme/themeOverride3.xml" ContentType="application/vnd.openxmlformats-officedocument.themeOverrid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charts/chart13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charts/chart14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charts/chart15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charts/chart16.xml" ContentType="application/vnd.openxmlformats-officedocument.drawingml.chart+xml"/>
  <Override PartName="/ppt/charts/style16.xml" ContentType="application/vnd.ms-office.chartstyle+xml"/>
  <Override PartName="/ppt/charts/colors16.xml" ContentType="application/vnd.ms-office.chartcolorstyle+xml"/>
  <Override PartName="/ppt/theme/themeOverride4.xml" ContentType="application/vnd.openxmlformats-officedocument.themeOverride+xml"/>
  <Override PartName="/ppt/charts/chart17.xml" ContentType="application/vnd.openxmlformats-officedocument.drawingml.chart+xml"/>
  <Override PartName="/ppt/charts/style17.xml" ContentType="application/vnd.ms-office.chartstyle+xml"/>
  <Override PartName="/ppt/charts/colors17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9906000" cy="6858000" type="A4"/>
  <p:notesSz cx="6735763" cy="98663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401" autoAdjust="0"/>
    <p:restoredTop sz="95979" autoAdjust="0"/>
  </p:normalViewPr>
  <p:slideViewPr>
    <p:cSldViewPr snapToGrid="0">
      <p:cViewPr varScale="1">
        <p:scale>
          <a:sx n="99" d="100"/>
          <a:sy n="99" d="100"/>
        </p:scale>
        <p:origin x="9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horikiyo\Dropbox\&#35542;&#25991;%20&#12467;&#12471;&#12479;&#12459;CSSLs\190809_Supplemental%20FuguresTables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oleObject" Target="file:///C:\NIAS%20data\&#26085;&#12467;&#12471;_&#39135;&#21619;\&#35542;&#25991;%20&#12467;&#12471;&#12479;&#12459;CSSLs\190809_Supplemental%20FuguresTables.xlsx" TargetMode="External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horikiyo\Dropbox\&#35542;&#25991;%20&#12467;&#12471;&#12479;&#12459;CSSLs\190809_Supplemental%20FuguresTables.xlsx" TargetMode="External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horikiyo\Dropbox\&#35542;&#25991;%20&#12467;&#12471;&#12479;&#12459;CSSLs\190809_Supplemental%20FuguresTables.xlsx" TargetMode="External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horikiyo\Dropbox\&#35542;&#25991;%20&#12467;&#12471;&#12479;&#12459;CSSLs\190809_Supplemental%20FuguresTables.xlsx" TargetMode="External"/><Relationship Id="rId2" Type="http://schemas.microsoft.com/office/2011/relationships/chartColorStyle" Target="colors13.xml"/><Relationship Id="rId1" Type="http://schemas.microsoft.com/office/2011/relationships/chartStyle" Target="style13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horikiyo\Dropbox\&#35542;&#25991;%20&#12467;&#12471;&#12479;&#12459;CSSLs\190809_Supplemental%20FuguresTables.xlsx" TargetMode="External"/><Relationship Id="rId2" Type="http://schemas.microsoft.com/office/2011/relationships/chartColorStyle" Target="colors14.xml"/><Relationship Id="rId1" Type="http://schemas.microsoft.com/office/2011/relationships/chartStyle" Target="style14.xm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horikiyo\Dropbox\&#35542;&#25991;%20&#12467;&#12471;&#12479;&#12459;CSSLs\190809_Supplemental%20FuguresTables.xlsx" TargetMode="External"/><Relationship Id="rId2" Type="http://schemas.microsoft.com/office/2011/relationships/chartColorStyle" Target="colors15.xml"/><Relationship Id="rId1" Type="http://schemas.microsoft.com/office/2011/relationships/chartStyle" Target="style15.xml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4.xml"/><Relationship Id="rId2" Type="http://schemas.microsoft.com/office/2011/relationships/chartColorStyle" Target="colors16.xml"/><Relationship Id="rId1" Type="http://schemas.microsoft.com/office/2011/relationships/chartStyle" Target="style16.xml"/><Relationship Id="rId4" Type="http://schemas.openxmlformats.org/officeDocument/2006/relationships/oleObject" Target="file:///C:\NIAS%20data\&#26085;&#12467;&#12471;_&#39135;&#21619;\&#35542;&#25991;%20&#12467;&#12471;&#12479;&#12459;CSSLs\190809_Supplemental%20FuguresTables.xlsx" TargetMode="External"/></Relationships>
</file>

<file path=ppt/charts/_rels/chart17.xml.rels><?xml version="1.0" encoding="UTF-8" standalone="yes"?>
<Relationships xmlns="http://schemas.openxmlformats.org/package/2006/relationships"><Relationship Id="rId3" Type="http://schemas.openxmlformats.org/officeDocument/2006/relationships/oleObject" Target="file:///C:\NIAS%20data\&#26085;&#12467;&#12471;_&#39135;&#21619;\&#35542;&#25991;%20&#12467;&#12471;&#12479;&#12459;CSSLs\190809_Supplemental%20FuguresTables-2.xlsx" TargetMode="External"/><Relationship Id="rId2" Type="http://schemas.microsoft.com/office/2011/relationships/chartColorStyle" Target="colors17.xml"/><Relationship Id="rId1" Type="http://schemas.microsoft.com/office/2011/relationships/chartStyle" Target="style17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oleObject" Target="file:///C:\NIAS%20data\&#26085;&#12467;&#12471;_&#39135;&#21619;\&#35542;&#25991;%20&#12467;&#12471;&#12479;&#12459;CSSLs\190809_Supplemental%20FuguresTables.xlsx" TargetMode="Externa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oleObject" Target="file:///C:\NIAS%20data\&#26085;&#12467;&#12471;_&#39135;&#21619;\&#35542;&#25991;%20&#12467;&#12471;&#12479;&#12459;CSSLs\190809_Supplemental%20FuguresTables.xlsx" TargetMode="Externa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horikiyo\Dropbox\&#35542;&#25991;%20&#12467;&#12471;&#12479;&#12459;CSSLs\190809_Supplemental%20FuguresTables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horikiyo\Dropbox\&#35542;&#25991;%20&#12467;&#12471;&#12479;&#12459;CSSLs\190809_Supplemental%20FuguresTables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horikiyo\Dropbox\&#35542;&#25991;%20&#12467;&#12471;&#12479;&#12459;CSSLs\190809_Supplemental%20FuguresTables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horikiyo\Dropbox\&#35542;&#25991;%20&#12467;&#12471;&#12479;&#12459;CSSLs\190809_Supplemental%20FuguresTables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horikiyo\Dropbox\&#35542;&#25991;%20&#12467;&#12471;&#12479;&#12459;CSSLs\190809_Supplemental%20FuguresTables.xlsx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9.xml"/><Relationship Id="rId1" Type="http://schemas.microsoft.com/office/2011/relationships/chartStyle" Target="style9.xml"/><Relationship Id="rId4" Type="http://schemas.openxmlformats.org/officeDocument/2006/relationships/oleObject" Target="file:///C:\NIAS%20data\&#26085;&#12467;&#12471;_&#39135;&#21619;\&#35542;&#25991;%20&#12467;&#12471;&#12479;&#12459;CSSLs\190809_Supplemental%20FuguresTables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1344054574160838E-2"/>
          <c:y val="9.5169841038434441E-2"/>
          <c:w val="0.88471880774206191"/>
          <c:h val="0.58319913732273787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bg1"/>
            </a:solidFill>
            <a:ln>
              <a:solidFill>
                <a:schemeClr val="accent1"/>
              </a:solidFill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chemeClr val="accent1"/>
              </a:solidFill>
              <a:ln>
                <a:solidFill>
                  <a:schemeClr val="accen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E704-4B78-B3C8-3A45DC1F710D}"/>
              </c:ext>
            </c:extLst>
          </c:dPt>
          <c:dPt>
            <c:idx val="5"/>
            <c:invertIfNegative val="0"/>
            <c:bubble3D val="0"/>
            <c:spPr>
              <a:solidFill>
                <a:schemeClr val="bg1"/>
              </a:solidFill>
              <a:ln>
                <a:solidFill>
                  <a:schemeClr val="accen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E704-4B78-B3C8-3A45DC1F710D}"/>
              </c:ext>
            </c:extLst>
          </c:dPt>
          <c:dPt>
            <c:idx val="9"/>
            <c:invertIfNegative val="0"/>
            <c:bubble3D val="0"/>
            <c:spPr>
              <a:solidFill>
                <a:schemeClr val="accent1"/>
              </a:solidFill>
              <a:ln>
                <a:solidFill>
                  <a:schemeClr val="accen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E704-4B78-B3C8-3A45DC1F710D}"/>
              </c:ext>
            </c:extLst>
          </c:dPt>
          <c:dPt>
            <c:idx val="10"/>
            <c:invertIfNegative val="0"/>
            <c:bubble3D val="0"/>
            <c:spPr>
              <a:solidFill>
                <a:schemeClr val="accent1"/>
              </a:solidFill>
              <a:ln>
                <a:solidFill>
                  <a:schemeClr val="accen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E704-4B78-B3C8-3A45DC1F710D}"/>
              </c:ext>
            </c:extLst>
          </c:dPt>
          <c:dPt>
            <c:idx val="11"/>
            <c:invertIfNegative val="0"/>
            <c:bubble3D val="0"/>
            <c:spPr>
              <a:solidFill>
                <a:schemeClr val="accent1"/>
              </a:solidFill>
              <a:ln>
                <a:solidFill>
                  <a:schemeClr val="accen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E704-4B78-B3C8-3A45DC1F710D}"/>
              </c:ext>
            </c:extLst>
          </c:dPt>
          <c:dPt>
            <c:idx val="14"/>
            <c:invertIfNegative val="0"/>
            <c:bubble3D val="0"/>
            <c:spPr>
              <a:solidFill>
                <a:schemeClr val="accent1"/>
              </a:solidFill>
              <a:ln>
                <a:solidFill>
                  <a:schemeClr val="accen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E704-4B78-B3C8-3A45DC1F710D}"/>
              </c:ext>
            </c:extLst>
          </c:dPt>
          <c:dPt>
            <c:idx val="18"/>
            <c:invertIfNegative val="0"/>
            <c:bubble3D val="0"/>
            <c:spPr>
              <a:solidFill>
                <a:schemeClr val="accent1"/>
              </a:solidFill>
              <a:ln>
                <a:solidFill>
                  <a:schemeClr val="accen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E704-4B78-B3C8-3A45DC1F710D}"/>
              </c:ext>
            </c:extLst>
          </c:dPt>
          <c:dPt>
            <c:idx val="23"/>
            <c:invertIfNegative val="0"/>
            <c:bubble3D val="0"/>
            <c:spPr>
              <a:solidFill>
                <a:schemeClr val="accent1"/>
              </a:solidFill>
              <a:ln>
                <a:solidFill>
                  <a:schemeClr val="accen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E704-4B78-B3C8-3A45DC1F710D}"/>
              </c:ext>
            </c:extLst>
          </c:dPt>
          <c:dPt>
            <c:idx val="29"/>
            <c:invertIfNegative val="0"/>
            <c:bubble3D val="0"/>
            <c:spPr>
              <a:solidFill>
                <a:schemeClr val="accent1"/>
              </a:solidFill>
              <a:ln>
                <a:solidFill>
                  <a:schemeClr val="accen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1-E704-4B78-B3C8-3A45DC1F710D}"/>
              </c:ext>
            </c:extLst>
          </c:dPt>
          <c:dPt>
            <c:idx val="30"/>
            <c:invertIfNegative val="0"/>
            <c:bubble3D val="0"/>
            <c:spPr>
              <a:solidFill>
                <a:schemeClr val="accent1"/>
              </a:solidFill>
              <a:ln>
                <a:solidFill>
                  <a:schemeClr val="accen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3-E704-4B78-B3C8-3A45DC1F710D}"/>
              </c:ext>
            </c:extLst>
          </c:dPt>
          <c:dPt>
            <c:idx val="36"/>
            <c:invertIfNegative val="0"/>
            <c:bubble3D val="0"/>
            <c:spPr>
              <a:solidFill>
                <a:schemeClr val="accent1"/>
              </a:solidFill>
              <a:ln>
                <a:solidFill>
                  <a:schemeClr val="accen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9-6B13-47D8-9607-0BE552FBD4C9}"/>
              </c:ext>
            </c:extLst>
          </c:dPt>
          <c:dPt>
            <c:idx val="38"/>
            <c:invertIfNegative val="0"/>
            <c:bubble3D val="0"/>
            <c:spPr>
              <a:solidFill>
                <a:schemeClr val="accent1"/>
              </a:solidFill>
              <a:ln>
                <a:solidFill>
                  <a:schemeClr val="accen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5-E704-4B78-B3C8-3A45DC1F710D}"/>
              </c:ext>
            </c:extLst>
          </c:dPt>
          <c:dPt>
            <c:idx val="40"/>
            <c:invertIfNegative val="0"/>
            <c:bubble3D val="0"/>
            <c:spPr>
              <a:solidFill>
                <a:schemeClr val="accent1"/>
              </a:solidFill>
              <a:ln>
                <a:solidFill>
                  <a:schemeClr val="accen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8-6B13-47D8-9607-0BE552FBD4C9}"/>
              </c:ext>
            </c:extLst>
          </c:dPt>
          <c:dPt>
            <c:idx val="42"/>
            <c:invertIfNegative val="0"/>
            <c:bubble3D val="0"/>
            <c:spPr>
              <a:solidFill>
                <a:schemeClr val="accent1"/>
              </a:solidFill>
              <a:ln>
                <a:solidFill>
                  <a:schemeClr val="accen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7-E704-4B78-B3C8-3A45DC1F710D}"/>
              </c:ext>
            </c:extLst>
          </c:dPt>
          <c:errBars>
            <c:errBarType val="plus"/>
            <c:errValType val="cust"/>
            <c:noEndCap val="0"/>
            <c:plus>
              <c:numRef>
                <c:f>'Table S1'!$E$51:$E$93</c:f>
                <c:numCache>
                  <c:formatCode>General</c:formatCode>
                  <c:ptCount val="43"/>
                  <c:pt idx="0">
                    <c:v>1.08166599946613</c:v>
                  </c:pt>
                  <c:pt idx="1">
                    <c:v>1.7320508075688772</c:v>
                  </c:pt>
                  <c:pt idx="2">
                    <c:v>1</c:v>
                  </c:pt>
                  <c:pt idx="3">
                    <c:v>0</c:v>
                  </c:pt>
                  <c:pt idx="4">
                    <c:v>1</c:v>
                  </c:pt>
                  <c:pt idx="5">
                    <c:v>1.5275252316519468</c:v>
                  </c:pt>
                  <c:pt idx="6">
                    <c:v>1</c:v>
                  </c:pt>
                  <c:pt idx="7">
                    <c:v>1.51661147842358</c:v>
                  </c:pt>
                  <c:pt idx="8">
                    <c:v>1.7320508075688772</c:v>
                  </c:pt>
                  <c:pt idx="9">
                    <c:v>2.60555127546399</c:v>
                  </c:pt>
                  <c:pt idx="10">
                    <c:v>1.5118845842842501</c:v>
                  </c:pt>
                  <c:pt idx="11">
                    <c:v>0.57735026918962573</c:v>
                  </c:pt>
                  <c:pt idx="12">
                    <c:v>1.5275252316519468</c:v>
                  </c:pt>
                  <c:pt idx="13">
                    <c:v>0</c:v>
                  </c:pt>
                  <c:pt idx="14">
                    <c:v>1.5275252316519468</c:v>
                  </c:pt>
                  <c:pt idx="15">
                    <c:v>0.57735026918962573</c:v>
                  </c:pt>
                  <c:pt idx="16">
                    <c:v>0.57735026918962573</c:v>
                  </c:pt>
                  <c:pt idx="17">
                    <c:v>1.1547005383792517</c:v>
                  </c:pt>
                  <c:pt idx="18">
                    <c:v>1.5275252316519468</c:v>
                  </c:pt>
                  <c:pt idx="19">
                    <c:v>0.57735026918962573</c:v>
                  </c:pt>
                  <c:pt idx="20">
                    <c:v>1.1547005383792517</c:v>
                  </c:pt>
                  <c:pt idx="21">
                    <c:v>1.1547005383792517</c:v>
                  </c:pt>
                  <c:pt idx="22">
                    <c:v>1.5275252316519468</c:v>
                  </c:pt>
                  <c:pt idx="23">
                    <c:v>0</c:v>
                  </c:pt>
                  <c:pt idx="24">
                    <c:v>2.0816659994661331</c:v>
                  </c:pt>
                  <c:pt idx="25">
                    <c:v>1.1547005383792517</c:v>
                  </c:pt>
                  <c:pt idx="26">
                    <c:v>0.52752523165194998</c:v>
                  </c:pt>
                  <c:pt idx="27">
                    <c:v>1</c:v>
                  </c:pt>
                  <c:pt idx="28">
                    <c:v>1</c:v>
                  </c:pt>
                  <c:pt idx="29">
                    <c:v>1.1547005383792517</c:v>
                  </c:pt>
                  <c:pt idx="30">
                    <c:v>1</c:v>
                  </c:pt>
                  <c:pt idx="31">
                    <c:v>2.0816659994661326</c:v>
                  </c:pt>
                  <c:pt idx="32">
                    <c:v>1</c:v>
                  </c:pt>
                  <c:pt idx="33">
                    <c:v>1</c:v>
                  </c:pt>
                  <c:pt idx="34">
                    <c:v>2.0816659994661331</c:v>
                  </c:pt>
                  <c:pt idx="35">
                    <c:v>1.5275252316519468</c:v>
                  </c:pt>
                  <c:pt idx="36">
                    <c:v>1</c:v>
                  </c:pt>
                  <c:pt idx="37">
                    <c:v>1.1547005383792517</c:v>
                  </c:pt>
                  <c:pt idx="38">
                    <c:v>1.6457513110645901</c:v>
                  </c:pt>
                  <c:pt idx="39">
                    <c:v>1</c:v>
                  </c:pt>
                  <c:pt idx="40">
                    <c:v>0.65470053837925002</c:v>
                  </c:pt>
                  <c:pt idx="41">
                    <c:v>1</c:v>
                  </c:pt>
                  <c:pt idx="42">
                    <c:v>1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'Table S1'!$A$6:$A$48</c:f>
              <c:strCache>
                <c:ptCount val="43"/>
                <c:pt idx="0">
                  <c:v>Kos</c:v>
                </c:pt>
                <c:pt idx="1">
                  <c:v>Tak</c:v>
                </c:pt>
                <c:pt idx="2">
                  <c:v>SL1201</c:v>
                </c:pt>
                <c:pt idx="3">
                  <c:v>SL1202</c:v>
                </c:pt>
                <c:pt idx="4">
                  <c:v>SL1203</c:v>
                </c:pt>
                <c:pt idx="5">
                  <c:v>SL1204</c:v>
                </c:pt>
                <c:pt idx="6">
                  <c:v>SL1205</c:v>
                </c:pt>
                <c:pt idx="7">
                  <c:v>SL1206</c:v>
                </c:pt>
                <c:pt idx="8">
                  <c:v>SL1207</c:v>
                </c:pt>
                <c:pt idx="9">
                  <c:v>SL1208</c:v>
                </c:pt>
                <c:pt idx="10">
                  <c:v>SL1209</c:v>
                </c:pt>
                <c:pt idx="11">
                  <c:v>SL1210</c:v>
                </c:pt>
                <c:pt idx="12">
                  <c:v>SL1211</c:v>
                </c:pt>
                <c:pt idx="13">
                  <c:v>SL1212</c:v>
                </c:pt>
                <c:pt idx="14">
                  <c:v>SL1213</c:v>
                </c:pt>
                <c:pt idx="15">
                  <c:v>SL1214</c:v>
                </c:pt>
                <c:pt idx="16">
                  <c:v>SL1215</c:v>
                </c:pt>
                <c:pt idx="17">
                  <c:v>SL1216</c:v>
                </c:pt>
                <c:pt idx="18">
                  <c:v>SL1217</c:v>
                </c:pt>
                <c:pt idx="19">
                  <c:v>SL1218</c:v>
                </c:pt>
                <c:pt idx="20">
                  <c:v>SL1219</c:v>
                </c:pt>
                <c:pt idx="21">
                  <c:v>SL1220</c:v>
                </c:pt>
                <c:pt idx="22">
                  <c:v>SL1221</c:v>
                </c:pt>
                <c:pt idx="23">
                  <c:v>SL1222</c:v>
                </c:pt>
                <c:pt idx="24">
                  <c:v>SL1223</c:v>
                </c:pt>
                <c:pt idx="25">
                  <c:v>SL1224</c:v>
                </c:pt>
                <c:pt idx="26">
                  <c:v>SL1225</c:v>
                </c:pt>
                <c:pt idx="27">
                  <c:v>SL1226</c:v>
                </c:pt>
                <c:pt idx="28">
                  <c:v>SL1227</c:v>
                </c:pt>
                <c:pt idx="29">
                  <c:v>SL1228</c:v>
                </c:pt>
                <c:pt idx="30">
                  <c:v>SL1229</c:v>
                </c:pt>
                <c:pt idx="31">
                  <c:v>SL1230</c:v>
                </c:pt>
                <c:pt idx="32">
                  <c:v>SL1231</c:v>
                </c:pt>
                <c:pt idx="33">
                  <c:v>SL1232</c:v>
                </c:pt>
                <c:pt idx="34">
                  <c:v>SL1233</c:v>
                </c:pt>
                <c:pt idx="35">
                  <c:v>SL1234</c:v>
                </c:pt>
                <c:pt idx="36">
                  <c:v>SL1235</c:v>
                </c:pt>
                <c:pt idx="37">
                  <c:v>SL1236</c:v>
                </c:pt>
                <c:pt idx="38">
                  <c:v>SL1237</c:v>
                </c:pt>
                <c:pt idx="39">
                  <c:v>SL1238</c:v>
                </c:pt>
                <c:pt idx="40">
                  <c:v>SL1239</c:v>
                </c:pt>
                <c:pt idx="41">
                  <c:v>SL1240</c:v>
                </c:pt>
                <c:pt idx="42">
                  <c:v>SL1241</c:v>
                </c:pt>
              </c:strCache>
            </c:strRef>
          </c:cat>
          <c:val>
            <c:numRef>
              <c:f>'Table S1'!$E$6:$E$48</c:f>
              <c:numCache>
                <c:formatCode>0.0_ </c:formatCode>
                <c:ptCount val="43"/>
                <c:pt idx="0">
                  <c:v>79</c:v>
                </c:pt>
                <c:pt idx="1">
                  <c:v>59</c:v>
                </c:pt>
                <c:pt idx="2">
                  <c:v>79</c:v>
                </c:pt>
                <c:pt idx="3">
                  <c:v>73</c:v>
                </c:pt>
                <c:pt idx="4">
                  <c:v>81</c:v>
                </c:pt>
                <c:pt idx="5">
                  <c:v>81</c:v>
                </c:pt>
                <c:pt idx="6">
                  <c:v>71</c:v>
                </c:pt>
                <c:pt idx="7">
                  <c:v>76</c:v>
                </c:pt>
                <c:pt idx="8">
                  <c:v>70</c:v>
                </c:pt>
                <c:pt idx="9">
                  <c:v>54</c:v>
                </c:pt>
                <c:pt idx="10">
                  <c:v>67</c:v>
                </c:pt>
                <c:pt idx="11">
                  <c:v>65</c:v>
                </c:pt>
                <c:pt idx="12">
                  <c:v>74</c:v>
                </c:pt>
                <c:pt idx="13">
                  <c:v>79</c:v>
                </c:pt>
                <c:pt idx="14">
                  <c:v>68</c:v>
                </c:pt>
                <c:pt idx="15">
                  <c:v>77</c:v>
                </c:pt>
                <c:pt idx="16">
                  <c:v>75</c:v>
                </c:pt>
                <c:pt idx="17">
                  <c:v>79</c:v>
                </c:pt>
                <c:pt idx="18">
                  <c:v>63</c:v>
                </c:pt>
                <c:pt idx="19">
                  <c:v>78</c:v>
                </c:pt>
                <c:pt idx="20">
                  <c:v>73</c:v>
                </c:pt>
                <c:pt idx="21">
                  <c:v>73</c:v>
                </c:pt>
                <c:pt idx="22">
                  <c:v>73</c:v>
                </c:pt>
                <c:pt idx="23">
                  <c:v>69</c:v>
                </c:pt>
                <c:pt idx="24">
                  <c:v>76</c:v>
                </c:pt>
                <c:pt idx="25">
                  <c:v>75</c:v>
                </c:pt>
                <c:pt idx="26">
                  <c:v>80</c:v>
                </c:pt>
                <c:pt idx="27">
                  <c:v>78</c:v>
                </c:pt>
                <c:pt idx="28">
                  <c:v>76</c:v>
                </c:pt>
                <c:pt idx="29">
                  <c:v>69</c:v>
                </c:pt>
                <c:pt idx="30">
                  <c:v>68</c:v>
                </c:pt>
                <c:pt idx="31">
                  <c:v>78</c:v>
                </c:pt>
                <c:pt idx="32">
                  <c:v>75</c:v>
                </c:pt>
                <c:pt idx="33">
                  <c:v>72</c:v>
                </c:pt>
                <c:pt idx="34">
                  <c:v>74</c:v>
                </c:pt>
                <c:pt idx="35">
                  <c:v>73</c:v>
                </c:pt>
                <c:pt idx="36">
                  <c:v>69</c:v>
                </c:pt>
                <c:pt idx="37">
                  <c:v>75</c:v>
                </c:pt>
                <c:pt idx="38">
                  <c:v>61</c:v>
                </c:pt>
                <c:pt idx="39">
                  <c:v>73</c:v>
                </c:pt>
                <c:pt idx="40">
                  <c:v>69</c:v>
                </c:pt>
                <c:pt idx="41">
                  <c:v>76</c:v>
                </c:pt>
                <c:pt idx="42">
                  <c:v>55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8-E704-4B78-B3C8-3A45DC1F710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894030159"/>
        <c:axId val="894220207"/>
      </c:barChart>
      <c:catAx>
        <c:axId val="89403015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894220207"/>
        <c:crosses val="autoZero"/>
        <c:auto val="1"/>
        <c:lblAlgn val="ctr"/>
        <c:lblOffset val="100"/>
        <c:noMultiLvlLbl val="0"/>
      </c:catAx>
      <c:valAx>
        <c:axId val="894220207"/>
        <c:scaling>
          <c:orientation val="minMax"/>
          <c:max val="100"/>
          <c:min val="20"/>
        </c:scaling>
        <c:delete val="0"/>
        <c:axPos val="l"/>
        <c:numFmt formatCode="0_ " sourceLinked="0"/>
        <c:majorTickMark val="in"/>
        <c:minorTickMark val="none"/>
        <c:tickLblPos val="nextTo"/>
        <c:spPr>
          <a:noFill/>
          <a:ln w="12700"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894030159"/>
        <c:crosses val="autoZero"/>
        <c:crossBetween val="between"/>
        <c:majorUnit val="20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ja-JP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980092149956267E-2"/>
          <c:y val="0.11294641626357246"/>
          <c:w val="0.85610320643591409"/>
          <c:h val="0.53876152031212343"/>
        </c:manualLayout>
      </c:layout>
      <c:barChart>
        <c:barDir val="col"/>
        <c:grouping val="clustered"/>
        <c:varyColors val="0"/>
        <c:ser>
          <c:idx val="0"/>
          <c:order val="0"/>
          <c:spPr>
            <a:noFill/>
            <a:ln>
              <a:solidFill>
                <a:schemeClr val="accent1"/>
              </a:solidFill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chemeClr val="accent1"/>
              </a:solidFill>
              <a:ln>
                <a:solidFill>
                  <a:schemeClr val="accen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046C-4CF5-AC13-F3307CD6A2E3}"/>
              </c:ext>
            </c:extLst>
          </c:dPt>
          <c:dPt>
            <c:idx val="2"/>
            <c:invertIfNegative val="0"/>
            <c:bubble3D val="0"/>
            <c:spPr>
              <a:solidFill>
                <a:schemeClr val="bg1"/>
              </a:solidFill>
              <a:ln>
                <a:solidFill>
                  <a:schemeClr val="accen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2-B539-48C3-8E60-9664FE61D44F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1"/>
              </a:solidFill>
              <a:ln>
                <a:solidFill>
                  <a:schemeClr val="accen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2-046C-4CF5-AC13-F3307CD6A2E3}"/>
              </c:ext>
            </c:extLst>
          </c:dPt>
          <c:dPt>
            <c:idx val="4"/>
            <c:invertIfNegative val="0"/>
            <c:bubble3D val="0"/>
            <c:spPr>
              <a:solidFill>
                <a:schemeClr val="bg1"/>
              </a:solidFill>
              <a:ln>
                <a:solidFill>
                  <a:schemeClr val="accen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1-B539-48C3-8E60-9664FE61D44F}"/>
              </c:ext>
            </c:extLst>
          </c:dPt>
          <c:dPt>
            <c:idx val="5"/>
            <c:invertIfNegative val="0"/>
            <c:bubble3D val="0"/>
            <c:spPr>
              <a:solidFill>
                <a:schemeClr val="bg1"/>
              </a:solidFill>
              <a:ln>
                <a:solidFill>
                  <a:schemeClr val="accen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0-B539-48C3-8E60-9664FE61D44F}"/>
              </c:ext>
            </c:extLst>
          </c:dPt>
          <c:dPt>
            <c:idx val="7"/>
            <c:invertIfNegative val="0"/>
            <c:bubble3D val="0"/>
            <c:spPr>
              <a:solidFill>
                <a:schemeClr val="accent1"/>
              </a:solidFill>
              <a:ln>
                <a:solidFill>
                  <a:schemeClr val="accen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046C-4CF5-AC13-F3307CD6A2E3}"/>
              </c:ext>
            </c:extLst>
          </c:dPt>
          <c:dPt>
            <c:idx val="9"/>
            <c:invertIfNegative val="0"/>
            <c:bubble3D val="0"/>
            <c:spPr>
              <a:solidFill>
                <a:schemeClr val="accent1"/>
              </a:solidFill>
              <a:ln>
                <a:solidFill>
                  <a:schemeClr val="accen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4-046C-4CF5-AC13-F3307CD6A2E3}"/>
              </c:ext>
            </c:extLst>
          </c:dPt>
          <c:dPt>
            <c:idx val="10"/>
            <c:invertIfNegative val="0"/>
            <c:bubble3D val="0"/>
            <c:spPr>
              <a:solidFill>
                <a:schemeClr val="bg1"/>
              </a:solidFill>
              <a:ln>
                <a:solidFill>
                  <a:schemeClr val="accen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8-B539-48C3-8E60-9664FE61D44F}"/>
              </c:ext>
            </c:extLst>
          </c:dPt>
          <c:dPt>
            <c:idx val="11"/>
            <c:invertIfNegative val="0"/>
            <c:bubble3D val="0"/>
            <c:spPr>
              <a:solidFill>
                <a:schemeClr val="bg1"/>
              </a:solidFill>
              <a:ln>
                <a:solidFill>
                  <a:schemeClr val="accen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7-B539-48C3-8E60-9664FE61D44F}"/>
              </c:ext>
            </c:extLst>
          </c:dPt>
          <c:dPt>
            <c:idx val="12"/>
            <c:invertIfNegative val="0"/>
            <c:bubble3D val="0"/>
            <c:spPr>
              <a:solidFill>
                <a:schemeClr val="bg1"/>
              </a:solidFill>
              <a:ln>
                <a:solidFill>
                  <a:schemeClr val="accen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6-B539-48C3-8E60-9664FE61D44F}"/>
              </c:ext>
            </c:extLst>
          </c:dPt>
          <c:dPt>
            <c:idx val="16"/>
            <c:invertIfNegative val="0"/>
            <c:bubble3D val="0"/>
            <c:spPr>
              <a:solidFill>
                <a:schemeClr val="accent1"/>
              </a:solidFill>
              <a:ln>
                <a:solidFill>
                  <a:schemeClr val="accen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046C-4CF5-AC13-F3307CD6A2E3}"/>
              </c:ext>
            </c:extLst>
          </c:dPt>
          <c:dPt>
            <c:idx val="17"/>
            <c:invertIfNegative val="0"/>
            <c:bubble3D val="0"/>
            <c:spPr>
              <a:solidFill>
                <a:schemeClr val="bg1"/>
              </a:solidFill>
              <a:ln>
                <a:solidFill>
                  <a:schemeClr val="accen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5-B539-48C3-8E60-9664FE61D44F}"/>
              </c:ext>
            </c:extLst>
          </c:dPt>
          <c:dPt>
            <c:idx val="18"/>
            <c:invertIfNegative val="0"/>
            <c:bubble3D val="0"/>
            <c:spPr>
              <a:solidFill>
                <a:schemeClr val="accent1"/>
              </a:solidFill>
              <a:ln>
                <a:solidFill>
                  <a:schemeClr val="accen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4-B539-48C3-8E60-9664FE61D44F}"/>
              </c:ext>
            </c:extLst>
          </c:dPt>
          <c:dPt>
            <c:idx val="19"/>
            <c:invertIfNegative val="0"/>
            <c:bubble3D val="0"/>
            <c:spPr>
              <a:solidFill>
                <a:schemeClr val="bg1"/>
              </a:solidFill>
              <a:ln>
                <a:solidFill>
                  <a:schemeClr val="accen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3-B539-48C3-8E60-9664FE61D44F}"/>
              </c:ext>
            </c:extLst>
          </c:dPt>
          <c:dPt>
            <c:idx val="22"/>
            <c:invertIfNegative val="0"/>
            <c:bubble3D val="0"/>
            <c:spPr>
              <a:solidFill>
                <a:schemeClr val="bg1"/>
              </a:solidFill>
              <a:ln>
                <a:solidFill>
                  <a:schemeClr val="accen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6-046C-4CF5-AC13-F3307CD6A2E3}"/>
              </c:ext>
            </c:extLst>
          </c:dPt>
          <c:dPt>
            <c:idx val="24"/>
            <c:invertIfNegative val="0"/>
            <c:bubble3D val="0"/>
            <c:spPr>
              <a:solidFill>
                <a:schemeClr val="accent1"/>
              </a:solidFill>
              <a:ln>
                <a:solidFill>
                  <a:schemeClr val="accen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046C-4CF5-AC13-F3307CD6A2E3}"/>
              </c:ext>
            </c:extLst>
          </c:dPt>
          <c:dPt>
            <c:idx val="26"/>
            <c:invertIfNegative val="0"/>
            <c:bubble3D val="0"/>
            <c:spPr>
              <a:solidFill>
                <a:schemeClr val="accent1"/>
              </a:solidFill>
              <a:ln>
                <a:solidFill>
                  <a:schemeClr val="accen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8-046C-4CF5-AC13-F3307CD6A2E3}"/>
              </c:ext>
            </c:extLst>
          </c:dPt>
          <c:dPt>
            <c:idx val="30"/>
            <c:invertIfNegative val="0"/>
            <c:bubble3D val="0"/>
            <c:spPr>
              <a:solidFill>
                <a:schemeClr val="bg1"/>
              </a:solidFill>
              <a:ln>
                <a:solidFill>
                  <a:schemeClr val="accen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9-B539-48C3-8E60-9664FE61D44F}"/>
              </c:ext>
            </c:extLst>
          </c:dPt>
          <c:dPt>
            <c:idx val="31"/>
            <c:invertIfNegative val="0"/>
            <c:bubble3D val="0"/>
            <c:spPr>
              <a:solidFill>
                <a:schemeClr val="bg1"/>
              </a:solidFill>
              <a:ln>
                <a:solidFill>
                  <a:schemeClr val="accen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A-B539-48C3-8E60-9664FE61D44F}"/>
              </c:ext>
            </c:extLst>
          </c:dPt>
          <c:dPt>
            <c:idx val="32"/>
            <c:invertIfNegative val="0"/>
            <c:bubble3D val="0"/>
            <c:spPr>
              <a:solidFill>
                <a:schemeClr val="bg1"/>
              </a:solidFill>
              <a:ln>
                <a:solidFill>
                  <a:schemeClr val="accen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B-B539-48C3-8E60-9664FE61D44F}"/>
              </c:ext>
            </c:extLst>
          </c:dPt>
          <c:dPt>
            <c:idx val="34"/>
            <c:invertIfNegative val="0"/>
            <c:bubble3D val="0"/>
            <c:spPr>
              <a:solidFill>
                <a:schemeClr val="accent1"/>
              </a:solidFill>
              <a:ln>
                <a:solidFill>
                  <a:schemeClr val="accen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2C-419F-4266-A494-FD2030B19CA3}"/>
              </c:ext>
            </c:extLst>
          </c:dPt>
          <c:dPt>
            <c:idx val="35"/>
            <c:invertIfNegative val="0"/>
            <c:bubble3D val="0"/>
            <c:spPr>
              <a:solidFill>
                <a:schemeClr val="accent1"/>
              </a:solidFill>
              <a:ln>
                <a:solidFill>
                  <a:schemeClr val="accen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2D-419F-4266-A494-FD2030B19CA3}"/>
              </c:ext>
            </c:extLst>
          </c:dPt>
          <c:dPt>
            <c:idx val="36"/>
            <c:invertIfNegative val="0"/>
            <c:bubble3D val="0"/>
            <c:spPr>
              <a:solidFill>
                <a:schemeClr val="bg1"/>
              </a:solidFill>
              <a:ln>
                <a:solidFill>
                  <a:schemeClr val="accen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C-B539-48C3-8E60-9664FE61D44F}"/>
              </c:ext>
            </c:extLst>
          </c:dPt>
          <c:dPt>
            <c:idx val="37"/>
            <c:invertIfNegative val="0"/>
            <c:bubble3D val="0"/>
            <c:spPr>
              <a:solidFill>
                <a:schemeClr val="accent1"/>
              </a:solidFill>
              <a:ln>
                <a:solidFill>
                  <a:schemeClr val="accen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D-B539-48C3-8E60-9664FE61D44F}"/>
              </c:ext>
            </c:extLst>
          </c:dPt>
          <c:errBars>
            <c:errBarType val="plus"/>
            <c:errValType val="cust"/>
            <c:noEndCap val="0"/>
            <c:plus>
              <c:numRef>
                <c:f>'Table S3'!$E$49:$E$89</c:f>
                <c:numCache>
                  <c:formatCode>General</c:formatCode>
                  <c:ptCount val="41"/>
                  <c:pt idx="0">
                    <c:v>1.5275252316519468</c:v>
                  </c:pt>
                  <c:pt idx="1">
                    <c:v>0</c:v>
                  </c:pt>
                  <c:pt idx="2">
                    <c:v>1.1547005383792517</c:v>
                  </c:pt>
                  <c:pt idx="3">
                    <c:v>1.5825756949558401</c:v>
                  </c:pt>
                  <c:pt idx="4">
                    <c:v>0</c:v>
                  </c:pt>
                  <c:pt idx="5">
                    <c:v>2.0816659994661331</c:v>
                  </c:pt>
                  <c:pt idx="6">
                    <c:v>1.7320508075688772</c:v>
                  </c:pt>
                  <c:pt idx="7">
                    <c:v>1.5825756949558401</c:v>
                  </c:pt>
                  <c:pt idx="8">
                    <c:v>1.7320508075688772</c:v>
                  </c:pt>
                  <c:pt idx="9">
                    <c:v>2</c:v>
                  </c:pt>
                  <c:pt idx="10">
                    <c:v>1.5275252316519468</c:v>
                  </c:pt>
                  <c:pt idx="11">
                    <c:v>1.5275252316519468</c:v>
                  </c:pt>
                  <c:pt idx="12">
                    <c:v>1.1547005383792517</c:v>
                  </c:pt>
                  <c:pt idx="13">
                    <c:v>2.0816659994661331</c:v>
                  </c:pt>
                  <c:pt idx="14">
                    <c:v>1.5275252316519468</c:v>
                  </c:pt>
                  <c:pt idx="15">
                    <c:v>1.1547005383792517</c:v>
                  </c:pt>
                  <c:pt idx="16">
                    <c:v>1.5275252316519468</c:v>
                  </c:pt>
                  <c:pt idx="17">
                    <c:v>2.3094010767585034</c:v>
                  </c:pt>
                  <c:pt idx="18">
                    <c:v>1.5275252316519465</c:v>
                  </c:pt>
                  <c:pt idx="19">
                    <c:v>1.5275252316519468</c:v>
                  </c:pt>
                  <c:pt idx="20">
                    <c:v>2.0816659994661331</c:v>
                  </c:pt>
                  <c:pt idx="21">
                    <c:v>0</c:v>
                  </c:pt>
                  <c:pt idx="22">
                    <c:v>3.0550504633038931</c:v>
                  </c:pt>
                  <c:pt idx="23">
                    <c:v>1.5275252316519468</c:v>
                  </c:pt>
                  <c:pt idx="24">
                    <c:v>1.5275252316519468</c:v>
                  </c:pt>
                  <c:pt idx="25">
                    <c:v>0</c:v>
                  </c:pt>
                  <c:pt idx="26">
                    <c:v>0.60555127546399001</c:v>
                  </c:pt>
                  <c:pt idx="27">
                    <c:v>0.57735026918962573</c:v>
                  </c:pt>
                  <c:pt idx="28">
                    <c:v>0</c:v>
                  </c:pt>
                  <c:pt idx="29">
                    <c:v>1.5825756949558401</c:v>
                  </c:pt>
                  <c:pt idx="30">
                    <c:v>1.1547005383792517</c:v>
                  </c:pt>
                  <c:pt idx="31">
                    <c:v>2.3094010767585029</c:v>
                  </c:pt>
                  <c:pt idx="32">
                    <c:v>2.0414518843273801</c:v>
                  </c:pt>
                  <c:pt idx="33">
                    <c:v>2</c:v>
                  </c:pt>
                  <c:pt idx="34">
                    <c:v>0</c:v>
                  </c:pt>
                  <c:pt idx="35">
                    <c:v>2.6457513110645907</c:v>
                  </c:pt>
                  <c:pt idx="36">
                    <c:v>0</c:v>
                  </c:pt>
                  <c:pt idx="37">
                    <c:v>0</c:v>
                  </c:pt>
                  <c:pt idx="38">
                    <c:v>2.3094010767585034</c:v>
                  </c:pt>
                  <c:pt idx="39">
                    <c:v>0.57735026918962573</c:v>
                  </c:pt>
                  <c:pt idx="40">
                    <c:v>0.57735026918962573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'Table S3'!$A$6:$A$46</c:f>
              <c:strCache>
                <c:ptCount val="41"/>
                <c:pt idx="0">
                  <c:v>Tak</c:v>
                </c:pt>
                <c:pt idx="1">
                  <c:v>Kos</c:v>
                </c:pt>
                <c:pt idx="2">
                  <c:v>SL1301</c:v>
                </c:pt>
                <c:pt idx="3">
                  <c:v>SL1302</c:v>
                </c:pt>
                <c:pt idx="4">
                  <c:v>SL1303</c:v>
                </c:pt>
                <c:pt idx="5">
                  <c:v>SL1304</c:v>
                </c:pt>
                <c:pt idx="6">
                  <c:v>SL1305</c:v>
                </c:pt>
                <c:pt idx="7">
                  <c:v>SL1306</c:v>
                </c:pt>
                <c:pt idx="8">
                  <c:v>SL1307</c:v>
                </c:pt>
                <c:pt idx="9">
                  <c:v>SL1308</c:v>
                </c:pt>
                <c:pt idx="10">
                  <c:v>SL1309</c:v>
                </c:pt>
                <c:pt idx="11">
                  <c:v>SL1310</c:v>
                </c:pt>
                <c:pt idx="12">
                  <c:v>SL1311</c:v>
                </c:pt>
                <c:pt idx="13">
                  <c:v>SL1312</c:v>
                </c:pt>
                <c:pt idx="14">
                  <c:v>SL1313</c:v>
                </c:pt>
                <c:pt idx="15">
                  <c:v>SL1314</c:v>
                </c:pt>
                <c:pt idx="16">
                  <c:v>SL1315</c:v>
                </c:pt>
                <c:pt idx="17">
                  <c:v>SL1316</c:v>
                </c:pt>
                <c:pt idx="18">
                  <c:v>SL1317</c:v>
                </c:pt>
                <c:pt idx="19">
                  <c:v>SL1318</c:v>
                </c:pt>
                <c:pt idx="20">
                  <c:v>SL1319</c:v>
                </c:pt>
                <c:pt idx="21">
                  <c:v>SL1320</c:v>
                </c:pt>
                <c:pt idx="22">
                  <c:v>SL1321</c:v>
                </c:pt>
                <c:pt idx="23">
                  <c:v>SL1322</c:v>
                </c:pt>
                <c:pt idx="24">
                  <c:v>SL1323</c:v>
                </c:pt>
                <c:pt idx="25">
                  <c:v>SL1324</c:v>
                </c:pt>
                <c:pt idx="26">
                  <c:v>SL1325</c:v>
                </c:pt>
                <c:pt idx="27">
                  <c:v>SL1326</c:v>
                </c:pt>
                <c:pt idx="28">
                  <c:v>SL1327</c:v>
                </c:pt>
                <c:pt idx="29">
                  <c:v>SL1328</c:v>
                </c:pt>
                <c:pt idx="30">
                  <c:v>SL1329</c:v>
                </c:pt>
                <c:pt idx="31">
                  <c:v>SL1330</c:v>
                </c:pt>
                <c:pt idx="32">
                  <c:v>SL1331</c:v>
                </c:pt>
                <c:pt idx="33">
                  <c:v>SL1332</c:v>
                </c:pt>
                <c:pt idx="34">
                  <c:v>SL1333</c:v>
                </c:pt>
                <c:pt idx="35">
                  <c:v>SL1334</c:v>
                </c:pt>
                <c:pt idx="36">
                  <c:v>SL1335</c:v>
                </c:pt>
                <c:pt idx="37">
                  <c:v>SL1336</c:v>
                </c:pt>
                <c:pt idx="38">
                  <c:v>SL1337</c:v>
                </c:pt>
                <c:pt idx="39">
                  <c:v>SL1338</c:v>
                </c:pt>
                <c:pt idx="40">
                  <c:v>SL1339</c:v>
                </c:pt>
              </c:strCache>
            </c:strRef>
          </c:cat>
          <c:val>
            <c:numRef>
              <c:f>'Table S3'!$E$6:$E$46</c:f>
              <c:numCache>
                <c:formatCode>0.0_ </c:formatCode>
                <c:ptCount val="41"/>
                <c:pt idx="0">
                  <c:v>64</c:v>
                </c:pt>
                <c:pt idx="1">
                  <c:v>84.333333333333329</c:v>
                </c:pt>
                <c:pt idx="2">
                  <c:v>67.333333333333329</c:v>
                </c:pt>
                <c:pt idx="3">
                  <c:v>74</c:v>
                </c:pt>
                <c:pt idx="4">
                  <c:v>66</c:v>
                </c:pt>
                <c:pt idx="5">
                  <c:v>69.666666666666671</c:v>
                </c:pt>
                <c:pt idx="6">
                  <c:v>67</c:v>
                </c:pt>
                <c:pt idx="7">
                  <c:v>70</c:v>
                </c:pt>
                <c:pt idx="8">
                  <c:v>69</c:v>
                </c:pt>
                <c:pt idx="9">
                  <c:v>70</c:v>
                </c:pt>
                <c:pt idx="10">
                  <c:v>66.333333333333329</c:v>
                </c:pt>
                <c:pt idx="11">
                  <c:v>67.666666666666671</c:v>
                </c:pt>
                <c:pt idx="12">
                  <c:v>68.666666666666671</c:v>
                </c:pt>
                <c:pt idx="13">
                  <c:v>65.666666666666671</c:v>
                </c:pt>
                <c:pt idx="14">
                  <c:v>64.666666666666671</c:v>
                </c:pt>
                <c:pt idx="15">
                  <c:v>69.333333333333329</c:v>
                </c:pt>
                <c:pt idx="16">
                  <c:v>70.666666666666671</c:v>
                </c:pt>
                <c:pt idx="17">
                  <c:v>64.666666666666671</c:v>
                </c:pt>
                <c:pt idx="18">
                  <c:v>63.333333333333336</c:v>
                </c:pt>
                <c:pt idx="19">
                  <c:v>68.333333333333329</c:v>
                </c:pt>
                <c:pt idx="20">
                  <c:v>68.333333333333329</c:v>
                </c:pt>
                <c:pt idx="21">
                  <c:v>0</c:v>
                </c:pt>
                <c:pt idx="22">
                  <c:v>69.666666666666671</c:v>
                </c:pt>
                <c:pt idx="23">
                  <c:v>65.666666666666671</c:v>
                </c:pt>
                <c:pt idx="24">
                  <c:v>70.666666666666671</c:v>
                </c:pt>
                <c:pt idx="25">
                  <c:v>0</c:v>
                </c:pt>
                <c:pt idx="26">
                  <c:v>76</c:v>
                </c:pt>
                <c:pt idx="27">
                  <c:v>68.333333333333329</c:v>
                </c:pt>
                <c:pt idx="28">
                  <c:v>0</c:v>
                </c:pt>
                <c:pt idx="29">
                  <c:v>62</c:v>
                </c:pt>
                <c:pt idx="30">
                  <c:v>57.333333333333336</c:v>
                </c:pt>
                <c:pt idx="31">
                  <c:v>63.333333333333336</c:v>
                </c:pt>
                <c:pt idx="32">
                  <c:v>58.666666666666664</c:v>
                </c:pt>
                <c:pt idx="33">
                  <c:v>68</c:v>
                </c:pt>
                <c:pt idx="34">
                  <c:v>71</c:v>
                </c:pt>
                <c:pt idx="35">
                  <c:v>71</c:v>
                </c:pt>
                <c:pt idx="36">
                  <c:v>60</c:v>
                </c:pt>
                <c:pt idx="37">
                  <c:v>71</c:v>
                </c:pt>
                <c:pt idx="38">
                  <c:v>66.333333333333329</c:v>
                </c:pt>
                <c:pt idx="39">
                  <c:v>65.333333333333329</c:v>
                </c:pt>
                <c:pt idx="40">
                  <c:v>64.666666666666671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46C-4CF5-AC13-F3307CD6A2E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020914975"/>
        <c:axId val="811328207"/>
      </c:barChart>
      <c:catAx>
        <c:axId val="102091497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811328207"/>
        <c:crosses val="autoZero"/>
        <c:auto val="1"/>
        <c:lblAlgn val="ctr"/>
        <c:lblOffset val="100"/>
        <c:noMultiLvlLbl val="0"/>
      </c:catAx>
      <c:valAx>
        <c:axId val="811328207"/>
        <c:scaling>
          <c:orientation val="minMax"/>
          <c:max val="100"/>
          <c:min val="20"/>
        </c:scaling>
        <c:delete val="0"/>
        <c:axPos val="l"/>
        <c:numFmt formatCode="0_ " sourceLinked="0"/>
        <c:majorTickMark val="in"/>
        <c:minorTickMark val="none"/>
        <c:tickLblPos val="nextTo"/>
        <c:spPr>
          <a:noFill/>
          <a:ln w="12700"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1020914975"/>
        <c:crosses val="autoZero"/>
        <c:crossBetween val="between"/>
        <c:majorUnit val="20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ja-JP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9373635516721728E-2"/>
          <c:y val="9.5169841038434441E-2"/>
          <c:w val="0.88720558435000096"/>
          <c:h val="0.58319913732273787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bg1"/>
            </a:solidFill>
            <a:ln>
              <a:solidFill>
                <a:schemeClr val="accent1"/>
              </a:solidFill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chemeClr val="accent1"/>
              </a:solidFill>
              <a:ln>
                <a:solidFill>
                  <a:schemeClr val="accen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B390-4D5C-8578-C5FF8EB9723D}"/>
              </c:ext>
            </c:extLst>
          </c:dPt>
          <c:dPt>
            <c:idx val="2"/>
            <c:invertIfNegative val="0"/>
            <c:bubble3D val="0"/>
            <c:spPr>
              <a:solidFill>
                <a:schemeClr val="bg1"/>
              </a:solidFill>
              <a:ln>
                <a:solidFill>
                  <a:schemeClr val="accen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B390-4D5C-8578-C5FF8EB9723D}"/>
              </c:ext>
            </c:extLst>
          </c:dPt>
          <c:dPt>
            <c:idx val="3"/>
            <c:invertIfNegative val="0"/>
            <c:bubble3D val="0"/>
            <c:spPr>
              <a:solidFill>
                <a:schemeClr val="bg1"/>
              </a:solidFill>
              <a:ln>
                <a:solidFill>
                  <a:schemeClr val="accen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2-3953-48A8-8A5E-1D01D4A96A5B}"/>
              </c:ext>
            </c:extLst>
          </c:dPt>
          <c:dPt>
            <c:idx val="5"/>
            <c:invertIfNegative val="0"/>
            <c:bubble3D val="0"/>
            <c:spPr>
              <a:solidFill>
                <a:schemeClr val="bg1"/>
              </a:solidFill>
              <a:ln>
                <a:solidFill>
                  <a:schemeClr val="accen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B390-4D5C-8578-C5FF8EB9723D}"/>
              </c:ext>
            </c:extLst>
          </c:dPt>
          <c:dPt>
            <c:idx val="9"/>
            <c:invertIfNegative val="0"/>
            <c:bubble3D val="0"/>
            <c:spPr>
              <a:solidFill>
                <a:schemeClr val="accent1"/>
              </a:solidFill>
              <a:ln>
                <a:solidFill>
                  <a:schemeClr val="accen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B390-4D5C-8578-C5FF8EB9723D}"/>
              </c:ext>
            </c:extLst>
          </c:dPt>
          <c:dPt>
            <c:idx val="11"/>
            <c:invertIfNegative val="0"/>
            <c:bubble3D val="0"/>
            <c:spPr>
              <a:solidFill>
                <a:schemeClr val="accent1"/>
              </a:solidFill>
              <a:ln>
                <a:solidFill>
                  <a:schemeClr val="accen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B390-4D5C-8578-C5FF8EB9723D}"/>
              </c:ext>
            </c:extLst>
          </c:dPt>
          <c:dPt>
            <c:idx val="13"/>
            <c:invertIfNegative val="0"/>
            <c:bubble3D val="0"/>
            <c:spPr>
              <a:solidFill>
                <a:schemeClr val="bg1"/>
              </a:solidFill>
              <a:ln>
                <a:solidFill>
                  <a:schemeClr val="accen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6-3953-48A8-8A5E-1D01D4A96A5B}"/>
              </c:ext>
            </c:extLst>
          </c:dPt>
          <c:dPt>
            <c:idx val="14"/>
            <c:invertIfNegative val="0"/>
            <c:bubble3D val="0"/>
            <c:spPr>
              <a:solidFill>
                <a:schemeClr val="bg1"/>
              </a:solidFill>
              <a:ln>
                <a:solidFill>
                  <a:schemeClr val="accen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B390-4D5C-8578-C5FF8EB9723D}"/>
              </c:ext>
            </c:extLst>
          </c:dPt>
          <c:dPt>
            <c:idx val="20"/>
            <c:invertIfNegative val="0"/>
            <c:bubble3D val="0"/>
            <c:spPr>
              <a:solidFill>
                <a:schemeClr val="accent1"/>
              </a:solidFill>
              <a:ln>
                <a:solidFill>
                  <a:schemeClr val="accen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C-BE7B-4178-8BED-BDF5327F90D1}"/>
              </c:ext>
            </c:extLst>
          </c:dPt>
          <c:dPt>
            <c:idx val="23"/>
            <c:invertIfNegative val="0"/>
            <c:bubble3D val="0"/>
            <c:spPr>
              <a:solidFill>
                <a:schemeClr val="bg1"/>
              </a:solidFill>
              <a:ln>
                <a:solidFill>
                  <a:schemeClr val="accen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B390-4D5C-8578-C5FF8EB9723D}"/>
              </c:ext>
            </c:extLst>
          </c:dPt>
          <c:dPt>
            <c:idx val="26"/>
            <c:invertIfNegative val="0"/>
            <c:bubble3D val="0"/>
            <c:spPr>
              <a:solidFill>
                <a:schemeClr val="bg1"/>
              </a:solidFill>
              <a:ln>
                <a:solidFill>
                  <a:schemeClr val="accen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3-3953-48A8-8A5E-1D01D4A96A5B}"/>
              </c:ext>
            </c:extLst>
          </c:dPt>
          <c:dPt>
            <c:idx val="27"/>
            <c:invertIfNegative val="0"/>
            <c:bubble3D val="0"/>
            <c:spPr>
              <a:solidFill>
                <a:schemeClr val="bg1"/>
              </a:solidFill>
              <a:ln>
                <a:solidFill>
                  <a:schemeClr val="accen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4-3953-48A8-8A5E-1D01D4A96A5B}"/>
              </c:ext>
            </c:extLst>
          </c:dPt>
          <c:dPt>
            <c:idx val="31"/>
            <c:invertIfNegative val="0"/>
            <c:bubble3D val="0"/>
            <c:spPr>
              <a:solidFill>
                <a:schemeClr val="bg1"/>
              </a:solidFill>
              <a:ln>
                <a:solidFill>
                  <a:schemeClr val="accen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5-3953-48A8-8A5E-1D01D4A96A5B}"/>
              </c:ext>
            </c:extLst>
          </c:dPt>
          <c:dPt>
            <c:idx val="38"/>
            <c:invertIfNegative val="0"/>
            <c:bubble3D val="0"/>
            <c:spPr>
              <a:solidFill>
                <a:schemeClr val="accent1"/>
              </a:solidFill>
              <a:ln>
                <a:solidFill>
                  <a:schemeClr val="accen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B390-4D5C-8578-C5FF8EB9723D}"/>
              </c:ext>
            </c:extLst>
          </c:dPt>
          <c:dPt>
            <c:idx val="42"/>
            <c:invertIfNegative val="0"/>
            <c:bubble3D val="0"/>
            <c:spPr>
              <a:solidFill>
                <a:schemeClr val="accent1"/>
              </a:solidFill>
              <a:ln>
                <a:solidFill>
                  <a:schemeClr val="accen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1-B390-4D5C-8578-C5FF8EB9723D}"/>
              </c:ext>
            </c:extLst>
          </c:dPt>
          <c:errBars>
            <c:errBarType val="plus"/>
            <c:errValType val="cust"/>
            <c:noEndCap val="0"/>
            <c:plus>
              <c:numRef>
                <c:f>'Table S2'!$E$51:$E$93</c:f>
                <c:numCache>
                  <c:formatCode>General</c:formatCode>
                  <c:ptCount val="43"/>
                  <c:pt idx="0">
                    <c:v>2.0816659994661331</c:v>
                  </c:pt>
                  <c:pt idx="1">
                    <c:v>1.7320508075688772</c:v>
                  </c:pt>
                  <c:pt idx="2">
                    <c:v>1</c:v>
                  </c:pt>
                  <c:pt idx="3">
                    <c:v>0</c:v>
                  </c:pt>
                  <c:pt idx="4">
                    <c:v>1</c:v>
                  </c:pt>
                  <c:pt idx="5">
                    <c:v>1.5275252316519468</c:v>
                  </c:pt>
                  <c:pt idx="6">
                    <c:v>1</c:v>
                  </c:pt>
                  <c:pt idx="7">
                    <c:v>2.5166114784235831</c:v>
                  </c:pt>
                  <c:pt idx="8">
                    <c:v>1.7320508075688772</c:v>
                  </c:pt>
                  <c:pt idx="9">
                    <c:v>3.6055512754639891</c:v>
                  </c:pt>
                  <c:pt idx="10">
                    <c:v>3.5118845842842461</c:v>
                  </c:pt>
                  <c:pt idx="11">
                    <c:v>0.57735026918962573</c:v>
                  </c:pt>
                  <c:pt idx="12">
                    <c:v>1.5275252316519468</c:v>
                  </c:pt>
                  <c:pt idx="13">
                    <c:v>0</c:v>
                  </c:pt>
                  <c:pt idx="14">
                    <c:v>1.5275252316519468</c:v>
                  </c:pt>
                  <c:pt idx="15">
                    <c:v>0.57735026918962573</c:v>
                  </c:pt>
                  <c:pt idx="16">
                    <c:v>0.57735026918962573</c:v>
                  </c:pt>
                  <c:pt idx="17">
                    <c:v>1.1547005383792517</c:v>
                  </c:pt>
                  <c:pt idx="18">
                    <c:v>1.5275252316519468</c:v>
                  </c:pt>
                  <c:pt idx="19">
                    <c:v>0.57735026918962573</c:v>
                  </c:pt>
                  <c:pt idx="20">
                    <c:v>1.1547005383792517</c:v>
                  </c:pt>
                  <c:pt idx="21">
                    <c:v>1.1547005383792517</c:v>
                  </c:pt>
                  <c:pt idx="22">
                    <c:v>1.5275252316519468</c:v>
                  </c:pt>
                  <c:pt idx="23">
                    <c:v>0</c:v>
                  </c:pt>
                  <c:pt idx="24">
                    <c:v>2.0816659994661331</c:v>
                  </c:pt>
                  <c:pt idx="25">
                    <c:v>1.1547005383792517</c:v>
                  </c:pt>
                  <c:pt idx="26">
                    <c:v>1.5275252316519468</c:v>
                  </c:pt>
                  <c:pt idx="27">
                    <c:v>1</c:v>
                  </c:pt>
                  <c:pt idx="28">
                    <c:v>2.5166114784235836</c:v>
                  </c:pt>
                  <c:pt idx="29">
                    <c:v>1.1547005383792517</c:v>
                  </c:pt>
                  <c:pt idx="30">
                    <c:v>0</c:v>
                  </c:pt>
                  <c:pt idx="31">
                    <c:v>2.0816659994661326</c:v>
                  </c:pt>
                  <c:pt idx="32">
                    <c:v>1</c:v>
                  </c:pt>
                  <c:pt idx="33">
                    <c:v>2.6457513110645907</c:v>
                  </c:pt>
                  <c:pt idx="34">
                    <c:v>1.5275252316519468</c:v>
                  </c:pt>
                  <c:pt idx="35">
                    <c:v>1.5275252316519468</c:v>
                  </c:pt>
                  <c:pt idx="36">
                    <c:v>1</c:v>
                  </c:pt>
                  <c:pt idx="37">
                    <c:v>1.1547005383792517</c:v>
                  </c:pt>
                  <c:pt idx="38">
                    <c:v>1</c:v>
                  </c:pt>
                  <c:pt idx="39">
                    <c:v>1</c:v>
                  </c:pt>
                  <c:pt idx="40">
                    <c:v>1.1547005383792517</c:v>
                  </c:pt>
                  <c:pt idx="41">
                    <c:v>1</c:v>
                  </c:pt>
                  <c:pt idx="42">
                    <c:v>0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'Table S2'!$A$6:$A$48</c:f>
              <c:strCache>
                <c:ptCount val="43"/>
                <c:pt idx="0">
                  <c:v>Kos</c:v>
                </c:pt>
                <c:pt idx="1">
                  <c:v>Tak</c:v>
                </c:pt>
                <c:pt idx="2">
                  <c:v>SL1201</c:v>
                </c:pt>
                <c:pt idx="3">
                  <c:v>SL1202</c:v>
                </c:pt>
                <c:pt idx="4">
                  <c:v>SL1203</c:v>
                </c:pt>
                <c:pt idx="5">
                  <c:v>SL1204</c:v>
                </c:pt>
                <c:pt idx="6">
                  <c:v>SL1205</c:v>
                </c:pt>
                <c:pt idx="7">
                  <c:v>SL1206</c:v>
                </c:pt>
                <c:pt idx="8">
                  <c:v>SL1207</c:v>
                </c:pt>
                <c:pt idx="9">
                  <c:v>SL1208</c:v>
                </c:pt>
                <c:pt idx="10">
                  <c:v>SL1209</c:v>
                </c:pt>
                <c:pt idx="11">
                  <c:v>SL1210</c:v>
                </c:pt>
                <c:pt idx="12">
                  <c:v>SL1211</c:v>
                </c:pt>
                <c:pt idx="13">
                  <c:v>SL1212</c:v>
                </c:pt>
                <c:pt idx="14">
                  <c:v>SL1213</c:v>
                </c:pt>
                <c:pt idx="15">
                  <c:v>SL1214</c:v>
                </c:pt>
                <c:pt idx="16">
                  <c:v>SL1215</c:v>
                </c:pt>
                <c:pt idx="17">
                  <c:v>SL1216</c:v>
                </c:pt>
                <c:pt idx="18">
                  <c:v>SL1217</c:v>
                </c:pt>
                <c:pt idx="19">
                  <c:v>SL1218</c:v>
                </c:pt>
                <c:pt idx="20">
                  <c:v>SL1219</c:v>
                </c:pt>
                <c:pt idx="21">
                  <c:v>SL1220</c:v>
                </c:pt>
                <c:pt idx="22">
                  <c:v>SL1221</c:v>
                </c:pt>
                <c:pt idx="23">
                  <c:v>SL1222</c:v>
                </c:pt>
                <c:pt idx="24">
                  <c:v>SL1223</c:v>
                </c:pt>
                <c:pt idx="25">
                  <c:v>SL1224</c:v>
                </c:pt>
                <c:pt idx="26">
                  <c:v>SL1225</c:v>
                </c:pt>
                <c:pt idx="27">
                  <c:v>SL1226</c:v>
                </c:pt>
                <c:pt idx="28">
                  <c:v>SL1227</c:v>
                </c:pt>
                <c:pt idx="29">
                  <c:v>SL1228</c:v>
                </c:pt>
                <c:pt idx="30">
                  <c:v>SL1229</c:v>
                </c:pt>
                <c:pt idx="31">
                  <c:v>SL1230</c:v>
                </c:pt>
                <c:pt idx="32">
                  <c:v>SL1231</c:v>
                </c:pt>
                <c:pt idx="33">
                  <c:v>SL1232</c:v>
                </c:pt>
                <c:pt idx="34">
                  <c:v>SL1233</c:v>
                </c:pt>
                <c:pt idx="35">
                  <c:v>SL1234</c:v>
                </c:pt>
                <c:pt idx="36">
                  <c:v>SL1235</c:v>
                </c:pt>
                <c:pt idx="37">
                  <c:v>SL1236</c:v>
                </c:pt>
                <c:pt idx="38">
                  <c:v>SL1237</c:v>
                </c:pt>
                <c:pt idx="39">
                  <c:v>SL1238</c:v>
                </c:pt>
                <c:pt idx="40">
                  <c:v>SL1239</c:v>
                </c:pt>
                <c:pt idx="41">
                  <c:v>SL1240</c:v>
                </c:pt>
                <c:pt idx="42">
                  <c:v>SL1241</c:v>
                </c:pt>
              </c:strCache>
            </c:strRef>
          </c:cat>
          <c:val>
            <c:numRef>
              <c:f>'Table S2'!$E$6:$E$48</c:f>
              <c:numCache>
                <c:formatCode>0.0_ </c:formatCode>
                <c:ptCount val="43"/>
                <c:pt idx="0">
                  <c:v>80</c:v>
                </c:pt>
                <c:pt idx="1">
                  <c:v>65</c:v>
                </c:pt>
                <c:pt idx="2">
                  <c:v>89</c:v>
                </c:pt>
                <c:pt idx="3">
                  <c:v>87</c:v>
                </c:pt>
                <c:pt idx="4">
                  <c:v>83</c:v>
                </c:pt>
                <c:pt idx="5">
                  <c:v>86.333333333333329</c:v>
                </c:pt>
                <c:pt idx="6">
                  <c:v>82</c:v>
                </c:pt>
                <c:pt idx="7">
                  <c:v>81.333333333333329</c:v>
                </c:pt>
                <c:pt idx="8">
                  <c:v>80</c:v>
                </c:pt>
                <c:pt idx="9">
                  <c:v>68</c:v>
                </c:pt>
                <c:pt idx="10">
                  <c:v>81.666666666666671</c:v>
                </c:pt>
                <c:pt idx="11">
                  <c:v>73.666666666666671</c:v>
                </c:pt>
                <c:pt idx="12">
                  <c:v>82.666666666666671</c:v>
                </c:pt>
                <c:pt idx="13">
                  <c:v>87</c:v>
                </c:pt>
                <c:pt idx="14">
                  <c:v>79.333333333333329</c:v>
                </c:pt>
                <c:pt idx="15">
                  <c:v>85.666666666666671</c:v>
                </c:pt>
                <c:pt idx="16">
                  <c:v>85.666666666666671</c:v>
                </c:pt>
                <c:pt idx="17">
                  <c:v>82.333333333333329</c:v>
                </c:pt>
                <c:pt idx="18">
                  <c:v>82.333333333333329</c:v>
                </c:pt>
                <c:pt idx="19">
                  <c:v>84.333333333333329</c:v>
                </c:pt>
                <c:pt idx="20">
                  <c:v>86.333333333333329</c:v>
                </c:pt>
                <c:pt idx="21">
                  <c:v>81.333333333333329</c:v>
                </c:pt>
                <c:pt idx="22">
                  <c:v>83.333333333333329</c:v>
                </c:pt>
                <c:pt idx="23">
                  <c:v>80</c:v>
                </c:pt>
                <c:pt idx="24">
                  <c:v>85.666666666666671</c:v>
                </c:pt>
                <c:pt idx="25">
                  <c:v>84.666666666666671</c:v>
                </c:pt>
                <c:pt idx="26">
                  <c:v>87.333333333333329</c:v>
                </c:pt>
                <c:pt idx="27">
                  <c:v>88</c:v>
                </c:pt>
                <c:pt idx="28">
                  <c:v>82.666666666666671</c:v>
                </c:pt>
                <c:pt idx="29">
                  <c:v>84.666666666666671</c:v>
                </c:pt>
                <c:pt idx="30">
                  <c:v>86</c:v>
                </c:pt>
                <c:pt idx="31">
                  <c:v>87.666666666666671</c:v>
                </c:pt>
                <c:pt idx="32">
                  <c:v>86</c:v>
                </c:pt>
                <c:pt idx="33">
                  <c:v>81</c:v>
                </c:pt>
                <c:pt idx="34">
                  <c:v>86.666666666666671</c:v>
                </c:pt>
                <c:pt idx="35">
                  <c:v>83.333333333333329</c:v>
                </c:pt>
                <c:pt idx="36">
                  <c:v>81</c:v>
                </c:pt>
                <c:pt idx="37">
                  <c:v>84.666666666666671</c:v>
                </c:pt>
                <c:pt idx="38">
                  <c:v>73</c:v>
                </c:pt>
                <c:pt idx="39">
                  <c:v>87</c:v>
                </c:pt>
                <c:pt idx="40">
                  <c:v>86.333333333333329</c:v>
                </c:pt>
                <c:pt idx="41">
                  <c:v>86</c:v>
                </c:pt>
                <c:pt idx="42">
                  <c:v>70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2-B390-4D5C-8578-C5FF8EB9723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807860911"/>
        <c:axId val="811341935"/>
      </c:barChart>
      <c:catAx>
        <c:axId val="80786091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811341935"/>
        <c:crosses val="autoZero"/>
        <c:auto val="1"/>
        <c:lblAlgn val="ctr"/>
        <c:lblOffset val="100"/>
        <c:noMultiLvlLbl val="0"/>
      </c:catAx>
      <c:valAx>
        <c:axId val="811341935"/>
        <c:scaling>
          <c:orientation val="minMax"/>
          <c:max val="100"/>
          <c:min val="20"/>
        </c:scaling>
        <c:delete val="0"/>
        <c:axPos val="l"/>
        <c:numFmt formatCode="0_ " sourceLinked="0"/>
        <c:majorTickMark val="in"/>
        <c:minorTickMark val="none"/>
        <c:tickLblPos val="nextTo"/>
        <c:spPr>
          <a:noFill/>
          <a:ln w="12700"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807860911"/>
        <c:crosses val="autoZero"/>
        <c:crossBetween val="between"/>
        <c:majorUnit val="20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ja-JP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3544937930322254E-2"/>
          <c:y val="0.15627024062363493"/>
          <c:w val="0.88742042851421588"/>
          <c:h val="0.49137212267490338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bg1"/>
            </a:solidFill>
            <a:ln>
              <a:solidFill>
                <a:schemeClr val="accent2"/>
              </a:solidFill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chemeClr val="accent2"/>
              </a:solidFill>
              <a:ln>
                <a:solidFill>
                  <a:schemeClr val="accent2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4A2F-429C-BD81-9063BB42DF46}"/>
              </c:ext>
            </c:extLst>
          </c:dPt>
          <c:dPt>
            <c:idx val="7"/>
            <c:invertIfNegative val="0"/>
            <c:bubble3D val="0"/>
            <c:spPr>
              <a:solidFill>
                <a:schemeClr val="accent2"/>
              </a:solidFill>
              <a:ln>
                <a:solidFill>
                  <a:schemeClr val="accent2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4A2F-429C-BD81-9063BB42DF46}"/>
              </c:ext>
            </c:extLst>
          </c:dPt>
          <c:dPt>
            <c:idx val="12"/>
            <c:invertIfNegative val="0"/>
            <c:bubble3D val="0"/>
            <c:spPr>
              <a:solidFill>
                <a:schemeClr val="bg1"/>
              </a:solidFill>
              <a:ln>
                <a:solidFill>
                  <a:schemeClr val="accent2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4A2F-429C-BD81-9063BB42DF46}"/>
              </c:ext>
            </c:extLst>
          </c:dPt>
          <c:dPt>
            <c:idx val="18"/>
            <c:invertIfNegative val="0"/>
            <c:bubble3D val="0"/>
            <c:spPr>
              <a:solidFill>
                <a:schemeClr val="accent2"/>
              </a:solidFill>
              <a:ln>
                <a:solidFill>
                  <a:schemeClr val="accent2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4A2F-429C-BD81-9063BB42DF46}"/>
              </c:ext>
            </c:extLst>
          </c:dPt>
          <c:dPt>
            <c:idx val="32"/>
            <c:invertIfNegative val="0"/>
            <c:bubble3D val="0"/>
            <c:spPr>
              <a:solidFill>
                <a:schemeClr val="accent2"/>
              </a:solidFill>
              <a:ln>
                <a:solidFill>
                  <a:schemeClr val="accent2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4A2F-429C-BD81-9063BB42DF46}"/>
              </c:ext>
            </c:extLst>
          </c:dPt>
          <c:dPt>
            <c:idx val="36"/>
            <c:invertIfNegative val="0"/>
            <c:bubble3D val="0"/>
            <c:spPr>
              <a:solidFill>
                <a:schemeClr val="accent2"/>
              </a:solidFill>
              <a:ln>
                <a:solidFill>
                  <a:schemeClr val="accent2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4A2F-429C-BD81-9063BB42DF46}"/>
              </c:ext>
            </c:extLst>
          </c:dPt>
          <c:dPt>
            <c:idx val="37"/>
            <c:invertIfNegative val="0"/>
            <c:bubble3D val="0"/>
            <c:spPr>
              <a:solidFill>
                <a:schemeClr val="accent2"/>
              </a:solidFill>
              <a:ln>
                <a:solidFill>
                  <a:schemeClr val="accent2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4A2F-429C-BD81-9063BB42DF46}"/>
              </c:ext>
            </c:extLst>
          </c:dPt>
          <c:dPt>
            <c:idx val="38"/>
            <c:invertIfNegative val="0"/>
            <c:bubble3D val="0"/>
            <c:spPr>
              <a:solidFill>
                <a:schemeClr val="bg1"/>
              </a:solidFill>
              <a:ln>
                <a:solidFill>
                  <a:schemeClr val="accent2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4A2F-429C-BD81-9063BB42DF46}"/>
              </c:ext>
            </c:extLst>
          </c:dPt>
          <c:errBars>
            <c:errBarType val="plus"/>
            <c:errValType val="cust"/>
            <c:noEndCap val="0"/>
            <c:plus>
              <c:numRef>
                <c:f>'Table S3'!$L$49:$L$89</c:f>
                <c:numCache>
                  <c:formatCode>General</c:formatCode>
                  <c:ptCount val="41"/>
                  <c:pt idx="0">
                    <c:v>4.0225</c:v>
                  </c:pt>
                  <c:pt idx="1">
                    <c:v>3.1019999999999999</c:v>
                  </c:pt>
                  <c:pt idx="2">
                    <c:v>2.6414999999999997</c:v>
                  </c:pt>
                  <c:pt idx="3">
                    <c:v>3.2719999999999998</c:v>
                  </c:pt>
                  <c:pt idx="4">
                    <c:v>2.698</c:v>
                  </c:pt>
                  <c:pt idx="5">
                    <c:v>1.21</c:v>
                  </c:pt>
                  <c:pt idx="6">
                    <c:v>2.5009999999999999</c:v>
                  </c:pt>
                  <c:pt idx="7">
                    <c:v>2.4459999999999997</c:v>
                  </c:pt>
                  <c:pt idx="8">
                    <c:v>3.4005000000000001</c:v>
                  </c:pt>
                  <c:pt idx="9">
                    <c:v>3.6154999999999999</c:v>
                  </c:pt>
                  <c:pt idx="10">
                    <c:v>3.8119999999999998</c:v>
                  </c:pt>
                  <c:pt idx="11">
                    <c:v>3.3314999999999997</c:v>
                  </c:pt>
                  <c:pt idx="12">
                    <c:v>4.5925000000000002</c:v>
                  </c:pt>
                  <c:pt idx="13">
                    <c:v>2.6110000000000002</c:v>
                  </c:pt>
                  <c:pt idx="14">
                    <c:v>3.2080000000000002</c:v>
                  </c:pt>
                  <c:pt idx="15">
                    <c:v>3.7064999999999997</c:v>
                  </c:pt>
                  <c:pt idx="16">
                    <c:v>0.58200000000000007</c:v>
                  </c:pt>
                  <c:pt idx="17">
                    <c:v>3.6505000000000001</c:v>
                  </c:pt>
                  <c:pt idx="18">
                    <c:v>3.6724999999999999</c:v>
                  </c:pt>
                  <c:pt idx="19">
                    <c:v>3.3845000000000001</c:v>
                  </c:pt>
                  <c:pt idx="20">
                    <c:v>2.0709999999999997</c:v>
                  </c:pt>
                  <c:pt idx="21">
                    <c:v>0</c:v>
                  </c:pt>
                  <c:pt idx="22">
                    <c:v>3.2094999999999998</c:v>
                  </c:pt>
                  <c:pt idx="23">
                    <c:v>2.6274999999999999</c:v>
                  </c:pt>
                  <c:pt idx="24">
                    <c:v>2.8069999999999999</c:v>
                  </c:pt>
                  <c:pt idx="25">
                    <c:v>2.9619999999999997</c:v>
                  </c:pt>
                  <c:pt idx="26">
                    <c:v>2.7974999999999999</c:v>
                  </c:pt>
                  <c:pt idx="27">
                    <c:v>1.8385</c:v>
                  </c:pt>
                  <c:pt idx="28">
                    <c:v>2.6019999999999999</c:v>
                  </c:pt>
                  <c:pt idx="29">
                    <c:v>2.6864999999999997</c:v>
                  </c:pt>
                  <c:pt idx="30">
                    <c:v>2.8155000000000001</c:v>
                  </c:pt>
                  <c:pt idx="31">
                    <c:v>2.8119999999999998</c:v>
                  </c:pt>
                  <c:pt idx="32">
                    <c:v>1.7205000000000001</c:v>
                  </c:pt>
                  <c:pt idx="33">
                    <c:v>2.2694999999999999</c:v>
                  </c:pt>
                  <c:pt idx="34">
                    <c:v>2.1539999999999999</c:v>
                  </c:pt>
                  <c:pt idx="35">
                    <c:v>3.2829999999999999</c:v>
                  </c:pt>
                  <c:pt idx="36">
                    <c:v>1.9655</c:v>
                  </c:pt>
                  <c:pt idx="37">
                    <c:v>1.7765</c:v>
                  </c:pt>
                  <c:pt idx="38">
                    <c:v>2.4990000000000001</c:v>
                  </c:pt>
                  <c:pt idx="39">
                    <c:v>2.3140000000000001</c:v>
                  </c:pt>
                  <c:pt idx="40">
                    <c:v>2.653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'Table S3'!$A$6:$A$46</c:f>
              <c:strCache>
                <c:ptCount val="41"/>
                <c:pt idx="0">
                  <c:v>Tak</c:v>
                </c:pt>
                <c:pt idx="1">
                  <c:v>Kos</c:v>
                </c:pt>
                <c:pt idx="2">
                  <c:v>SL1301</c:v>
                </c:pt>
                <c:pt idx="3">
                  <c:v>SL1302</c:v>
                </c:pt>
                <c:pt idx="4">
                  <c:v>SL1303</c:v>
                </c:pt>
                <c:pt idx="5">
                  <c:v>SL1304</c:v>
                </c:pt>
                <c:pt idx="6">
                  <c:v>SL1305</c:v>
                </c:pt>
                <c:pt idx="7">
                  <c:v>SL1306</c:v>
                </c:pt>
                <c:pt idx="8">
                  <c:v>SL1307</c:v>
                </c:pt>
                <c:pt idx="9">
                  <c:v>SL1308</c:v>
                </c:pt>
                <c:pt idx="10">
                  <c:v>SL1309</c:v>
                </c:pt>
                <c:pt idx="11">
                  <c:v>SL1310</c:v>
                </c:pt>
                <c:pt idx="12">
                  <c:v>SL1311</c:v>
                </c:pt>
                <c:pt idx="13">
                  <c:v>SL1312</c:v>
                </c:pt>
                <c:pt idx="14">
                  <c:v>SL1313</c:v>
                </c:pt>
                <c:pt idx="15">
                  <c:v>SL1314</c:v>
                </c:pt>
                <c:pt idx="16">
                  <c:v>SL1315</c:v>
                </c:pt>
                <c:pt idx="17">
                  <c:v>SL1316</c:v>
                </c:pt>
                <c:pt idx="18">
                  <c:v>SL1317</c:v>
                </c:pt>
                <c:pt idx="19">
                  <c:v>SL1318</c:v>
                </c:pt>
                <c:pt idx="20">
                  <c:v>SL1319</c:v>
                </c:pt>
                <c:pt idx="21">
                  <c:v>SL1320</c:v>
                </c:pt>
                <c:pt idx="22">
                  <c:v>SL1321</c:v>
                </c:pt>
                <c:pt idx="23">
                  <c:v>SL1322</c:v>
                </c:pt>
                <c:pt idx="24">
                  <c:v>SL1323</c:v>
                </c:pt>
                <c:pt idx="25">
                  <c:v>SL1324</c:v>
                </c:pt>
                <c:pt idx="26">
                  <c:v>SL1325</c:v>
                </c:pt>
                <c:pt idx="27">
                  <c:v>SL1326</c:v>
                </c:pt>
                <c:pt idx="28">
                  <c:v>SL1327</c:v>
                </c:pt>
                <c:pt idx="29">
                  <c:v>SL1328</c:v>
                </c:pt>
                <c:pt idx="30">
                  <c:v>SL1329</c:v>
                </c:pt>
                <c:pt idx="31">
                  <c:v>SL1330</c:v>
                </c:pt>
                <c:pt idx="32">
                  <c:v>SL1331</c:v>
                </c:pt>
                <c:pt idx="33">
                  <c:v>SL1332</c:v>
                </c:pt>
                <c:pt idx="34">
                  <c:v>SL1333</c:v>
                </c:pt>
                <c:pt idx="35">
                  <c:v>SL1334</c:v>
                </c:pt>
                <c:pt idx="36">
                  <c:v>SL1335</c:v>
                </c:pt>
                <c:pt idx="37">
                  <c:v>SL1336</c:v>
                </c:pt>
                <c:pt idx="38">
                  <c:v>SL1337</c:v>
                </c:pt>
                <c:pt idx="39">
                  <c:v>SL1338</c:v>
                </c:pt>
                <c:pt idx="40">
                  <c:v>SL1339</c:v>
                </c:pt>
              </c:strCache>
            </c:strRef>
          </c:cat>
          <c:val>
            <c:numRef>
              <c:f>'Table S3'!$L$6:$L$46</c:f>
              <c:numCache>
                <c:formatCode>0.0_ </c:formatCode>
                <c:ptCount val="41"/>
                <c:pt idx="0">
                  <c:v>14.44</c:v>
                </c:pt>
                <c:pt idx="1">
                  <c:v>20.49</c:v>
                </c:pt>
                <c:pt idx="2">
                  <c:v>13.49</c:v>
                </c:pt>
                <c:pt idx="3">
                  <c:v>14.74</c:v>
                </c:pt>
                <c:pt idx="4">
                  <c:v>12.78</c:v>
                </c:pt>
                <c:pt idx="5">
                  <c:v>14.58</c:v>
                </c:pt>
                <c:pt idx="6">
                  <c:v>14.28</c:v>
                </c:pt>
                <c:pt idx="7">
                  <c:v>10.84</c:v>
                </c:pt>
                <c:pt idx="8">
                  <c:v>12.03</c:v>
                </c:pt>
                <c:pt idx="9">
                  <c:v>13.45</c:v>
                </c:pt>
                <c:pt idx="10">
                  <c:v>15.45</c:v>
                </c:pt>
                <c:pt idx="11">
                  <c:v>16.489999999999998</c:v>
                </c:pt>
                <c:pt idx="12">
                  <c:v>10.48</c:v>
                </c:pt>
                <c:pt idx="13">
                  <c:v>12.64</c:v>
                </c:pt>
                <c:pt idx="14">
                  <c:v>14.68</c:v>
                </c:pt>
                <c:pt idx="15">
                  <c:v>15.96</c:v>
                </c:pt>
                <c:pt idx="16">
                  <c:v>13.3</c:v>
                </c:pt>
                <c:pt idx="17">
                  <c:v>13.33</c:v>
                </c:pt>
                <c:pt idx="18">
                  <c:v>10.73</c:v>
                </c:pt>
                <c:pt idx="19">
                  <c:v>13.41</c:v>
                </c:pt>
                <c:pt idx="20">
                  <c:v>14</c:v>
                </c:pt>
                <c:pt idx="21">
                  <c:v>0</c:v>
                </c:pt>
                <c:pt idx="22">
                  <c:v>12.93</c:v>
                </c:pt>
                <c:pt idx="23">
                  <c:v>14.53</c:v>
                </c:pt>
                <c:pt idx="24">
                  <c:v>12.58</c:v>
                </c:pt>
                <c:pt idx="25">
                  <c:v>13.42</c:v>
                </c:pt>
                <c:pt idx="26">
                  <c:v>15.87</c:v>
                </c:pt>
                <c:pt idx="27">
                  <c:v>15.85</c:v>
                </c:pt>
                <c:pt idx="28">
                  <c:v>14.11</c:v>
                </c:pt>
                <c:pt idx="29">
                  <c:v>13.73</c:v>
                </c:pt>
                <c:pt idx="30">
                  <c:v>14.88</c:v>
                </c:pt>
                <c:pt idx="31">
                  <c:v>12.07</c:v>
                </c:pt>
                <c:pt idx="32">
                  <c:v>9.7509999999999994</c:v>
                </c:pt>
                <c:pt idx="33">
                  <c:v>11.53</c:v>
                </c:pt>
                <c:pt idx="34">
                  <c:v>13.31</c:v>
                </c:pt>
                <c:pt idx="35">
                  <c:v>13.7</c:v>
                </c:pt>
                <c:pt idx="36">
                  <c:v>17.82</c:v>
                </c:pt>
                <c:pt idx="37">
                  <c:v>17.39</c:v>
                </c:pt>
                <c:pt idx="38">
                  <c:v>14.25</c:v>
                </c:pt>
                <c:pt idx="39">
                  <c:v>11.9</c:v>
                </c:pt>
                <c:pt idx="40">
                  <c:v>13.64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0-4A2F-429C-BD81-9063BB42DF4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964215503"/>
        <c:axId val="894228111"/>
      </c:barChart>
      <c:catAx>
        <c:axId val="96421550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894228111"/>
        <c:crosses val="autoZero"/>
        <c:auto val="1"/>
        <c:lblAlgn val="ctr"/>
        <c:lblOffset val="100"/>
        <c:noMultiLvlLbl val="0"/>
      </c:catAx>
      <c:valAx>
        <c:axId val="894228111"/>
        <c:scaling>
          <c:orientation val="minMax"/>
          <c:max val="30"/>
          <c:min val="0"/>
        </c:scaling>
        <c:delete val="0"/>
        <c:axPos val="l"/>
        <c:numFmt formatCode="0_ " sourceLinked="0"/>
        <c:majorTickMark val="in"/>
        <c:minorTickMark val="none"/>
        <c:tickLblPos val="nextTo"/>
        <c:spPr>
          <a:noFill/>
          <a:ln w="12700"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964215503"/>
        <c:crosses val="autoZero"/>
        <c:crossBetween val="between"/>
        <c:majorUnit val="10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ja-JP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4559777311896567E-2"/>
          <c:y val="9.5169841038434441E-2"/>
          <c:w val="0.89227424688514378"/>
          <c:h val="0.4916615233016669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bg1"/>
            </a:solidFill>
            <a:ln>
              <a:solidFill>
                <a:schemeClr val="accent4"/>
              </a:solidFill>
            </a:ln>
            <a:effectLst/>
          </c:spPr>
          <c:invertIfNegative val="0"/>
          <c:dPt>
            <c:idx val="5"/>
            <c:invertIfNegative val="0"/>
            <c:bubble3D val="0"/>
            <c:spPr>
              <a:solidFill>
                <a:schemeClr val="accent4"/>
              </a:solidFill>
              <a:ln>
                <a:solidFill>
                  <a:schemeClr val="accent4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4DF2-41C4-BEA9-29F7B974A520}"/>
              </c:ext>
            </c:extLst>
          </c:dPt>
          <c:dPt>
            <c:idx val="7"/>
            <c:invertIfNegative val="0"/>
            <c:bubble3D val="0"/>
            <c:spPr>
              <a:solidFill>
                <a:schemeClr val="accent4"/>
              </a:solidFill>
              <a:ln>
                <a:solidFill>
                  <a:schemeClr val="accent4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4DF2-41C4-BEA9-29F7B974A520}"/>
              </c:ext>
            </c:extLst>
          </c:dPt>
          <c:dPt>
            <c:idx val="8"/>
            <c:invertIfNegative val="0"/>
            <c:bubble3D val="0"/>
            <c:spPr>
              <a:solidFill>
                <a:schemeClr val="bg1"/>
              </a:solidFill>
              <a:ln>
                <a:solidFill>
                  <a:schemeClr val="accent4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4DF2-41C4-BEA9-29F7B974A520}"/>
              </c:ext>
            </c:extLst>
          </c:dPt>
          <c:dPt>
            <c:idx val="9"/>
            <c:invertIfNegative val="0"/>
            <c:bubble3D val="0"/>
            <c:spPr>
              <a:solidFill>
                <a:schemeClr val="bg1"/>
              </a:solidFill>
              <a:ln>
                <a:solidFill>
                  <a:schemeClr val="accent4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4DF2-41C4-BEA9-29F7B974A520}"/>
              </c:ext>
            </c:extLst>
          </c:dPt>
          <c:dPt>
            <c:idx val="10"/>
            <c:invertIfNegative val="0"/>
            <c:bubble3D val="0"/>
            <c:spPr>
              <a:solidFill>
                <a:schemeClr val="bg1"/>
              </a:solidFill>
              <a:ln>
                <a:solidFill>
                  <a:schemeClr val="accent4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4DF2-41C4-BEA9-29F7B974A520}"/>
              </c:ext>
            </c:extLst>
          </c:dPt>
          <c:dPt>
            <c:idx val="18"/>
            <c:invertIfNegative val="0"/>
            <c:bubble3D val="0"/>
            <c:spPr>
              <a:solidFill>
                <a:schemeClr val="bg1"/>
              </a:solidFill>
              <a:ln>
                <a:solidFill>
                  <a:schemeClr val="accent4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C-D8C2-4DA7-93F6-599A2D6DFFEA}"/>
              </c:ext>
            </c:extLst>
          </c:dPt>
          <c:dPt>
            <c:idx val="19"/>
            <c:invertIfNegative val="0"/>
            <c:bubble3D val="0"/>
            <c:spPr>
              <a:solidFill>
                <a:schemeClr val="accent4"/>
              </a:solidFill>
              <a:ln>
                <a:solidFill>
                  <a:schemeClr val="accent4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E-D8C2-4DA7-93F6-599A2D6DFFEA}"/>
              </c:ext>
            </c:extLst>
          </c:dPt>
          <c:dPt>
            <c:idx val="20"/>
            <c:invertIfNegative val="0"/>
            <c:bubble3D val="0"/>
            <c:spPr>
              <a:solidFill>
                <a:schemeClr val="accent4"/>
              </a:solidFill>
              <a:ln>
                <a:solidFill>
                  <a:schemeClr val="accent4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D8C2-4DA7-93F6-599A2D6DFFEA}"/>
              </c:ext>
            </c:extLst>
          </c:dPt>
          <c:dPt>
            <c:idx val="26"/>
            <c:invertIfNegative val="0"/>
            <c:bubble3D val="0"/>
            <c:spPr>
              <a:solidFill>
                <a:schemeClr val="accent4"/>
              </a:solidFill>
              <a:ln>
                <a:solidFill>
                  <a:schemeClr val="accent4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D8C2-4DA7-93F6-599A2D6DFFEA}"/>
              </c:ext>
            </c:extLst>
          </c:dPt>
          <c:dPt>
            <c:idx val="35"/>
            <c:invertIfNegative val="0"/>
            <c:bubble3D val="0"/>
            <c:spPr>
              <a:solidFill>
                <a:schemeClr val="bg1"/>
              </a:solidFill>
              <a:ln>
                <a:solidFill>
                  <a:schemeClr val="accent4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4DF2-41C4-BEA9-29F7B974A520}"/>
              </c:ext>
            </c:extLst>
          </c:dPt>
          <c:errBars>
            <c:errBarType val="plus"/>
            <c:errValType val="cust"/>
            <c:noEndCap val="0"/>
            <c:plus>
              <c:numRef>
                <c:f>'Table S2'!$B$51:$B$93</c:f>
                <c:numCache>
                  <c:formatCode>General</c:formatCode>
                  <c:ptCount val="43"/>
                  <c:pt idx="0">
                    <c:v>0.10700744125483233</c:v>
                  </c:pt>
                  <c:pt idx="1">
                    <c:v>0.10700744125483233</c:v>
                  </c:pt>
                  <c:pt idx="2">
                    <c:v>9.267116252065577E-2</c:v>
                  </c:pt>
                  <c:pt idx="3">
                    <c:v>0.14155753899681991</c:v>
                  </c:pt>
                  <c:pt idx="4">
                    <c:v>9.267116252065577E-2</c:v>
                  </c:pt>
                  <c:pt idx="5">
                    <c:v>9.267116252065577E-2</c:v>
                  </c:pt>
                  <c:pt idx="6">
                    <c:v>0.10700744125483233</c:v>
                  </c:pt>
                  <c:pt idx="7">
                    <c:v>9.267116252065577E-2</c:v>
                  </c:pt>
                  <c:pt idx="8">
                    <c:v>9.2671162520653994E-2</c:v>
                  </c:pt>
                  <c:pt idx="9">
                    <c:v>5.3503720627416165E-2</c:v>
                  </c:pt>
                  <c:pt idx="10">
                    <c:v>0.10700744125483028</c:v>
                  </c:pt>
                  <c:pt idx="11">
                    <c:v>0.14155753899681991</c:v>
                  </c:pt>
                  <c:pt idx="12">
                    <c:v>0.16051116188224851</c:v>
                  </c:pt>
                  <c:pt idx="13">
                    <c:v>5.3503720627416165E-2</c:v>
                  </c:pt>
                  <c:pt idx="14">
                    <c:v>9.267116252065577E-2</c:v>
                  </c:pt>
                  <c:pt idx="15">
                    <c:v>5.3503720627416165E-2</c:v>
                  </c:pt>
                  <c:pt idx="16">
                    <c:v>5.3503720627414118E-2</c:v>
                  </c:pt>
                  <c:pt idx="17">
                    <c:v>9.267116252065577E-2</c:v>
                  </c:pt>
                  <c:pt idx="18">
                    <c:v>0.14155753899681991</c:v>
                  </c:pt>
                  <c:pt idx="19">
                    <c:v>0.10700744125483233</c:v>
                  </c:pt>
                  <c:pt idx="20">
                    <c:v>0.16051116188224851</c:v>
                  </c:pt>
                  <c:pt idx="21">
                    <c:v>0.19291040815024932</c:v>
                  </c:pt>
                  <c:pt idx="22">
                    <c:v>9.267116252065577E-2</c:v>
                  </c:pt>
                  <c:pt idx="23">
                    <c:v>0.19291040815024932</c:v>
                  </c:pt>
                  <c:pt idx="24">
                    <c:v>0.16051116188224851</c:v>
                  </c:pt>
                  <c:pt idx="25">
                    <c:v>0.14155753899681991</c:v>
                  </c:pt>
                  <c:pt idx="26">
                    <c:v>0.16051116188224851</c:v>
                  </c:pt>
                  <c:pt idx="27">
                    <c:v>0.10700744125483233</c:v>
                  </c:pt>
                  <c:pt idx="28">
                    <c:v>5.3503720627416165E-2</c:v>
                  </c:pt>
                  <c:pt idx="29">
                    <c:v>9.267116252065577E-2</c:v>
                  </c:pt>
                  <c:pt idx="30">
                    <c:v>5.3503720627416165E-2</c:v>
                  </c:pt>
                  <c:pt idx="31">
                    <c:v>0.10700744125483233</c:v>
                  </c:pt>
                  <c:pt idx="32">
                    <c:v>9.267116252065577E-2</c:v>
                  </c:pt>
                  <c:pt idx="33">
                    <c:v>0.14155753899681991</c:v>
                  </c:pt>
                  <c:pt idx="34">
                    <c:v>0.16051116188224851</c:v>
                  </c:pt>
                  <c:pt idx="35">
                    <c:v>0.14155753899681991</c:v>
                  </c:pt>
                  <c:pt idx="36">
                    <c:v>0.10700744125483233</c:v>
                  </c:pt>
                  <c:pt idx="37">
                    <c:v>0.18534232504131154</c:v>
                  </c:pt>
                  <c:pt idx="38">
                    <c:v>0.14155753899681797</c:v>
                  </c:pt>
                  <c:pt idx="39">
                    <c:v>0.16051116188224851</c:v>
                  </c:pt>
                  <c:pt idx="40">
                    <c:v>0.10700744125483029</c:v>
                  </c:pt>
                  <c:pt idx="41">
                    <c:v>0.10700744125483233</c:v>
                  </c:pt>
                  <c:pt idx="42">
                    <c:v>0.14155753899681991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'Table S2'!$A$6:$A$48</c:f>
              <c:strCache>
                <c:ptCount val="43"/>
                <c:pt idx="0">
                  <c:v>Kos</c:v>
                </c:pt>
                <c:pt idx="1">
                  <c:v>Tak</c:v>
                </c:pt>
                <c:pt idx="2">
                  <c:v>SL1201</c:v>
                </c:pt>
                <c:pt idx="3">
                  <c:v>SL1202</c:v>
                </c:pt>
                <c:pt idx="4">
                  <c:v>SL1203</c:v>
                </c:pt>
                <c:pt idx="5">
                  <c:v>SL1204</c:v>
                </c:pt>
                <c:pt idx="6">
                  <c:v>SL1205</c:v>
                </c:pt>
                <c:pt idx="7">
                  <c:v>SL1206</c:v>
                </c:pt>
                <c:pt idx="8">
                  <c:v>SL1207</c:v>
                </c:pt>
                <c:pt idx="9">
                  <c:v>SL1208</c:v>
                </c:pt>
                <c:pt idx="10">
                  <c:v>SL1209</c:v>
                </c:pt>
                <c:pt idx="11">
                  <c:v>SL1210</c:v>
                </c:pt>
                <c:pt idx="12">
                  <c:v>SL1211</c:v>
                </c:pt>
                <c:pt idx="13">
                  <c:v>SL1212</c:v>
                </c:pt>
                <c:pt idx="14">
                  <c:v>SL1213</c:v>
                </c:pt>
                <c:pt idx="15">
                  <c:v>SL1214</c:v>
                </c:pt>
                <c:pt idx="16">
                  <c:v>SL1215</c:v>
                </c:pt>
                <c:pt idx="17">
                  <c:v>SL1216</c:v>
                </c:pt>
                <c:pt idx="18">
                  <c:v>SL1217</c:v>
                </c:pt>
                <c:pt idx="19">
                  <c:v>SL1218</c:v>
                </c:pt>
                <c:pt idx="20">
                  <c:v>SL1219</c:v>
                </c:pt>
                <c:pt idx="21">
                  <c:v>SL1220</c:v>
                </c:pt>
                <c:pt idx="22">
                  <c:v>SL1221</c:v>
                </c:pt>
                <c:pt idx="23">
                  <c:v>SL1222</c:v>
                </c:pt>
                <c:pt idx="24">
                  <c:v>SL1223</c:v>
                </c:pt>
                <c:pt idx="25">
                  <c:v>SL1224</c:v>
                </c:pt>
                <c:pt idx="26">
                  <c:v>SL1225</c:v>
                </c:pt>
                <c:pt idx="27">
                  <c:v>SL1226</c:v>
                </c:pt>
                <c:pt idx="28">
                  <c:v>SL1227</c:v>
                </c:pt>
                <c:pt idx="29">
                  <c:v>SL1228</c:v>
                </c:pt>
                <c:pt idx="30">
                  <c:v>SL1229</c:v>
                </c:pt>
                <c:pt idx="31">
                  <c:v>SL1230</c:v>
                </c:pt>
                <c:pt idx="32">
                  <c:v>SL1231</c:v>
                </c:pt>
                <c:pt idx="33">
                  <c:v>SL1232</c:v>
                </c:pt>
                <c:pt idx="34">
                  <c:v>SL1233</c:v>
                </c:pt>
                <c:pt idx="35">
                  <c:v>SL1234</c:v>
                </c:pt>
                <c:pt idx="36">
                  <c:v>SL1235</c:v>
                </c:pt>
                <c:pt idx="37">
                  <c:v>SL1236</c:v>
                </c:pt>
                <c:pt idx="38">
                  <c:v>SL1237</c:v>
                </c:pt>
                <c:pt idx="39">
                  <c:v>SL1238</c:v>
                </c:pt>
                <c:pt idx="40">
                  <c:v>SL1239</c:v>
                </c:pt>
                <c:pt idx="41">
                  <c:v>SL1240</c:v>
                </c:pt>
                <c:pt idx="42">
                  <c:v>SL1241</c:v>
                </c:pt>
              </c:strCache>
            </c:strRef>
          </c:cat>
          <c:val>
            <c:numRef>
              <c:f>'Table S2'!$B$6:$B$48</c:f>
              <c:numCache>
                <c:formatCode>0.0_ </c:formatCode>
                <c:ptCount val="43"/>
                <c:pt idx="0">
                  <c:v>19.036219909785181</c:v>
                </c:pt>
                <c:pt idx="1">
                  <c:v>19.592246884909112</c:v>
                </c:pt>
                <c:pt idx="2">
                  <c:v>19.128891072305837</c:v>
                </c:pt>
                <c:pt idx="3">
                  <c:v>18.572864097181903</c:v>
                </c:pt>
                <c:pt idx="4">
                  <c:v>18.85087758474387</c:v>
                </c:pt>
                <c:pt idx="5">
                  <c:v>21.909025947925507</c:v>
                </c:pt>
                <c:pt idx="6">
                  <c:v>17.460810146934037</c:v>
                </c:pt>
                <c:pt idx="7">
                  <c:v>20.055602697512391</c:v>
                </c:pt>
                <c:pt idx="8">
                  <c:v>16.812112009289446</c:v>
                </c:pt>
                <c:pt idx="9">
                  <c:v>16.997454334330758</c:v>
                </c:pt>
                <c:pt idx="10">
                  <c:v>16.904783171810102</c:v>
                </c:pt>
                <c:pt idx="11">
                  <c:v>17.090125496851414</c:v>
                </c:pt>
                <c:pt idx="12">
                  <c:v>19.128891072305837</c:v>
                </c:pt>
                <c:pt idx="13">
                  <c:v>18.572864097181903</c:v>
                </c:pt>
                <c:pt idx="14">
                  <c:v>18.480192934661247</c:v>
                </c:pt>
                <c:pt idx="15">
                  <c:v>17.831494797016656</c:v>
                </c:pt>
                <c:pt idx="16">
                  <c:v>19.221562234826493</c:v>
                </c:pt>
                <c:pt idx="17">
                  <c:v>19.592246884909112</c:v>
                </c:pt>
                <c:pt idx="18">
                  <c:v>20.611629672636326</c:v>
                </c:pt>
                <c:pt idx="19">
                  <c:v>20.51895851011567</c:v>
                </c:pt>
                <c:pt idx="20">
                  <c:v>20.426287347595014</c:v>
                </c:pt>
                <c:pt idx="21">
                  <c:v>19.499575722388457</c:v>
                </c:pt>
                <c:pt idx="22">
                  <c:v>18.480192934661247</c:v>
                </c:pt>
                <c:pt idx="23">
                  <c:v>18.665535259702558</c:v>
                </c:pt>
                <c:pt idx="24">
                  <c:v>18.758206422223214</c:v>
                </c:pt>
                <c:pt idx="25">
                  <c:v>18.202179447099279</c:v>
                </c:pt>
                <c:pt idx="26">
                  <c:v>20.51895851011567</c:v>
                </c:pt>
                <c:pt idx="27">
                  <c:v>19.036219909785181</c:v>
                </c:pt>
                <c:pt idx="28">
                  <c:v>18.387521772140591</c:v>
                </c:pt>
                <c:pt idx="29">
                  <c:v>18.202179447099279</c:v>
                </c:pt>
                <c:pt idx="30">
                  <c:v>17.368138984413381</c:v>
                </c:pt>
                <c:pt idx="31">
                  <c:v>18.758206422223214</c:v>
                </c:pt>
                <c:pt idx="32">
                  <c:v>18.85087758474387</c:v>
                </c:pt>
                <c:pt idx="33">
                  <c:v>17.18279665937207</c:v>
                </c:pt>
                <c:pt idx="34">
                  <c:v>16.626769684248139</c:v>
                </c:pt>
                <c:pt idx="35">
                  <c:v>16.070742709124204</c:v>
                </c:pt>
                <c:pt idx="36">
                  <c:v>16.16341387164486</c:v>
                </c:pt>
                <c:pt idx="37">
                  <c:v>17.924165959537312</c:v>
                </c:pt>
                <c:pt idx="38">
                  <c:v>16.626769684248139</c:v>
                </c:pt>
                <c:pt idx="39">
                  <c:v>18.480192934661247</c:v>
                </c:pt>
                <c:pt idx="40">
                  <c:v>16.719440846768794</c:v>
                </c:pt>
                <c:pt idx="41">
                  <c:v>17.646152471975345</c:v>
                </c:pt>
                <c:pt idx="42">
                  <c:v>17.738823634496001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4DF2-41C4-BEA9-29F7B974A52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970836383"/>
        <c:axId val="811337359"/>
      </c:barChart>
      <c:catAx>
        <c:axId val="97083638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811337359"/>
        <c:crosses val="autoZero"/>
        <c:auto val="1"/>
        <c:lblAlgn val="ctr"/>
        <c:lblOffset val="100"/>
        <c:noMultiLvlLbl val="0"/>
      </c:catAx>
      <c:valAx>
        <c:axId val="811337359"/>
        <c:scaling>
          <c:orientation val="minMax"/>
          <c:max val="25"/>
          <c:min val="5"/>
        </c:scaling>
        <c:delete val="0"/>
        <c:axPos val="l"/>
        <c:numFmt formatCode="0_ " sourceLinked="0"/>
        <c:majorTickMark val="in"/>
        <c:minorTickMark val="none"/>
        <c:tickLblPos val="nextTo"/>
        <c:spPr>
          <a:noFill/>
          <a:ln w="12700"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970836383"/>
        <c:crosses val="autoZero"/>
        <c:crossBetween val="between"/>
        <c:majorUnit val="5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ja-JP"/>
    </a:p>
  </c:txPr>
  <c:externalData r:id="rId3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3544937930322254E-2"/>
          <c:y val="9.5169841038434441E-2"/>
          <c:w val="0.90693774529194693"/>
          <c:h val="0.57308466055975271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bg1"/>
            </a:solidFill>
            <a:ln>
              <a:solidFill>
                <a:schemeClr val="accent2"/>
              </a:solidFill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chemeClr val="accent2"/>
              </a:solidFill>
              <a:ln>
                <a:solidFill>
                  <a:schemeClr val="accent2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41E6-4FF2-A530-8D773855049C}"/>
              </c:ext>
            </c:extLst>
          </c:dPt>
          <c:dPt>
            <c:idx val="3"/>
            <c:invertIfNegative val="0"/>
            <c:bubble3D val="0"/>
            <c:spPr>
              <a:solidFill>
                <a:schemeClr val="bg1"/>
              </a:solidFill>
              <a:ln>
                <a:solidFill>
                  <a:schemeClr val="accent2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41E6-4FF2-A530-8D773855049C}"/>
              </c:ext>
            </c:extLst>
          </c:dPt>
          <c:dPt>
            <c:idx val="5"/>
            <c:invertIfNegative val="0"/>
            <c:bubble3D val="0"/>
            <c:spPr>
              <a:solidFill>
                <a:schemeClr val="bg1"/>
              </a:solidFill>
              <a:ln>
                <a:solidFill>
                  <a:schemeClr val="accent2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41E6-4FF2-A530-8D773855049C}"/>
              </c:ext>
            </c:extLst>
          </c:dPt>
          <c:dPt>
            <c:idx val="6"/>
            <c:invertIfNegative val="0"/>
            <c:bubble3D val="0"/>
            <c:spPr>
              <a:solidFill>
                <a:schemeClr val="accent2"/>
              </a:solidFill>
              <a:ln>
                <a:solidFill>
                  <a:schemeClr val="accent2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41E6-4FF2-A530-8D773855049C}"/>
              </c:ext>
            </c:extLst>
          </c:dPt>
          <c:dPt>
            <c:idx val="9"/>
            <c:invertIfNegative val="0"/>
            <c:bubble3D val="0"/>
            <c:spPr>
              <a:solidFill>
                <a:schemeClr val="accent2"/>
              </a:solidFill>
              <a:ln>
                <a:solidFill>
                  <a:schemeClr val="accent2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41E6-4FF2-A530-8D773855049C}"/>
              </c:ext>
            </c:extLst>
          </c:dPt>
          <c:dPt>
            <c:idx val="11"/>
            <c:invertIfNegative val="0"/>
            <c:bubble3D val="0"/>
            <c:spPr>
              <a:solidFill>
                <a:schemeClr val="accent2"/>
              </a:solidFill>
              <a:ln>
                <a:solidFill>
                  <a:schemeClr val="accent2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A-AA78-45FF-BC28-B8561933FAD1}"/>
              </c:ext>
            </c:extLst>
          </c:dPt>
          <c:dPt>
            <c:idx val="14"/>
            <c:invertIfNegative val="0"/>
            <c:bubble3D val="0"/>
            <c:spPr>
              <a:solidFill>
                <a:schemeClr val="accent2"/>
              </a:solidFill>
              <a:ln>
                <a:solidFill>
                  <a:schemeClr val="accent2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41E6-4FF2-A530-8D773855049C}"/>
              </c:ext>
            </c:extLst>
          </c:dPt>
          <c:dPt>
            <c:idx val="18"/>
            <c:invertIfNegative val="0"/>
            <c:bubble3D val="0"/>
            <c:spPr>
              <a:solidFill>
                <a:schemeClr val="bg1"/>
              </a:solidFill>
              <a:ln>
                <a:solidFill>
                  <a:schemeClr val="accent2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8-A684-43BA-AA67-924925A9BF75}"/>
              </c:ext>
            </c:extLst>
          </c:dPt>
          <c:dPt>
            <c:idx val="20"/>
            <c:invertIfNegative val="0"/>
            <c:bubble3D val="0"/>
            <c:spPr>
              <a:solidFill>
                <a:schemeClr val="accent2"/>
              </a:solidFill>
              <a:ln>
                <a:solidFill>
                  <a:schemeClr val="accent2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41E6-4FF2-A530-8D773855049C}"/>
              </c:ext>
            </c:extLst>
          </c:dPt>
          <c:dPt>
            <c:idx val="23"/>
            <c:invertIfNegative val="0"/>
            <c:bubble3D val="0"/>
            <c:spPr>
              <a:solidFill>
                <a:schemeClr val="bg1"/>
              </a:solidFill>
              <a:ln>
                <a:solidFill>
                  <a:schemeClr val="accent2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41E6-4FF2-A530-8D773855049C}"/>
              </c:ext>
            </c:extLst>
          </c:dPt>
          <c:dPt>
            <c:idx val="24"/>
            <c:invertIfNegative val="0"/>
            <c:bubble3D val="0"/>
            <c:spPr>
              <a:solidFill>
                <a:schemeClr val="bg1"/>
              </a:solidFill>
              <a:ln>
                <a:solidFill>
                  <a:schemeClr val="accent2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1-41E6-4FF2-A530-8D773855049C}"/>
              </c:ext>
            </c:extLst>
          </c:dPt>
          <c:dPt>
            <c:idx val="26"/>
            <c:invertIfNegative val="0"/>
            <c:bubble3D val="0"/>
            <c:spPr>
              <a:solidFill>
                <a:schemeClr val="bg1"/>
              </a:solidFill>
              <a:ln>
                <a:solidFill>
                  <a:schemeClr val="accent2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3-41E6-4FF2-A530-8D773855049C}"/>
              </c:ext>
            </c:extLst>
          </c:dPt>
          <c:dPt>
            <c:idx val="37"/>
            <c:invertIfNegative val="0"/>
            <c:bubble3D val="0"/>
            <c:spPr>
              <a:solidFill>
                <a:schemeClr val="bg1"/>
              </a:solidFill>
              <a:ln>
                <a:solidFill>
                  <a:schemeClr val="accent2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5-41E6-4FF2-A530-8D773855049C}"/>
              </c:ext>
            </c:extLst>
          </c:dPt>
          <c:dPt>
            <c:idx val="38"/>
            <c:invertIfNegative val="0"/>
            <c:bubble3D val="0"/>
            <c:spPr>
              <a:solidFill>
                <a:schemeClr val="accent2"/>
              </a:solidFill>
              <a:ln>
                <a:solidFill>
                  <a:schemeClr val="accent2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7-41E6-4FF2-A530-8D773855049C}"/>
              </c:ext>
            </c:extLst>
          </c:dPt>
          <c:errBars>
            <c:errBarType val="plus"/>
            <c:errValType val="cust"/>
            <c:noEndCap val="0"/>
            <c:plus>
              <c:numRef>
                <c:f>'Table S2'!$L$51:$L$93</c:f>
                <c:numCache>
                  <c:formatCode>General</c:formatCode>
                  <c:ptCount val="43"/>
                  <c:pt idx="0">
                    <c:v>4.567333333333333</c:v>
                  </c:pt>
                  <c:pt idx="1">
                    <c:v>4.7160000000000002</c:v>
                  </c:pt>
                  <c:pt idx="2">
                    <c:v>5.4366666666666665</c:v>
                  </c:pt>
                  <c:pt idx="3">
                    <c:v>4.5433333333333339</c:v>
                  </c:pt>
                  <c:pt idx="4">
                    <c:v>4.8159999999999998</c:v>
                  </c:pt>
                  <c:pt idx="5">
                    <c:v>5.2819999999999991</c:v>
                  </c:pt>
                  <c:pt idx="6">
                    <c:v>5.7493333333333334</c:v>
                  </c:pt>
                  <c:pt idx="7">
                    <c:v>6.0006666666666666</c:v>
                  </c:pt>
                  <c:pt idx="8">
                    <c:v>5.3500000000000005</c:v>
                  </c:pt>
                  <c:pt idx="9">
                    <c:v>2.4253333333333331</c:v>
                  </c:pt>
                  <c:pt idx="10">
                    <c:v>4.5213333333333336</c:v>
                  </c:pt>
                  <c:pt idx="11">
                    <c:v>5.1419999999999995</c:v>
                  </c:pt>
                  <c:pt idx="12">
                    <c:v>4.2106666666666666</c:v>
                  </c:pt>
                  <c:pt idx="13">
                    <c:v>4.3453333333333335</c:v>
                  </c:pt>
                  <c:pt idx="14">
                    <c:v>4.7293333333333329</c:v>
                  </c:pt>
                  <c:pt idx="15">
                    <c:v>4.2280000000000006</c:v>
                  </c:pt>
                  <c:pt idx="16">
                    <c:v>6.3713333333333333</c:v>
                  </c:pt>
                  <c:pt idx="17">
                    <c:v>5.5993333333333331</c:v>
                  </c:pt>
                  <c:pt idx="18">
                    <c:v>6</c:v>
                  </c:pt>
                  <c:pt idx="19">
                    <c:v>6.1559999999999997</c:v>
                  </c:pt>
                  <c:pt idx="20">
                    <c:v>5.5666666666666664</c:v>
                  </c:pt>
                  <c:pt idx="21">
                    <c:v>3.9426666666666663</c:v>
                  </c:pt>
                  <c:pt idx="22">
                    <c:v>4.4613333333333332</c:v>
                  </c:pt>
                  <c:pt idx="23">
                    <c:v>3.5180000000000002</c:v>
                  </c:pt>
                  <c:pt idx="24">
                    <c:v>4.4706666666666672</c:v>
                  </c:pt>
                  <c:pt idx="25">
                    <c:v>4.924666666666667</c:v>
                  </c:pt>
                  <c:pt idx="26">
                    <c:v>3.0700000000000003</c:v>
                  </c:pt>
                  <c:pt idx="27">
                    <c:v>3.8126666666666664</c:v>
                  </c:pt>
                  <c:pt idx="28">
                    <c:v>3.6986666666666661</c:v>
                  </c:pt>
                  <c:pt idx="29">
                    <c:v>3.7893333333333334</c:v>
                  </c:pt>
                  <c:pt idx="30">
                    <c:v>6.214666666666667</c:v>
                  </c:pt>
                  <c:pt idx="31">
                    <c:v>4.8733333333333331</c:v>
                  </c:pt>
                  <c:pt idx="32">
                    <c:v>6.4713333333333338</c:v>
                  </c:pt>
                  <c:pt idx="33">
                    <c:v>4.5013333333333341</c:v>
                  </c:pt>
                  <c:pt idx="34">
                    <c:v>5.1539999999999999</c:v>
                  </c:pt>
                  <c:pt idx="35">
                    <c:v>5.9846666666666666</c:v>
                  </c:pt>
                  <c:pt idx="36">
                    <c:v>5.1340000000000003</c:v>
                  </c:pt>
                  <c:pt idx="37">
                    <c:v>4.3886666666666665</c:v>
                  </c:pt>
                  <c:pt idx="38">
                    <c:v>5.8093333333333339</c:v>
                  </c:pt>
                  <c:pt idx="39">
                    <c:v>5.182666666666667</c:v>
                  </c:pt>
                  <c:pt idx="40">
                    <c:v>4.38</c:v>
                  </c:pt>
                  <c:pt idx="41">
                    <c:v>4.762666666666667</c:v>
                  </c:pt>
                  <c:pt idx="42">
                    <c:v>5.2440000000000007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'Table S2'!$A$6:$A$48</c:f>
              <c:strCache>
                <c:ptCount val="43"/>
                <c:pt idx="0">
                  <c:v>Kos</c:v>
                </c:pt>
                <c:pt idx="1">
                  <c:v>Tak</c:v>
                </c:pt>
                <c:pt idx="2">
                  <c:v>SL1201</c:v>
                </c:pt>
                <c:pt idx="3">
                  <c:v>SL1202</c:v>
                </c:pt>
                <c:pt idx="4">
                  <c:v>SL1203</c:v>
                </c:pt>
                <c:pt idx="5">
                  <c:v>SL1204</c:v>
                </c:pt>
                <c:pt idx="6">
                  <c:v>SL1205</c:v>
                </c:pt>
                <c:pt idx="7">
                  <c:v>SL1206</c:v>
                </c:pt>
                <c:pt idx="8">
                  <c:v>SL1207</c:v>
                </c:pt>
                <c:pt idx="9">
                  <c:v>SL1208</c:v>
                </c:pt>
                <c:pt idx="10">
                  <c:v>SL1209</c:v>
                </c:pt>
                <c:pt idx="11">
                  <c:v>SL1210</c:v>
                </c:pt>
                <c:pt idx="12">
                  <c:v>SL1211</c:v>
                </c:pt>
                <c:pt idx="13">
                  <c:v>SL1212</c:v>
                </c:pt>
                <c:pt idx="14">
                  <c:v>SL1213</c:v>
                </c:pt>
                <c:pt idx="15">
                  <c:v>SL1214</c:v>
                </c:pt>
                <c:pt idx="16">
                  <c:v>SL1215</c:v>
                </c:pt>
                <c:pt idx="17">
                  <c:v>SL1216</c:v>
                </c:pt>
                <c:pt idx="18">
                  <c:v>SL1217</c:v>
                </c:pt>
                <c:pt idx="19">
                  <c:v>SL1218</c:v>
                </c:pt>
                <c:pt idx="20">
                  <c:v>SL1219</c:v>
                </c:pt>
                <c:pt idx="21">
                  <c:v>SL1220</c:v>
                </c:pt>
                <c:pt idx="22">
                  <c:v>SL1221</c:v>
                </c:pt>
                <c:pt idx="23">
                  <c:v>SL1222</c:v>
                </c:pt>
                <c:pt idx="24">
                  <c:v>SL1223</c:v>
                </c:pt>
                <c:pt idx="25">
                  <c:v>SL1224</c:v>
                </c:pt>
                <c:pt idx="26">
                  <c:v>SL1225</c:v>
                </c:pt>
                <c:pt idx="27">
                  <c:v>SL1226</c:v>
                </c:pt>
                <c:pt idx="28">
                  <c:v>SL1227</c:v>
                </c:pt>
                <c:pt idx="29">
                  <c:v>SL1228</c:v>
                </c:pt>
                <c:pt idx="30">
                  <c:v>SL1229</c:v>
                </c:pt>
                <c:pt idx="31">
                  <c:v>SL1230</c:v>
                </c:pt>
                <c:pt idx="32">
                  <c:v>SL1231</c:v>
                </c:pt>
                <c:pt idx="33">
                  <c:v>SL1232</c:v>
                </c:pt>
                <c:pt idx="34">
                  <c:v>SL1233</c:v>
                </c:pt>
                <c:pt idx="35">
                  <c:v>SL1234</c:v>
                </c:pt>
                <c:pt idx="36">
                  <c:v>SL1235</c:v>
                </c:pt>
                <c:pt idx="37">
                  <c:v>SL1236</c:v>
                </c:pt>
                <c:pt idx="38">
                  <c:v>SL1237</c:v>
                </c:pt>
                <c:pt idx="39">
                  <c:v>SL1238</c:v>
                </c:pt>
                <c:pt idx="40">
                  <c:v>SL1239</c:v>
                </c:pt>
                <c:pt idx="41">
                  <c:v>SL1240</c:v>
                </c:pt>
                <c:pt idx="42">
                  <c:v>SL1241</c:v>
                </c:pt>
              </c:strCache>
            </c:strRef>
          </c:cat>
          <c:val>
            <c:numRef>
              <c:f>'Table S2'!$L$6:$L$48</c:f>
              <c:numCache>
                <c:formatCode>0.0_ </c:formatCode>
                <c:ptCount val="43"/>
                <c:pt idx="0">
                  <c:v>32.35</c:v>
                </c:pt>
                <c:pt idx="1">
                  <c:v>17.190000000000001</c:v>
                </c:pt>
                <c:pt idx="2">
                  <c:v>24.38</c:v>
                </c:pt>
                <c:pt idx="3">
                  <c:v>20.47</c:v>
                </c:pt>
                <c:pt idx="4">
                  <c:v>21.24</c:v>
                </c:pt>
                <c:pt idx="5">
                  <c:v>20.94</c:v>
                </c:pt>
                <c:pt idx="6">
                  <c:v>19.37</c:v>
                </c:pt>
                <c:pt idx="7">
                  <c:v>30.02</c:v>
                </c:pt>
                <c:pt idx="8">
                  <c:v>22.39</c:v>
                </c:pt>
                <c:pt idx="9">
                  <c:v>17.100000000000001</c:v>
                </c:pt>
                <c:pt idx="10">
                  <c:v>24.74</c:v>
                </c:pt>
                <c:pt idx="11">
                  <c:v>18.32</c:v>
                </c:pt>
                <c:pt idx="12">
                  <c:v>20.170000000000002</c:v>
                </c:pt>
                <c:pt idx="13">
                  <c:v>19.63</c:v>
                </c:pt>
                <c:pt idx="14">
                  <c:v>15.88</c:v>
                </c:pt>
                <c:pt idx="15">
                  <c:v>22.29</c:v>
                </c:pt>
                <c:pt idx="16">
                  <c:v>28.24</c:v>
                </c:pt>
                <c:pt idx="17">
                  <c:v>26.9</c:v>
                </c:pt>
                <c:pt idx="18">
                  <c:v>32.840000000000003</c:v>
                </c:pt>
                <c:pt idx="19">
                  <c:v>29</c:v>
                </c:pt>
                <c:pt idx="20">
                  <c:v>18.63</c:v>
                </c:pt>
                <c:pt idx="21">
                  <c:v>22.11</c:v>
                </c:pt>
                <c:pt idx="22">
                  <c:v>23.47</c:v>
                </c:pt>
                <c:pt idx="23">
                  <c:v>21.48</c:v>
                </c:pt>
                <c:pt idx="24">
                  <c:v>20.96</c:v>
                </c:pt>
                <c:pt idx="25">
                  <c:v>25.45</c:v>
                </c:pt>
                <c:pt idx="26">
                  <c:v>19.920000000000002</c:v>
                </c:pt>
                <c:pt idx="27">
                  <c:v>22.4</c:v>
                </c:pt>
                <c:pt idx="28">
                  <c:v>26.18</c:v>
                </c:pt>
                <c:pt idx="29">
                  <c:v>24.32</c:v>
                </c:pt>
                <c:pt idx="30">
                  <c:v>23.38</c:v>
                </c:pt>
                <c:pt idx="31">
                  <c:v>26.56</c:v>
                </c:pt>
                <c:pt idx="32">
                  <c:v>23.52</c:v>
                </c:pt>
                <c:pt idx="33">
                  <c:v>22.6</c:v>
                </c:pt>
                <c:pt idx="34">
                  <c:v>22.41</c:v>
                </c:pt>
                <c:pt idx="35">
                  <c:v>24.42</c:v>
                </c:pt>
                <c:pt idx="36">
                  <c:v>19.829999999999998</c:v>
                </c:pt>
                <c:pt idx="37">
                  <c:v>19.37</c:v>
                </c:pt>
                <c:pt idx="38">
                  <c:v>16.82</c:v>
                </c:pt>
                <c:pt idx="39">
                  <c:v>25.12</c:v>
                </c:pt>
                <c:pt idx="40">
                  <c:v>23.42</c:v>
                </c:pt>
                <c:pt idx="41">
                  <c:v>27.12</c:v>
                </c:pt>
                <c:pt idx="42">
                  <c:v>25.06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8-41E6-4FF2-A530-8D773855049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957738367"/>
        <c:axId val="906403727"/>
      </c:barChart>
      <c:catAx>
        <c:axId val="95773836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906403727"/>
        <c:crosses val="autoZero"/>
        <c:auto val="1"/>
        <c:lblAlgn val="ctr"/>
        <c:lblOffset val="100"/>
        <c:noMultiLvlLbl val="0"/>
      </c:catAx>
      <c:valAx>
        <c:axId val="906403727"/>
        <c:scaling>
          <c:orientation val="minMax"/>
          <c:max val="40"/>
          <c:min val="0"/>
        </c:scaling>
        <c:delete val="0"/>
        <c:axPos val="l"/>
        <c:numFmt formatCode="0_ " sourceLinked="0"/>
        <c:majorTickMark val="in"/>
        <c:minorTickMark val="none"/>
        <c:tickLblPos val="nextTo"/>
        <c:spPr>
          <a:noFill/>
          <a:ln w="12700"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957738367"/>
        <c:crosses val="autoZero"/>
        <c:crossBetween val="between"/>
        <c:majorUnit val="10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ja-JP"/>
    </a:p>
  </c:txPr>
  <c:externalData r:id="rId3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3544937930322254E-2"/>
          <c:y val="9.5169841038434441E-2"/>
          <c:w val="0.89522735522530816"/>
          <c:h val="0.53262675350781208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bg1"/>
            </a:solidFill>
            <a:ln>
              <a:solidFill>
                <a:schemeClr val="accent6"/>
              </a:solidFill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chemeClr val="accent6"/>
              </a:solidFill>
              <a:ln>
                <a:solidFill>
                  <a:schemeClr val="accent6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A-E523-42BE-ACA7-4D5D348C6DD4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6"/>
              </a:solidFill>
              <a:ln>
                <a:solidFill>
                  <a:schemeClr val="accent6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1CA6-411F-A48C-A3AF3959E57E}"/>
              </c:ext>
            </c:extLst>
          </c:dPt>
          <c:dPt>
            <c:idx val="7"/>
            <c:invertIfNegative val="0"/>
            <c:bubble3D val="0"/>
            <c:spPr>
              <a:solidFill>
                <a:schemeClr val="accent6"/>
              </a:solidFill>
              <a:ln>
                <a:solidFill>
                  <a:schemeClr val="accent6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E523-42BE-ACA7-4D5D348C6DD4}"/>
              </c:ext>
            </c:extLst>
          </c:dPt>
          <c:dPt>
            <c:idx val="16"/>
            <c:invertIfNegative val="0"/>
            <c:bubble3D val="0"/>
            <c:spPr>
              <a:solidFill>
                <a:schemeClr val="accent6"/>
              </a:solidFill>
              <a:ln>
                <a:solidFill>
                  <a:schemeClr val="accent6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1CA6-411F-A48C-A3AF3959E57E}"/>
              </c:ext>
            </c:extLst>
          </c:dPt>
          <c:dPt>
            <c:idx val="18"/>
            <c:invertIfNegative val="0"/>
            <c:bubble3D val="0"/>
            <c:spPr>
              <a:solidFill>
                <a:schemeClr val="accent6"/>
              </a:solidFill>
              <a:ln>
                <a:solidFill>
                  <a:schemeClr val="accent6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1CA6-411F-A48C-A3AF3959E57E}"/>
              </c:ext>
            </c:extLst>
          </c:dPt>
          <c:dPt>
            <c:idx val="19"/>
            <c:invertIfNegative val="0"/>
            <c:bubble3D val="0"/>
            <c:spPr>
              <a:solidFill>
                <a:schemeClr val="accent6"/>
              </a:solidFill>
              <a:ln>
                <a:solidFill>
                  <a:schemeClr val="accent6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C-E523-42BE-ACA7-4D5D348C6DD4}"/>
              </c:ext>
            </c:extLst>
          </c:dPt>
          <c:dPt>
            <c:idx val="21"/>
            <c:invertIfNegative val="0"/>
            <c:bubble3D val="0"/>
            <c:spPr>
              <a:solidFill>
                <a:schemeClr val="accent6"/>
              </a:solidFill>
              <a:ln>
                <a:solidFill>
                  <a:schemeClr val="accent6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E523-42BE-ACA7-4D5D348C6DD4}"/>
              </c:ext>
            </c:extLst>
          </c:dPt>
          <c:dPt>
            <c:idx val="22"/>
            <c:invertIfNegative val="0"/>
            <c:bubble3D val="0"/>
            <c:spPr>
              <a:solidFill>
                <a:schemeClr val="accent6"/>
              </a:solidFill>
              <a:ln>
                <a:solidFill>
                  <a:schemeClr val="accent6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E-E523-42BE-ACA7-4D5D348C6DD4}"/>
              </c:ext>
            </c:extLst>
          </c:dPt>
          <c:dPt>
            <c:idx val="28"/>
            <c:invertIfNegative val="0"/>
            <c:bubble3D val="0"/>
            <c:spPr>
              <a:solidFill>
                <a:schemeClr val="accent6"/>
              </a:solidFill>
              <a:ln>
                <a:solidFill>
                  <a:schemeClr val="accent6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E523-42BE-ACA7-4D5D348C6DD4}"/>
              </c:ext>
            </c:extLst>
          </c:dPt>
          <c:dPt>
            <c:idx val="33"/>
            <c:invertIfNegative val="0"/>
            <c:bubble3D val="0"/>
            <c:spPr>
              <a:solidFill>
                <a:schemeClr val="accent6"/>
              </a:solidFill>
              <a:ln>
                <a:solidFill>
                  <a:schemeClr val="accent6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1CA6-411F-A48C-A3AF3959E57E}"/>
              </c:ext>
            </c:extLst>
          </c:dPt>
          <c:dPt>
            <c:idx val="36"/>
            <c:invertIfNegative val="0"/>
            <c:bubble3D val="0"/>
            <c:spPr>
              <a:solidFill>
                <a:schemeClr val="accent6"/>
              </a:solidFill>
              <a:ln>
                <a:solidFill>
                  <a:schemeClr val="accent6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1CA6-411F-A48C-A3AF3959E57E}"/>
              </c:ext>
            </c:extLst>
          </c:dPt>
          <c:dPt>
            <c:idx val="39"/>
            <c:invertIfNegative val="0"/>
            <c:bubble3D val="0"/>
            <c:spPr>
              <a:solidFill>
                <a:schemeClr val="accent6"/>
              </a:solidFill>
              <a:ln>
                <a:solidFill>
                  <a:schemeClr val="accent6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0-E523-42BE-ACA7-4D5D348C6DD4}"/>
              </c:ext>
            </c:extLst>
          </c:dPt>
          <c:errBars>
            <c:errBarType val="plus"/>
            <c:errValType val="cust"/>
            <c:noEndCap val="0"/>
            <c:plus>
              <c:numRef>
                <c:f>'Table S2'!$R$51:$R$93</c:f>
                <c:numCache>
                  <c:formatCode>General</c:formatCode>
                  <c:ptCount val="43"/>
                  <c:pt idx="0">
                    <c:v>3.786</c:v>
                  </c:pt>
                  <c:pt idx="1">
                    <c:v>3.0089999999999999</c:v>
                  </c:pt>
                  <c:pt idx="2">
                    <c:v>2.9039999999999999</c:v>
                  </c:pt>
                  <c:pt idx="3">
                    <c:v>3.21</c:v>
                  </c:pt>
                  <c:pt idx="4">
                    <c:v>2.218</c:v>
                  </c:pt>
                  <c:pt idx="5">
                    <c:v>2.8130000000000002</c:v>
                  </c:pt>
                  <c:pt idx="6">
                    <c:v>3.3239999999999998</c:v>
                  </c:pt>
                  <c:pt idx="7">
                    <c:v>1.623</c:v>
                  </c:pt>
                  <c:pt idx="8">
                    <c:v>2.3679999999999999</c:v>
                  </c:pt>
                  <c:pt idx="9">
                    <c:v>1.494</c:v>
                  </c:pt>
                  <c:pt idx="10">
                    <c:v>1.62</c:v>
                  </c:pt>
                  <c:pt idx="11">
                    <c:v>2.3959999999999999</c:v>
                  </c:pt>
                  <c:pt idx="12">
                    <c:v>1.9179999999999999</c:v>
                  </c:pt>
                  <c:pt idx="13">
                    <c:v>2.7930000000000001</c:v>
                  </c:pt>
                  <c:pt idx="14">
                    <c:v>2.1909999999999998</c:v>
                  </c:pt>
                  <c:pt idx="15">
                    <c:v>3.1749999999999998</c:v>
                  </c:pt>
                  <c:pt idx="16">
                    <c:v>2.7450000000000001</c:v>
                  </c:pt>
                  <c:pt idx="17">
                    <c:v>2.4830000000000001</c:v>
                  </c:pt>
                  <c:pt idx="18">
                    <c:v>2.3809999999999998</c:v>
                  </c:pt>
                  <c:pt idx="19">
                    <c:v>3.0289999999999999</c:v>
                  </c:pt>
                  <c:pt idx="20">
                    <c:v>3.48</c:v>
                  </c:pt>
                  <c:pt idx="21">
                    <c:v>2.831</c:v>
                  </c:pt>
                  <c:pt idx="22">
                    <c:v>2.9289999999999998</c:v>
                  </c:pt>
                  <c:pt idx="23">
                    <c:v>1.972</c:v>
                  </c:pt>
                  <c:pt idx="24">
                    <c:v>1.95</c:v>
                  </c:pt>
                  <c:pt idx="25">
                    <c:v>1.8160000000000001</c:v>
                  </c:pt>
                  <c:pt idx="26">
                    <c:v>2.3439999999999999</c:v>
                  </c:pt>
                  <c:pt idx="27">
                    <c:v>2.6259999999999999</c:v>
                  </c:pt>
                  <c:pt idx="28">
                    <c:v>1.9139999999999999</c:v>
                  </c:pt>
                  <c:pt idx="29">
                    <c:v>2.5299999999999998</c:v>
                  </c:pt>
                  <c:pt idx="30">
                    <c:v>2.4529999999999998</c:v>
                  </c:pt>
                  <c:pt idx="31">
                    <c:v>2.2930000000000001</c:v>
                  </c:pt>
                  <c:pt idx="32">
                    <c:v>2.2599999999999998</c:v>
                  </c:pt>
                  <c:pt idx="33">
                    <c:v>2.0640000000000001</c:v>
                  </c:pt>
                  <c:pt idx="34">
                    <c:v>2.5089999999999999</c:v>
                  </c:pt>
                  <c:pt idx="35">
                    <c:v>3.2480000000000002</c:v>
                  </c:pt>
                  <c:pt idx="36">
                    <c:v>3.7170000000000001</c:v>
                  </c:pt>
                  <c:pt idx="37">
                    <c:v>2.5960000000000001</c:v>
                  </c:pt>
                  <c:pt idx="38">
                    <c:v>1.873</c:v>
                  </c:pt>
                  <c:pt idx="39">
                    <c:v>3.3</c:v>
                  </c:pt>
                  <c:pt idx="40">
                    <c:v>2.8330000000000002</c:v>
                  </c:pt>
                  <c:pt idx="41">
                    <c:v>3.222</c:v>
                  </c:pt>
                  <c:pt idx="42">
                    <c:v>2.464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'Table S2'!$A$6:$A$48</c:f>
              <c:strCache>
                <c:ptCount val="43"/>
                <c:pt idx="0">
                  <c:v>Kos</c:v>
                </c:pt>
                <c:pt idx="1">
                  <c:v>Tak</c:v>
                </c:pt>
                <c:pt idx="2">
                  <c:v>SL1201</c:v>
                </c:pt>
                <c:pt idx="3">
                  <c:v>SL1202</c:v>
                </c:pt>
                <c:pt idx="4">
                  <c:v>SL1203</c:v>
                </c:pt>
                <c:pt idx="5">
                  <c:v>SL1204</c:v>
                </c:pt>
                <c:pt idx="6">
                  <c:v>SL1205</c:v>
                </c:pt>
                <c:pt idx="7">
                  <c:v>SL1206</c:v>
                </c:pt>
                <c:pt idx="8">
                  <c:v>SL1207</c:v>
                </c:pt>
                <c:pt idx="9">
                  <c:v>SL1208</c:v>
                </c:pt>
                <c:pt idx="10">
                  <c:v>SL1209</c:v>
                </c:pt>
                <c:pt idx="11">
                  <c:v>SL1210</c:v>
                </c:pt>
                <c:pt idx="12">
                  <c:v>SL1211</c:v>
                </c:pt>
                <c:pt idx="13">
                  <c:v>SL1212</c:v>
                </c:pt>
                <c:pt idx="14">
                  <c:v>SL1213</c:v>
                </c:pt>
                <c:pt idx="15">
                  <c:v>SL1214</c:v>
                </c:pt>
                <c:pt idx="16">
                  <c:v>SL1215</c:v>
                </c:pt>
                <c:pt idx="17">
                  <c:v>SL1216</c:v>
                </c:pt>
                <c:pt idx="18">
                  <c:v>SL1217</c:v>
                </c:pt>
                <c:pt idx="19">
                  <c:v>SL1218</c:v>
                </c:pt>
                <c:pt idx="20">
                  <c:v>SL1219</c:v>
                </c:pt>
                <c:pt idx="21">
                  <c:v>SL1220</c:v>
                </c:pt>
                <c:pt idx="22">
                  <c:v>SL1221</c:v>
                </c:pt>
                <c:pt idx="23">
                  <c:v>SL1222</c:v>
                </c:pt>
                <c:pt idx="24">
                  <c:v>SL1223</c:v>
                </c:pt>
                <c:pt idx="25">
                  <c:v>SL1224</c:v>
                </c:pt>
                <c:pt idx="26">
                  <c:v>SL1225</c:v>
                </c:pt>
                <c:pt idx="27">
                  <c:v>SL1226</c:v>
                </c:pt>
                <c:pt idx="28">
                  <c:v>SL1227</c:v>
                </c:pt>
                <c:pt idx="29">
                  <c:v>SL1228</c:v>
                </c:pt>
                <c:pt idx="30">
                  <c:v>SL1229</c:v>
                </c:pt>
                <c:pt idx="31">
                  <c:v>SL1230</c:v>
                </c:pt>
                <c:pt idx="32">
                  <c:v>SL1231</c:v>
                </c:pt>
                <c:pt idx="33">
                  <c:v>SL1232</c:v>
                </c:pt>
                <c:pt idx="34">
                  <c:v>SL1233</c:v>
                </c:pt>
                <c:pt idx="35">
                  <c:v>SL1234</c:v>
                </c:pt>
                <c:pt idx="36">
                  <c:v>SL1235</c:v>
                </c:pt>
                <c:pt idx="37">
                  <c:v>SL1236</c:v>
                </c:pt>
                <c:pt idx="38">
                  <c:v>SL1237</c:v>
                </c:pt>
                <c:pt idx="39">
                  <c:v>SL1238</c:v>
                </c:pt>
                <c:pt idx="40">
                  <c:v>SL1239</c:v>
                </c:pt>
                <c:pt idx="41">
                  <c:v>SL1240</c:v>
                </c:pt>
                <c:pt idx="42">
                  <c:v>SL1241</c:v>
                </c:pt>
              </c:strCache>
            </c:strRef>
          </c:cat>
          <c:val>
            <c:numRef>
              <c:f>'Table S2'!$R$6:$R$48</c:f>
              <c:numCache>
                <c:formatCode>0.0_ </c:formatCode>
                <c:ptCount val="43"/>
                <c:pt idx="0">
                  <c:v>19.190000000000001</c:v>
                </c:pt>
                <c:pt idx="1">
                  <c:v>22.33</c:v>
                </c:pt>
                <c:pt idx="2">
                  <c:v>20.07</c:v>
                </c:pt>
                <c:pt idx="3">
                  <c:v>18.86</c:v>
                </c:pt>
                <c:pt idx="4">
                  <c:v>20.170000000000002</c:v>
                </c:pt>
                <c:pt idx="5">
                  <c:v>23.25</c:v>
                </c:pt>
                <c:pt idx="6">
                  <c:v>19.34</c:v>
                </c:pt>
                <c:pt idx="7">
                  <c:v>22.04</c:v>
                </c:pt>
                <c:pt idx="8">
                  <c:v>18.66</c:v>
                </c:pt>
                <c:pt idx="9">
                  <c:v>18.54</c:v>
                </c:pt>
                <c:pt idx="10">
                  <c:v>19.04</c:v>
                </c:pt>
                <c:pt idx="11">
                  <c:v>19.350000000000001</c:v>
                </c:pt>
                <c:pt idx="12">
                  <c:v>20.51</c:v>
                </c:pt>
                <c:pt idx="13">
                  <c:v>18.96</c:v>
                </c:pt>
                <c:pt idx="14">
                  <c:v>19.61</c:v>
                </c:pt>
                <c:pt idx="15">
                  <c:v>19.95</c:v>
                </c:pt>
                <c:pt idx="16">
                  <c:v>23.56</c:v>
                </c:pt>
                <c:pt idx="17">
                  <c:v>21.37</c:v>
                </c:pt>
                <c:pt idx="18">
                  <c:v>23.92</c:v>
                </c:pt>
                <c:pt idx="19">
                  <c:v>22.81</c:v>
                </c:pt>
                <c:pt idx="20">
                  <c:v>21.41</c:v>
                </c:pt>
                <c:pt idx="21">
                  <c:v>23.07</c:v>
                </c:pt>
                <c:pt idx="22">
                  <c:v>23.07</c:v>
                </c:pt>
                <c:pt idx="23">
                  <c:v>19.14</c:v>
                </c:pt>
                <c:pt idx="24">
                  <c:v>19.63</c:v>
                </c:pt>
                <c:pt idx="25">
                  <c:v>21.49</c:v>
                </c:pt>
                <c:pt idx="26">
                  <c:v>21.51</c:v>
                </c:pt>
                <c:pt idx="27">
                  <c:v>20.27</c:v>
                </c:pt>
                <c:pt idx="28">
                  <c:v>22.97</c:v>
                </c:pt>
                <c:pt idx="29">
                  <c:v>20.39</c:v>
                </c:pt>
                <c:pt idx="30">
                  <c:v>20.68</c:v>
                </c:pt>
                <c:pt idx="31">
                  <c:v>19.87</c:v>
                </c:pt>
                <c:pt idx="32">
                  <c:v>20.79</c:v>
                </c:pt>
                <c:pt idx="33">
                  <c:v>16.3</c:v>
                </c:pt>
                <c:pt idx="34">
                  <c:v>17.09</c:v>
                </c:pt>
                <c:pt idx="35">
                  <c:v>17.11</c:v>
                </c:pt>
                <c:pt idx="36">
                  <c:v>16.39</c:v>
                </c:pt>
                <c:pt idx="37">
                  <c:v>18.32</c:v>
                </c:pt>
                <c:pt idx="38">
                  <c:v>21.14</c:v>
                </c:pt>
                <c:pt idx="39">
                  <c:v>21.98</c:v>
                </c:pt>
                <c:pt idx="40">
                  <c:v>21.37</c:v>
                </c:pt>
                <c:pt idx="41">
                  <c:v>21.33</c:v>
                </c:pt>
                <c:pt idx="42">
                  <c:v>20.62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1CA6-411F-A48C-A3AF3959E57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807858911"/>
        <c:axId val="811334447"/>
      </c:barChart>
      <c:catAx>
        <c:axId val="80785891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811334447"/>
        <c:crosses val="autoZero"/>
        <c:auto val="1"/>
        <c:lblAlgn val="ctr"/>
        <c:lblOffset val="100"/>
        <c:noMultiLvlLbl val="0"/>
      </c:catAx>
      <c:valAx>
        <c:axId val="811334447"/>
        <c:scaling>
          <c:orientation val="minMax"/>
          <c:max val="30"/>
          <c:min val="0"/>
        </c:scaling>
        <c:delete val="0"/>
        <c:axPos val="l"/>
        <c:numFmt formatCode="0_ " sourceLinked="0"/>
        <c:majorTickMark val="in"/>
        <c:minorTickMark val="none"/>
        <c:tickLblPos val="nextTo"/>
        <c:spPr>
          <a:noFill/>
          <a:ln w="12700"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807858911"/>
        <c:crosses val="autoZero"/>
        <c:crossBetween val="between"/>
        <c:majorUnit val="10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ja-JP"/>
    </a:p>
  </c:txPr>
  <c:externalData r:id="rId3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9.059134489709196E-2"/>
          <c:y val="0.11684118965574922"/>
          <c:w val="0.86614057387660948"/>
          <c:h val="0.51312351543942991"/>
        </c:manualLayout>
      </c:layout>
      <c:barChart>
        <c:barDir val="col"/>
        <c:grouping val="clustered"/>
        <c:varyColors val="0"/>
        <c:ser>
          <c:idx val="0"/>
          <c:order val="0"/>
          <c:spPr>
            <a:noFill/>
            <a:ln>
              <a:solidFill>
                <a:srgbClr val="44546A"/>
              </a:solidFill>
            </a:ln>
            <a:effectLst/>
          </c:spPr>
          <c:invertIfNegative val="0"/>
          <c:dPt>
            <c:idx val="2"/>
            <c:invertIfNegative val="0"/>
            <c:bubble3D val="0"/>
            <c:spPr>
              <a:solidFill>
                <a:sysClr val="window" lastClr="FFFFFF"/>
              </a:solidFill>
              <a:ln>
                <a:solidFill>
                  <a:srgbClr val="44546A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24-4FD0-44CC-A5A0-1974610F6F36}"/>
              </c:ext>
            </c:extLst>
          </c:dPt>
          <c:dPt>
            <c:idx val="3"/>
            <c:invertIfNegative val="0"/>
            <c:bubble3D val="0"/>
            <c:spPr>
              <a:solidFill>
                <a:sysClr val="window" lastClr="FFFFFF"/>
              </a:solidFill>
              <a:ln>
                <a:solidFill>
                  <a:srgbClr val="44546A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23-4FD0-44CC-A5A0-1974610F6F36}"/>
              </c:ext>
            </c:extLst>
          </c:dPt>
          <c:dPt>
            <c:idx val="4"/>
            <c:invertIfNegative val="0"/>
            <c:bubble3D val="0"/>
            <c:spPr>
              <a:solidFill>
                <a:sysClr val="window" lastClr="FFFFFF"/>
              </a:solidFill>
              <a:ln>
                <a:solidFill>
                  <a:srgbClr val="44546A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22-4FD0-44CC-A5A0-1974610F6F36}"/>
              </c:ext>
            </c:extLst>
          </c:dPt>
          <c:dPt>
            <c:idx val="5"/>
            <c:invertIfNegative val="0"/>
            <c:bubble3D val="0"/>
            <c:spPr>
              <a:solidFill>
                <a:srgbClr val="44546A"/>
              </a:solidFill>
              <a:ln>
                <a:solidFill>
                  <a:srgbClr val="44546A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6E30-4C33-B920-C9BDF2285E7D}"/>
              </c:ext>
            </c:extLst>
          </c:dPt>
          <c:dPt>
            <c:idx val="6"/>
            <c:invertIfNegative val="0"/>
            <c:bubble3D val="0"/>
            <c:spPr>
              <a:solidFill>
                <a:sysClr val="window" lastClr="FFFFFF"/>
              </a:solidFill>
              <a:ln>
                <a:solidFill>
                  <a:srgbClr val="44546A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21-4FD0-44CC-A5A0-1974610F6F36}"/>
              </c:ext>
            </c:extLst>
          </c:dPt>
          <c:dPt>
            <c:idx val="10"/>
            <c:invertIfNegative val="0"/>
            <c:bubble3D val="0"/>
            <c:spPr>
              <a:solidFill>
                <a:sysClr val="window" lastClr="FFFFFF"/>
              </a:solidFill>
              <a:ln>
                <a:solidFill>
                  <a:srgbClr val="44546A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2-6E30-4C33-B920-C9BDF2285E7D}"/>
              </c:ext>
            </c:extLst>
          </c:dPt>
          <c:dPt>
            <c:idx val="11"/>
            <c:invertIfNegative val="0"/>
            <c:bubble3D val="0"/>
            <c:spPr>
              <a:solidFill>
                <a:sysClr val="window" lastClr="FFFFFF"/>
              </a:solidFill>
              <a:ln>
                <a:solidFill>
                  <a:srgbClr val="44546A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20-4FD0-44CC-A5A0-1974610F6F36}"/>
              </c:ext>
            </c:extLst>
          </c:dPt>
          <c:dPt>
            <c:idx val="12"/>
            <c:invertIfNegative val="0"/>
            <c:bubble3D val="0"/>
            <c:spPr>
              <a:solidFill>
                <a:sysClr val="window" lastClr="FFFFFF"/>
              </a:solidFill>
              <a:ln>
                <a:solidFill>
                  <a:srgbClr val="44546A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6E30-4C33-B920-C9BDF2285E7D}"/>
              </c:ext>
            </c:extLst>
          </c:dPt>
          <c:dPt>
            <c:idx val="13"/>
            <c:invertIfNegative val="0"/>
            <c:bubble3D val="0"/>
            <c:spPr>
              <a:solidFill>
                <a:sysClr val="window" lastClr="FFFFFF"/>
              </a:solidFill>
              <a:ln>
                <a:solidFill>
                  <a:srgbClr val="44546A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F-4FD0-44CC-A5A0-1974610F6F36}"/>
              </c:ext>
            </c:extLst>
          </c:dPt>
          <c:dPt>
            <c:idx val="14"/>
            <c:invertIfNegative val="0"/>
            <c:bubble3D val="0"/>
            <c:spPr>
              <a:solidFill>
                <a:sysClr val="window" lastClr="FFFFFF"/>
              </a:solidFill>
              <a:ln>
                <a:solidFill>
                  <a:srgbClr val="44546A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E-4FD0-44CC-A5A0-1974610F6F36}"/>
              </c:ext>
            </c:extLst>
          </c:dPt>
          <c:dPt>
            <c:idx val="15"/>
            <c:invertIfNegative val="0"/>
            <c:bubble3D val="0"/>
            <c:spPr>
              <a:solidFill>
                <a:srgbClr val="44546A"/>
              </a:solidFill>
              <a:ln>
                <a:solidFill>
                  <a:srgbClr val="44546A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4-6E30-4C33-B920-C9BDF2285E7D}"/>
              </c:ext>
            </c:extLst>
          </c:dPt>
          <c:dPt>
            <c:idx val="17"/>
            <c:invertIfNegative val="0"/>
            <c:bubble3D val="0"/>
            <c:spPr>
              <a:solidFill>
                <a:sysClr val="window" lastClr="FFFFFF"/>
              </a:solidFill>
              <a:ln>
                <a:solidFill>
                  <a:srgbClr val="44546A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6E30-4C33-B920-C9BDF2285E7D}"/>
              </c:ext>
            </c:extLst>
          </c:dPt>
          <c:dPt>
            <c:idx val="18"/>
            <c:invertIfNegative val="0"/>
            <c:bubble3D val="0"/>
            <c:spPr>
              <a:solidFill>
                <a:srgbClr val="44546A"/>
              </a:solidFill>
              <a:ln>
                <a:solidFill>
                  <a:srgbClr val="44546A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6-6E30-4C33-B920-C9BDF2285E7D}"/>
              </c:ext>
            </c:extLst>
          </c:dPt>
          <c:dPt>
            <c:idx val="19"/>
            <c:invertIfNegative val="0"/>
            <c:bubble3D val="0"/>
            <c:spPr>
              <a:solidFill>
                <a:sysClr val="window" lastClr="FFFFFF"/>
              </a:solidFill>
              <a:ln>
                <a:solidFill>
                  <a:srgbClr val="44546A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D-4FD0-44CC-A5A0-1974610F6F36}"/>
              </c:ext>
            </c:extLst>
          </c:dPt>
          <c:dPt>
            <c:idx val="20"/>
            <c:invertIfNegative val="0"/>
            <c:bubble3D val="0"/>
            <c:spPr>
              <a:solidFill>
                <a:srgbClr val="44546A"/>
              </a:solidFill>
              <a:ln>
                <a:solidFill>
                  <a:srgbClr val="44546A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8-6E30-4C33-B920-C9BDF2285E7D}"/>
              </c:ext>
            </c:extLst>
          </c:dPt>
          <c:dPt>
            <c:idx val="21"/>
            <c:invertIfNegative val="0"/>
            <c:bubble3D val="0"/>
            <c:spPr>
              <a:solidFill>
                <a:sysClr val="window" lastClr="FFFFFF"/>
              </a:solidFill>
              <a:ln>
                <a:solidFill>
                  <a:srgbClr val="44546A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C-4FD0-44CC-A5A0-1974610F6F36}"/>
              </c:ext>
            </c:extLst>
          </c:dPt>
          <c:dPt>
            <c:idx val="23"/>
            <c:invertIfNegative val="0"/>
            <c:bubble3D val="0"/>
            <c:spPr>
              <a:solidFill>
                <a:srgbClr val="44546A"/>
              </a:solidFill>
              <a:ln>
                <a:solidFill>
                  <a:srgbClr val="44546A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6E30-4C33-B920-C9BDF2285E7D}"/>
              </c:ext>
            </c:extLst>
          </c:dPt>
          <c:dPt>
            <c:idx val="26"/>
            <c:invertIfNegative val="0"/>
            <c:bubble3D val="0"/>
            <c:spPr>
              <a:solidFill>
                <a:sysClr val="window" lastClr="FFFFFF"/>
              </a:solidFill>
              <a:ln>
                <a:solidFill>
                  <a:srgbClr val="44546A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6E30-4C33-B920-C9BDF2285E7D}"/>
              </c:ext>
            </c:extLst>
          </c:dPt>
          <c:dPt>
            <c:idx val="27"/>
            <c:invertIfNegative val="0"/>
            <c:bubble3D val="0"/>
            <c:spPr>
              <a:solidFill>
                <a:sysClr val="window" lastClr="FFFFFF"/>
              </a:solidFill>
              <a:ln>
                <a:solidFill>
                  <a:srgbClr val="44546A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B-4FD0-44CC-A5A0-1974610F6F36}"/>
              </c:ext>
            </c:extLst>
          </c:dPt>
          <c:dPt>
            <c:idx val="28"/>
            <c:invertIfNegative val="0"/>
            <c:bubble3D val="0"/>
            <c:spPr>
              <a:solidFill>
                <a:sysClr val="window" lastClr="FFFFFF"/>
              </a:solidFill>
              <a:ln>
                <a:solidFill>
                  <a:srgbClr val="44546A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A-4FD0-44CC-A5A0-1974610F6F36}"/>
              </c:ext>
            </c:extLst>
          </c:dPt>
          <c:dPt>
            <c:idx val="33"/>
            <c:invertIfNegative val="0"/>
            <c:bubble3D val="0"/>
            <c:spPr>
              <a:solidFill>
                <a:sysClr val="window" lastClr="FFFFFF"/>
              </a:solidFill>
              <a:ln>
                <a:solidFill>
                  <a:srgbClr val="44546A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A-6E30-4C33-B920-C9BDF2285E7D}"/>
              </c:ext>
            </c:extLst>
          </c:dPt>
          <c:dPt>
            <c:idx val="34"/>
            <c:invertIfNegative val="0"/>
            <c:bubble3D val="0"/>
            <c:spPr>
              <a:solidFill>
                <a:sysClr val="window" lastClr="FFFFFF"/>
              </a:solidFill>
              <a:ln>
                <a:solidFill>
                  <a:srgbClr val="44546A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9-4FD0-44CC-A5A0-1974610F6F36}"/>
              </c:ext>
            </c:extLst>
          </c:dPt>
          <c:dPt>
            <c:idx val="37"/>
            <c:invertIfNegative val="0"/>
            <c:bubble3D val="0"/>
            <c:spPr>
              <a:solidFill>
                <a:sysClr val="window" lastClr="FFFFFF"/>
              </a:solidFill>
              <a:ln>
                <a:solidFill>
                  <a:srgbClr val="44546A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8-4FD0-44CC-A5A0-1974610F6F36}"/>
              </c:ext>
            </c:extLst>
          </c:dPt>
          <c:dPt>
            <c:idx val="38"/>
            <c:invertIfNegative val="0"/>
            <c:bubble3D val="0"/>
            <c:spPr>
              <a:solidFill>
                <a:srgbClr val="44546A"/>
              </a:solidFill>
              <a:ln>
                <a:solidFill>
                  <a:srgbClr val="44546A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6E30-4C33-B920-C9BDF2285E7D}"/>
              </c:ext>
            </c:extLst>
          </c:dPt>
          <c:dPt>
            <c:idx val="39"/>
            <c:invertIfNegative val="0"/>
            <c:bubble3D val="0"/>
            <c:spPr>
              <a:solidFill>
                <a:srgbClr val="44546A"/>
              </a:solidFill>
              <a:ln>
                <a:solidFill>
                  <a:srgbClr val="44546A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C-6E30-4C33-B920-C9BDF2285E7D}"/>
              </c:ext>
            </c:extLst>
          </c:dPt>
          <c:errBars>
            <c:errBarType val="plus"/>
            <c:errValType val="cust"/>
            <c:noEndCap val="0"/>
            <c:plus>
              <c:numRef>
                <c:f>'Table S2'!$AH$51:$AH$93</c:f>
                <c:numCache>
                  <c:formatCode>General</c:formatCode>
                  <c:ptCount val="43"/>
                  <c:pt idx="0">
                    <c:v>2.3405499999999999</c:v>
                  </c:pt>
                  <c:pt idx="1">
                    <c:v>2.8752</c:v>
                  </c:pt>
                  <c:pt idx="2">
                    <c:v>2.7500900000000001</c:v>
                  </c:pt>
                  <c:pt idx="3">
                    <c:v>2.9148499999999999</c:v>
                  </c:pt>
                  <c:pt idx="4">
                    <c:v>2.0560100000000001</c:v>
                  </c:pt>
                  <c:pt idx="5">
                    <c:v>2.5388500000000001</c:v>
                  </c:pt>
                  <c:pt idx="6">
                    <c:v>2.3668200000000001</c:v>
                  </c:pt>
                  <c:pt idx="7">
                    <c:v>2.0732699999999999</c:v>
                  </c:pt>
                  <c:pt idx="8">
                    <c:v>2.36795</c:v>
                  </c:pt>
                  <c:pt idx="9">
                    <c:v>0</c:v>
                  </c:pt>
                  <c:pt idx="10">
                    <c:v>2.0346899999999999</c:v>
                  </c:pt>
                  <c:pt idx="11">
                    <c:v>2.0125600000000001</c:v>
                  </c:pt>
                  <c:pt idx="12">
                    <c:v>2.3811200000000001</c:v>
                  </c:pt>
                  <c:pt idx="13">
                    <c:v>2.1693600000000002</c:v>
                  </c:pt>
                  <c:pt idx="14">
                    <c:v>2.52196</c:v>
                  </c:pt>
                  <c:pt idx="15">
                    <c:v>2.1455799999999998</c:v>
                  </c:pt>
                  <c:pt idx="16">
                    <c:v>1.96347</c:v>
                  </c:pt>
                  <c:pt idx="17">
                    <c:v>2.5756899999999998</c:v>
                  </c:pt>
                  <c:pt idx="18">
                    <c:v>2.26742</c:v>
                  </c:pt>
                  <c:pt idx="19">
                    <c:v>2.0674299999999999</c:v>
                  </c:pt>
                  <c:pt idx="20">
                    <c:v>1.8644400000000001</c:v>
                  </c:pt>
                  <c:pt idx="21">
                    <c:v>2.1764800000000002</c:v>
                  </c:pt>
                  <c:pt idx="22">
                    <c:v>2.0992099999999998</c:v>
                  </c:pt>
                  <c:pt idx="23">
                    <c:v>2.0542699999999998</c:v>
                  </c:pt>
                  <c:pt idx="24">
                    <c:v>2.56101</c:v>
                  </c:pt>
                  <c:pt idx="25">
                    <c:v>2.0727500000000001</c:v>
                  </c:pt>
                  <c:pt idx="26">
                    <c:v>2.8594200000000001</c:v>
                  </c:pt>
                  <c:pt idx="27">
                    <c:v>2.2630699999999999</c:v>
                  </c:pt>
                  <c:pt idx="28">
                    <c:v>2.56718</c:v>
                  </c:pt>
                  <c:pt idx="29">
                    <c:v>1.95661</c:v>
                  </c:pt>
                  <c:pt idx="30">
                    <c:v>2.0101200000000001</c:v>
                  </c:pt>
                  <c:pt idx="31">
                    <c:v>2.0426600000000001</c:v>
                  </c:pt>
                  <c:pt idx="32">
                    <c:v>2.0389200000000001</c:v>
                  </c:pt>
                  <c:pt idx="33">
                    <c:v>2.1798999999999999</c:v>
                  </c:pt>
                  <c:pt idx="34">
                    <c:v>1.9234</c:v>
                  </c:pt>
                  <c:pt idx="35">
                    <c:v>2.13809</c:v>
                  </c:pt>
                  <c:pt idx="36">
                    <c:v>2.1024699999999998</c:v>
                  </c:pt>
                  <c:pt idx="37">
                    <c:v>2.7706400000000002</c:v>
                  </c:pt>
                  <c:pt idx="38">
                    <c:v>2.1146600000000002</c:v>
                  </c:pt>
                  <c:pt idx="39">
                    <c:v>1.8750800000000001</c:v>
                  </c:pt>
                  <c:pt idx="40">
                    <c:v>2.0362300000000002</c:v>
                  </c:pt>
                  <c:pt idx="41">
                    <c:v>2.2319399999999998</c:v>
                  </c:pt>
                  <c:pt idx="42">
                    <c:v>0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'Table S2'!$A$6:$A$48</c:f>
              <c:strCache>
                <c:ptCount val="43"/>
                <c:pt idx="0">
                  <c:v>Kos</c:v>
                </c:pt>
                <c:pt idx="1">
                  <c:v>Tak</c:v>
                </c:pt>
                <c:pt idx="2">
                  <c:v>SL1201</c:v>
                </c:pt>
                <c:pt idx="3">
                  <c:v>SL1202</c:v>
                </c:pt>
                <c:pt idx="4">
                  <c:v>SL1203</c:v>
                </c:pt>
                <c:pt idx="5">
                  <c:v>SL1204</c:v>
                </c:pt>
                <c:pt idx="6">
                  <c:v>SL1205</c:v>
                </c:pt>
                <c:pt idx="7">
                  <c:v>SL1206</c:v>
                </c:pt>
                <c:pt idx="8">
                  <c:v>SL1207</c:v>
                </c:pt>
                <c:pt idx="9">
                  <c:v>SL1208</c:v>
                </c:pt>
                <c:pt idx="10">
                  <c:v>SL1209</c:v>
                </c:pt>
                <c:pt idx="11">
                  <c:v>SL1210</c:v>
                </c:pt>
                <c:pt idx="12">
                  <c:v>SL1211</c:v>
                </c:pt>
                <c:pt idx="13">
                  <c:v>SL1212</c:v>
                </c:pt>
                <c:pt idx="14">
                  <c:v>SL1213</c:v>
                </c:pt>
                <c:pt idx="15">
                  <c:v>SL1214</c:v>
                </c:pt>
                <c:pt idx="16">
                  <c:v>SL1215</c:v>
                </c:pt>
                <c:pt idx="17">
                  <c:v>SL1216</c:v>
                </c:pt>
                <c:pt idx="18">
                  <c:v>SL1217</c:v>
                </c:pt>
                <c:pt idx="19">
                  <c:v>SL1218</c:v>
                </c:pt>
                <c:pt idx="20">
                  <c:v>SL1219</c:v>
                </c:pt>
                <c:pt idx="21">
                  <c:v>SL1220</c:v>
                </c:pt>
                <c:pt idx="22">
                  <c:v>SL1221</c:v>
                </c:pt>
                <c:pt idx="23">
                  <c:v>SL1222</c:v>
                </c:pt>
                <c:pt idx="24">
                  <c:v>SL1223</c:v>
                </c:pt>
                <c:pt idx="25">
                  <c:v>SL1224</c:v>
                </c:pt>
                <c:pt idx="26">
                  <c:v>SL1225</c:v>
                </c:pt>
                <c:pt idx="27">
                  <c:v>SL1226</c:v>
                </c:pt>
                <c:pt idx="28">
                  <c:v>SL1227</c:v>
                </c:pt>
                <c:pt idx="29">
                  <c:v>SL1228</c:v>
                </c:pt>
                <c:pt idx="30">
                  <c:v>SL1229</c:v>
                </c:pt>
                <c:pt idx="31">
                  <c:v>SL1230</c:v>
                </c:pt>
                <c:pt idx="32">
                  <c:v>SL1231</c:v>
                </c:pt>
                <c:pt idx="33">
                  <c:v>SL1232</c:v>
                </c:pt>
                <c:pt idx="34">
                  <c:v>SL1233</c:v>
                </c:pt>
                <c:pt idx="35">
                  <c:v>SL1234</c:v>
                </c:pt>
                <c:pt idx="36">
                  <c:v>SL1235</c:v>
                </c:pt>
                <c:pt idx="37">
                  <c:v>SL1236</c:v>
                </c:pt>
                <c:pt idx="38">
                  <c:v>SL1237</c:v>
                </c:pt>
                <c:pt idx="39">
                  <c:v>SL1238</c:v>
                </c:pt>
                <c:pt idx="40">
                  <c:v>SL1239</c:v>
                </c:pt>
                <c:pt idx="41">
                  <c:v>SL1240</c:v>
                </c:pt>
                <c:pt idx="42">
                  <c:v>SL1241</c:v>
                </c:pt>
              </c:strCache>
            </c:strRef>
          </c:cat>
          <c:val>
            <c:numRef>
              <c:f>'Table S2'!$AH$6:$AH$48</c:f>
              <c:numCache>
                <c:formatCode>0.0_ </c:formatCode>
                <c:ptCount val="43"/>
                <c:pt idx="0">
                  <c:v>21.680299999999999</c:v>
                </c:pt>
                <c:pt idx="1">
                  <c:v>21.8492</c:v>
                </c:pt>
                <c:pt idx="2">
                  <c:v>23.403199999999998</c:v>
                </c:pt>
                <c:pt idx="3">
                  <c:v>23.360600000000002</c:v>
                </c:pt>
                <c:pt idx="4">
                  <c:v>21.834</c:v>
                </c:pt>
                <c:pt idx="5">
                  <c:v>23.488399999999999</c:v>
                </c:pt>
                <c:pt idx="6">
                  <c:v>21.683499999999999</c:v>
                </c:pt>
                <c:pt idx="7">
                  <c:v>21.847999999999999</c:v>
                </c:pt>
                <c:pt idx="8">
                  <c:v>22.424700000000001</c:v>
                </c:pt>
                <c:pt idx="9">
                  <c:v>0</c:v>
                </c:pt>
                <c:pt idx="10">
                  <c:v>21.291</c:v>
                </c:pt>
                <c:pt idx="11">
                  <c:v>21.858699999999999</c:v>
                </c:pt>
                <c:pt idx="12">
                  <c:v>21.0488</c:v>
                </c:pt>
                <c:pt idx="13">
                  <c:v>21.591999999999999</c:v>
                </c:pt>
                <c:pt idx="14">
                  <c:v>22.5229</c:v>
                </c:pt>
                <c:pt idx="15">
                  <c:v>23.5854</c:v>
                </c:pt>
                <c:pt idx="16">
                  <c:v>22.453199999999999</c:v>
                </c:pt>
                <c:pt idx="17">
                  <c:v>22.8596</c:v>
                </c:pt>
                <c:pt idx="18">
                  <c:v>23.241199999999999</c:v>
                </c:pt>
                <c:pt idx="19">
                  <c:v>21.277699999999999</c:v>
                </c:pt>
                <c:pt idx="20">
                  <c:v>23.137699999999999</c:v>
                </c:pt>
                <c:pt idx="21">
                  <c:v>22.032699999999998</c:v>
                </c:pt>
                <c:pt idx="22">
                  <c:v>21.451599999999999</c:v>
                </c:pt>
                <c:pt idx="23">
                  <c:v>24.1938</c:v>
                </c:pt>
                <c:pt idx="24">
                  <c:v>22.023</c:v>
                </c:pt>
                <c:pt idx="25">
                  <c:v>22.1554</c:v>
                </c:pt>
                <c:pt idx="26">
                  <c:v>20.738499999999998</c:v>
                </c:pt>
                <c:pt idx="27">
                  <c:v>22.4102</c:v>
                </c:pt>
                <c:pt idx="28">
                  <c:v>21.516400000000001</c:v>
                </c:pt>
                <c:pt idx="29">
                  <c:v>21.801100000000002</c:v>
                </c:pt>
                <c:pt idx="30">
                  <c:v>22.8597</c:v>
                </c:pt>
                <c:pt idx="31">
                  <c:v>22.742599999999999</c:v>
                </c:pt>
                <c:pt idx="32">
                  <c:v>22.5396</c:v>
                </c:pt>
                <c:pt idx="33">
                  <c:v>22.986999999999998</c:v>
                </c:pt>
                <c:pt idx="34">
                  <c:v>22.350300000000001</c:v>
                </c:pt>
                <c:pt idx="35">
                  <c:v>21.6206</c:v>
                </c:pt>
                <c:pt idx="36">
                  <c:v>22.6432</c:v>
                </c:pt>
                <c:pt idx="37">
                  <c:v>21.2</c:v>
                </c:pt>
                <c:pt idx="38">
                  <c:v>23.3491</c:v>
                </c:pt>
                <c:pt idx="39">
                  <c:v>23.0107</c:v>
                </c:pt>
                <c:pt idx="40">
                  <c:v>22.785699999999999</c:v>
                </c:pt>
                <c:pt idx="41">
                  <c:v>22.238199999999999</c:v>
                </c:pt>
                <c:pt idx="42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E30-4C33-B920-C9BDF2285E7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222374047"/>
        <c:axId val="1218886367"/>
      </c:barChart>
      <c:catAx>
        <c:axId val="122237404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1218886367"/>
        <c:crosses val="autoZero"/>
        <c:auto val="1"/>
        <c:lblAlgn val="ctr"/>
        <c:lblOffset val="100"/>
        <c:noMultiLvlLbl val="0"/>
      </c:catAx>
      <c:valAx>
        <c:axId val="1218886367"/>
        <c:scaling>
          <c:orientation val="minMax"/>
          <c:max val="30"/>
        </c:scaling>
        <c:delete val="0"/>
        <c:axPos val="l"/>
        <c:numFmt formatCode="General" sourceLinked="0"/>
        <c:majorTickMark val="in"/>
        <c:minorTickMark val="none"/>
        <c:tickLblPos val="nextTo"/>
        <c:spPr>
          <a:noFill/>
          <a:ln w="12700"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1222374047"/>
        <c:crosses val="autoZero"/>
        <c:crossBetween val="between"/>
        <c:majorUnit val="10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ja-JP"/>
    </a:p>
  </c:txPr>
  <c:externalData r:id="rId4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7581116858886315E-2"/>
          <c:y val="0.12337970302320016"/>
          <c:w val="0.87845029125651342"/>
          <c:h val="0.53074291891471781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bg1"/>
            </a:solidFill>
            <a:ln>
              <a:solidFill>
                <a:srgbClr val="7030A0"/>
              </a:solidFill>
            </a:ln>
            <a:effectLst/>
          </c:spPr>
          <c:invertIfNegative val="0"/>
          <c:dPt>
            <c:idx val="18"/>
            <c:invertIfNegative val="0"/>
            <c:bubble3D val="0"/>
            <c:spPr>
              <a:solidFill>
                <a:srgbClr val="7030A0"/>
              </a:solidFill>
              <a:ln>
                <a:solidFill>
                  <a:srgbClr val="7030A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25D6-4FD3-8D0A-00ADDBBEAEBB}"/>
              </c:ext>
            </c:extLst>
          </c:dPt>
          <c:dPt>
            <c:idx val="19"/>
            <c:invertIfNegative val="0"/>
            <c:bubble3D val="0"/>
            <c:spPr>
              <a:solidFill>
                <a:schemeClr val="bg1"/>
              </a:solidFill>
              <a:ln>
                <a:solidFill>
                  <a:srgbClr val="7030A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2-25D6-4FD3-8D0A-00ADDBBEAEBB}"/>
              </c:ext>
            </c:extLst>
          </c:dPt>
          <c:dPt>
            <c:idx val="20"/>
            <c:invertIfNegative val="0"/>
            <c:bubble3D val="0"/>
            <c:spPr>
              <a:solidFill>
                <a:schemeClr val="bg1"/>
              </a:solidFill>
              <a:ln>
                <a:solidFill>
                  <a:srgbClr val="7030A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25D6-4FD3-8D0A-00ADDBBEAEBB}"/>
              </c:ext>
            </c:extLst>
          </c:dPt>
          <c:dPt>
            <c:idx val="31"/>
            <c:invertIfNegative val="0"/>
            <c:bubble3D val="0"/>
            <c:spPr>
              <a:solidFill>
                <a:srgbClr val="7030A0"/>
              </a:solidFill>
              <a:ln>
                <a:solidFill>
                  <a:srgbClr val="7030A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25D6-4FD3-8D0A-00ADDBBEAEBB}"/>
              </c:ext>
            </c:extLst>
          </c:dPt>
          <c:dPt>
            <c:idx val="32"/>
            <c:invertIfNegative val="0"/>
            <c:bubble3D val="0"/>
            <c:spPr>
              <a:solidFill>
                <a:schemeClr val="bg1"/>
              </a:solidFill>
              <a:ln>
                <a:solidFill>
                  <a:srgbClr val="7030A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6-25D6-4FD3-8D0A-00ADDBBEAEBB}"/>
              </c:ext>
            </c:extLst>
          </c:dPt>
          <c:dPt>
            <c:idx val="37"/>
            <c:invertIfNegative val="0"/>
            <c:bubble3D val="0"/>
            <c:spPr>
              <a:solidFill>
                <a:srgbClr val="7030A0"/>
              </a:solidFill>
              <a:ln>
                <a:solidFill>
                  <a:srgbClr val="7030A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4-25D6-4FD3-8D0A-00ADDBBEAEBB}"/>
              </c:ext>
            </c:extLst>
          </c:dPt>
          <c:errBars>
            <c:errBarType val="plus"/>
            <c:errValType val="cust"/>
            <c:noEndCap val="0"/>
            <c:plus>
              <c:numRef>
                <c:f>'Table S3'!$C$49:$C$89</c:f>
                <c:numCache>
                  <c:formatCode>General</c:formatCode>
                  <c:ptCount val="41"/>
                  <c:pt idx="0">
                    <c:v>0.10700744125483233</c:v>
                  </c:pt>
                  <c:pt idx="1">
                    <c:v>0.10700744125483233</c:v>
                  </c:pt>
                  <c:pt idx="2">
                    <c:v>9.267116252065577E-2</c:v>
                  </c:pt>
                  <c:pt idx="3">
                    <c:v>0.14155753899681991</c:v>
                  </c:pt>
                  <c:pt idx="4">
                    <c:v>9.267116252065577E-2</c:v>
                  </c:pt>
                  <c:pt idx="5">
                    <c:v>9.267116252065577E-2</c:v>
                  </c:pt>
                  <c:pt idx="6">
                    <c:v>0.10700744125483233</c:v>
                  </c:pt>
                  <c:pt idx="7">
                    <c:v>9.267116252065577E-2</c:v>
                  </c:pt>
                  <c:pt idx="8">
                    <c:v>9.2671162520653994E-2</c:v>
                  </c:pt>
                  <c:pt idx="9">
                    <c:v>5.3503720627416165E-2</c:v>
                  </c:pt>
                  <c:pt idx="10">
                    <c:v>0.10700744125483028</c:v>
                  </c:pt>
                  <c:pt idx="11">
                    <c:v>0.14155753899681991</c:v>
                  </c:pt>
                  <c:pt idx="12">
                    <c:v>0.16051116188224851</c:v>
                  </c:pt>
                  <c:pt idx="13">
                    <c:v>5.3503720627416165E-2</c:v>
                  </c:pt>
                  <c:pt idx="14">
                    <c:v>9.267116252065577E-2</c:v>
                  </c:pt>
                  <c:pt idx="15">
                    <c:v>5.3503720627416165E-2</c:v>
                  </c:pt>
                  <c:pt idx="16">
                    <c:v>5.3503720627414118E-2</c:v>
                  </c:pt>
                  <c:pt idx="17">
                    <c:v>9.267116252065577E-2</c:v>
                  </c:pt>
                  <c:pt idx="18">
                    <c:v>0.14155753899681991</c:v>
                  </c:pt>
                  <c:pt idx="19">
                    <c:v>0.10700744125483233</c:v>
                  </c:pt>
                  <c:pt idx="20">
                    <c:v>0.16051116188224851</c:v>
                  </c:pt>
                  <c:pt idx="21">
                    <c:v>0</c:v>
                  </c:pt>
                  <c:pt idx="22">
                    <c:v>9.267116252065577E-2</c:v>
                  </c:pt>
                  <c:pt idx="23">
                    <c:v>0.19291040815024932</c:v>
                  </c:pt>
                  <c:pt idx="24">
                    <c:v>0.16051116188224851</c:v>
                  </c:pt>
                  <c:pt idx="25">
                    <c:v>0.14155753899681991</c:v>
                  </c:pt>
                  <c:pt idx="26">
                    <c:v>0.16051116188224851</c:v>
                  </c:pt>
                  <c:pt idx="27">
                    <c:v>0.10700744125483233</c:v>
                  </c:pt>
                  <c:pt idx="28">
                    <c:v>5.3503720627416165E-2</c:v>
                  </c:pt>
                  <c:pt idx="29">
                    <c:v>9.267116252065577E-2</c:v>
                  </c:pt>
                  <c:pt idx="30">
                    <c:v>5.3503720627416165E-2</c:v>
                  </c:pt>
                  <c:pt idx="31">
                    <c:v>0.10700744125483233</c:v>
                  </c:pt>
                  <c:pt idx="32">
                    <c:v>9.267116252065577E-2</c:v>
                  </c:pt>
                  <c:pt idx="33">
                    <c:v>0.14155753899681991</c:v>
                  </c:pt>
                  <c:pt idx="34">
                    <c:v>0.16051116188224851</c:v>
                  </c:pt>
                  <c:pt idx="35">
                    <c:v>0.14155753899681991</c:v>
                  </c:pt>
                  <c:pt idx="36">
                    <c:v>0.10700744125483233</c:v>
                  </c:pt>
                  <c:pt idx="37">
                    <c:v>0.18534232504131154</c:v>
                  </c:pt>
                  <c:pt idx="38">
                    <c:v>0.14155753899681797</c:v>
                  </c:pt>
                  <c:pt idx="39">
                    <c:v>0.16051116188224851</c:v>
                  </c:pt>
                  <c:pt idx="40">
                    <c:v>0.10700744125483029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'Table S3'!$A$6:$A$46</c:f>
              <c:strCache>
                <c:ptCount val="41"/>
                <c:pt idx="0">
                  <c:v>Tak</c:v>
                </c:pt>
                <c:pt idx="1">
                  <c:v>Kos</c:v>
                </c:pt>
                <c:pt idx="2">
                  <c:v>SL1301</c:v>
                </c:pt>
                <c:pt idx="3">
                  <c:v>SL1302</c:v>
                </c:pt>
                <c:pt idx="4">
                  <c:v>SL1303</c:v>
                </c:pt>
                <c:pt idx="5">
                  <c:v>SL1304</c:v>
                </c:pt>
                <c:pt idx="6">
                  <c:v>SL1305</c:v>
                </c:pt>
                <c:pt idx="7">
                  <c:v>SL1306</c:v>
                </c:pt>
                <c:pt idx="8">
                  <c:v>SL1307</c:v>
                </c:pt>
                <c:pt idx="9">
                  <c:v>SL1308</c:v>
                </c:pt>
                <c:pt idx="10">
                  <c:v>SL1309</c:v>
                </c:pt>
                <c:pt idx="11">
                  <c:v>SL1310</c:v>
                </c:pt>
                <c:pt idx="12">
                  <c:v>SL1311</c:v>
                </c:pt>
                <c:pt idx="13">
                  <c:v>SL1312</c:v>
                </c:pt>
                <c:pt idx="14">
                  <c:v>SL1313</c:v>
                </c:pt>
                <c:pt idx="15">
                  <c:v>SL1314</c:v>
                </c:pt>
                <c:pt idx="16">
                  <c:v>SL1315</c:v>
                </c:pt>
                <c:pt idx="17">
                  <c:v>SL1316</c:v>
                </c:pt>
                <c:pt idx="18">
                  <c:v>SL1317</c:v>
                </c:pt>
                <c:pt idx="19">
                  <c:v>SL1318</c:v>
                </c:pt>
                <c:pt idx="20">
                  <c:v>SL1319</c:v>
                </c:pt>
                <c:pt idx="21">
                  <c:v>SL1320</c:v>
                </c:pt>
                <c:pt idx="22">
                  <c:v>SL1321</c:v>
                </c:pt>
                <c:pt idx="23">
                  <c:v>SL1322</c:v>
                </c:pt>
                <c:pt idx="24">
                  <c:v>SL1323</c:v>
                </c:pt>
                <c:pt idx="25">
                  <c:v>SL1324</c:v>
                </c:pt>
                <c:pt idx="26">
                  <c:v>SL1325</c:v>
                </c:pt>
                <c:pt idx="27">
                  <c:v>SL1326</c:v>
                </c:pt>
                <c:pt idx="28">
                  <c:v>SL1327</c:v>
                </c:pt>
                <c:pt idx="29">
                  <c:v>SL1328</c:v>
                </c:pt>
                <c:pt idx="30">
                  <c:v>SL1329</c:v>
                </c:pt>
                <c:pt idx="31">
                  <c:v>SL1330</c:v>
                </c:pt>
                <c:pt idx="32">
                  <c:v>SL1331</c:v>
                </c:pt>
                <c:pt idx="33">
                  <c:v>SL1332</c:v>
                </c:pt>
                <c:pt idx="34">
                  <c:v>SL1333</c:v>
                </c:pt>
                <c:pt idx="35">
                  <c:v>SL1334</c:v>
                </c:pt>
                <c:pt idx="36">
                  <c:v>SL1335</c:v>
                </c:pt>
                <c:pt idx="37">
                  <c:v>SL1336</c:v>
                </c:pt>
                <c:pt idx="38">
                  <c:v>SL1337</c:v>
                </c:pt>
                <c:pt idx="39">
                  <c:v>SL1338</c:v>
                </c:pt>
                <c:pt idx="40">
                  <c:v>SL1339</c:v>
                </c:pt>
              </c:strCache>
            </c:strRef>
          </c:cat>
          <c:val>
            <c:numRef>
              <c:f>'Table S3'!$C$6:$C$46</c:f>
              <c:numCache>
                <c:formatCode>0.0_ </c:formatCode>
                <c:ptCount val="41"/>
                <c:pt idx="0">
                  <c:v>5.6838666666666668</c:v>
                </c:pt>
                <c:pt idx="1">
                  <c:v>5.104166666666667</c:v>
                </c:pt>
                <c:pt idx="2">
                  <c:v>5.9434666666666667</c:v>
                </c:pt>
                <c:pt idx="3">
                  <c:v>5.538966666666667</c:v>
                </c:pt>
                <c:pt idx="4">
                  <c:v>5.8726666666666674</c:v>
                </c:pt>
                <c:pt idx="5">
                  <c:v>5.5447333333333333</c:v>
                </c:pt>
                <c:pt idx="6">
                  <c:v>5.5059666666666667</c:v>
                </c:pt>
                <c:pt idx="7">
                  <c:v>5.5070666666666668</c:v>
                </c:pt>
                <c:pt idx="8">
                  <c:v>5.3522333333333334</c:v>
                </c:pt>
                <c:pt idx="9">
                  <c:v>5.4944666666666668</c:v>
                </c:pt>
                <c:pt idx="10">
                  <c:v>5.2433666666666667</c:v>
                </c:pt>
                <c:pt idx="11">
                  <c:v>5.446933333333333</c:v>
                </c:pt>
                <c:pt idx="12">
                  <c:v>5.8671999999999995</c:v>
                </c:pt>
                <c:pt idx="13">
                  <c:v>5.3528333333333329</c:v>
                </c:pt>
                <c:pt idx="14">
                  <c:v>5.407</c:v>
                </c:pt>
                <c:pt idx="15">
                  <c:v>5.4049666666666667</c:v>
                </c:pt>
                <c:pt idx="16">
                  <c:v>5.5030333333333337</c:v>
                </c:pt>
                <c:pt idx="17">
                  <c:v>5.5427</c:v>
                </c:pt>
                <c:pt idx="18">
                  <c:v>6.2833333333333341</c:v>
                </c:pt>
                <c:pt idx="19">
                  <c:v>6.0185000000000004</c:v>
                </c:pt>
                <c:pt idx="20">
                  <c:v>6.0004</c:v>
                </c:pt>
                <c:pt idx="21">
                  <c:v>0</c:v>
                </c:pt>
                <c:pt idx="22">
                  <c:v>5.8426666666666662</c:v>
                </c:pt>
                <c:pt idx="23">
                  <c:v>5.5529000000000002</c:v>
                </c:pt>
                <c:pt idx="24">
                  <c:v>5.545466666666667</c:v>
                </c:pt>
                <c:pt idx="25">
                  <c:v>5.4272666666666654</c:v>
                </c:pt>
                <c:pt idx="26">
                  <c:v>5.2145333333333328</c:v>
                </c:pt>
                <c:pt idx="27">
                  <c:v>5.4409999999999998</c:v>
                </c:pt>
                <c:pt idx="28">
                  <c:v>5.7864000000000004</c:v>
                </c:pt>
                <c:pt idx="29">
                  <c:v>5.5524666666666667</c:v>
                </c:pt>
                <c:pt idx="30">
                  <c:v>5.4949000000000003</c:v>
                </c:pt>
                <c:pt idx="31">
                  <c:v>6.1214333333333331</c:v>
                </c:pt>
                <c:pt idx="32">
                  <c:v>6.0031666666666661</c:v>
                </c:pt>
                <c:pt idx="33">
                  <c:v>5.4563333333333333</c:v>
                </c:pt>
                <c:pt idx="34">
                  <c:v>5.8973666666666666</c:v>
                </c:pt>
                <c:pt idx="35">
                  <c:v>5.4799000000000007</c:v>
                </c:pt>
                <c:pt idx="36">
                  <c:v>5.4609999999999994</c:v>
                </c:pt>
                <c:pt idx="37">
                  <c:v>6.1462000000000003</c:v>
                </c:pt>
                <c:pt idx="38">
                  <c:v>5.493266666666667</c:v>
                </c:pt>
                <c:pt idx="39">
                  <c:v>5.4436</c:v>
                </c:pt>
                <c:pt idx="40">
                  <c:v>5.7614333333333336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5D6-4FD3-8D0A-00ADDBBEAEB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855498928"/>
        <c:axId val="571982112"/>
      </c:barChart>
      <c:catAx>
        <c:axId val="8554989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/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8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571982112"/>
        <c:crosses val="autoZero"/>
        <c:auto val="1"/>
        <c:lblAlgn val="ctr"/>
        <c:lblOffset val="100"/>
        <c:noMultiLvlLbl val="0"/>
      </c:catAx>
      <c:valAx>
        <c:axId val="571982112"/>
        <c:scaling>
          <c:orientation val="minMax"/>
          <c:max val="7"/>
          <c:min val="3"/>
        </c:scaling>
        <c:delete val="0"/>
        <c:axPos val="l"/>
        <c:numFmt formatCode="General" sourceLinked="0"/>
        <c:majorTickMark val="in"/>
        <c:minorTickMark val="none"/>
        <c:tickLblPos val="nextTo"/>
        <c:spPr>
          <a:noFill/>
          <a:ln w="12700"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855498928"/>
        <c:crosses val="autoZero"/>
        <c:crossBetween val="between"/>
        <c:majorUnit val="1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ja-JP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9.059134489709196E-2"/>
          <c:y val="0.12378068932641863"/>
          <c:w val="0.86614057387660948"/>
          <c:h val="0.48420666501862025"/>
        </c:manualLayout>
      </c:layout>
      <c:barChart>
        <c:barDir val="col"/>
        <c:grouping val="clustered"/>
        <c:varyColors val="0"/>
        <c:ser>
          <c:idx val="0"/>
          <c:order val="0"/>
          <c:spPr>
            <a:noFill/>
            <a:ln>
              <a:solidFill>
                <a:srgbClr val="44546A"/>
              </a:solidFill>
            </a:ln>
            <a:effectLst/>
          </c:spPr>
          <c:invertIfNegative val="0"/>
          <c:dPt>
            <c:idx val="2"/>
            <c:invertIfNegative val="0"/>
            <c:bubble3D val="0"/>
            <c:spPr>
              <a:solidFill>
                <a:sysClr val="window" lastClr="FFFFFF"/>
              </a:solidFill>
              <a:ln>
                <a:solidFill>
                  <a:srgbClr val="44546A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B-3BDE-4D1C-8471-73B583EAA639}"/>
              </c:ext>
            </c:extLst>
          </c:dPt>
          <c:dPt>
            <c:idx val="3"/>
            <c:invertIfNegative val="0"/>
            <c:bubble3D val="0"/>
            <c:spPr>
              <a:solidFill>
                <a:sysClr val="window" lastClr="FFFFFF"/>
              </a:solidFill>
              <a:ln>
                <a:solidFill>
                  <a:srgbClr val="44546A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C-3BDE-4D1C-8471-73B583EAA639}"/>
              </c:ext>
            </c:extLst>
          </c:dPt>
          <c:dPt>
            <c:idx val="4"/>
            <c:invertIfNegative val="0"/>
            <c:bubble3D val="0"/>
            <c:spPr>
              <a:solidFill>
                <a:srgbClr val="44546A"/>
              </a:solidFill>
              <a:ln>
                <a:solidFill>
                  <a:srgbClr val="44546A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0F49-4D40-8D97-1DD879B4870F}"/>
              </c:ext>
            </c:extLst>
          </c:dPt>
          <c:dPt>
            <c:idx val="5"/>
            <c:invertIfNegative val="0"/>
            <c:bubble3D val="0"/>
            <c:spPr>
              <a:solidFill>
                <a:sysClr val="window" lastClr="FFFFFF"/>
              </a:solidFill>
              <a:ln>
                <a:solidFill>
                  <a:srgbClr val="44546A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A-3BDE-4D1C-8471-73B583EAA639}"/>
              </c:ext>
            </c:extLst>
          </c:dPt>
          <c:dPt>
            <c:idx val="7"/>
            <c:invertIfNegative val="0"/>
            <c:bubble3D val="0"/>
            <c:spPr>
              <a:solidFill>
                <a:srgbClr val="44546A"/>
              </a:solidFill>
              <a:ln>
                <a:solidFill>
                  <a:srgbClr val="44546A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2-0F49-4D40-8D97-1DD879B4870F}"/>
              </c:ext>
            </c:extLst>
          </c:dPt>
          <c:dPt>
            <c:idx val="9"/>
            <c:invertIfNegative val="0"/>
            <c:bubble3D val="0"/>
            <c:spPr>
              <a:solidFill>
                <a:sysClr val="window" lastClr="FFFFFF"/>
              </a:solidFill>
              <a:ln>
                <a:solidFill>
                  <a:srgbClr val="44546A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9-3BDE-4D1C-8471-73B583EAA639}"/>
              </c:ext>
            </c:extLst>
          </c:dPt>
          <c:dPt>
            <c:idx val="10"/>
            <c:invertIfNegative val="0"/>
            <c:bubble3D val="0"/>
            <c:spPr>
              <a:solidFill>
                <a:sysClr val="window" lastClr="FFFFFF"/>
              </a:solidFill>
              <a:ln>
                <a:solidFill>
                  <a:srgbClr val="44546A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8-3BDE-4D1C-8471-73B583EAA639}"/>
              </c:ext>
            </c:extLst>
          </c:dPt>
          <c:dPt>
            <c:idx val="11"/>
            <c:invertIfNegative val="0"/>
            <c:bubble3D val="0"/>
            <c:spPr>
              <a:solidFill>
                <a:sysClr val="window" lastClr="FFFFFF"/>
              </a:solidFill>
              <a:ln>
                <a:solidFill>
                  <a:srgbClr val="44546A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7-3BDE-4D1C-8471-73B583EAA639}"/>
              </c:ext>
            </c:extLst>
          </c:dPt>
          <c:dPt>
            <c:idx val="12"/>
            <c:invertIfNegative val="0"/>
            <c:bubble3D val="0"/>
            <c:spPr>
              <a:solidFill>
                <a:srgbClr val="44546A"/>
              </a:solidFill>
              <a:ln>
                <a:solidFill>
                  <a:srgbClr val="44546A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0F49-4D40-8D97-1DD879B4870F}"/>
              </c:ext>
            </c:extLst>
          </c:dPt>
          <c:dPt>
            <c:idx val="13"/>
            <c:invertIfNegative val="0"/>
            <c:bubble3D val="0"/>
            <c:spPr>
              <a:solidFill>
                <a:srgbClr val="44546A"/>
              </a:solidFill>
              <a:ln>
                <a:solidFill>
                  <a:srgbClr val="44546A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4-0F49-4D40-8D97-1DD879B4870F}"/>
              </c:ext>
            </c:extLst>
          </c:dPt>
          <c:dPt>
            <c:idx val="17"/>
            <c:invertIfNegative val="0"/>
            <c:bubble3D val="0"/>
            <c:spPr>
              <a:solidFill>
                <a:sysClr val="window" lastClr="FFFFFF"/>
              </a:solidFill>
              <a:ln>
                <a:solidFill>
                  <a:srgbClr val="44546A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6-3BDE-4D1C-8471-73B583EAA639}"/>
              </c:ext>
            </c:extLst>
          </c:dPt>
          <c:dPt>
            <c:idx val="18"/>
            <c:invertIfNegative val="0"/>
            <c:bubble3D val="0"/>
            <c:spPr>
              <a:solidFill>
                <a:sysClr val="window" lastClr="FFFFFF"/>
              </a:solidFill>
              <a:ln>
                <a:solidFill>
                  <a:srgbClr val="44546A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5-3BDE-4D1C-8471-73B583EAA639}"/>
              </c:ext>
            </c:extLst>
          </c:dPt>
          <c:dPt>
            <c:idx val="19"/>
            <c:invertIfNegative val="0"/>
            <c:bubble3D val="0"/>
            <c:spPr>
              <a:solidFill>
                <a:sysClr val="window" lastClr="FFFFFF"/>
              </a:solidFill>
              <a:ln>
                <a:solidFill>
                  <a:srgbClr val="44546A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4-3BDE-4D1C-8471-73B583EAA639}"/>
              </c:ext>
            </c:extLst>
          </c:dPt>
          <c:dPt>
            <c:idx val="23"/>
            <c:invertIfNegative val="0"/>
            <c:bubble3D val="0"/>
            <c:spPr>
              <a:solidFill>
                <a:srgbClr val="44546A"/>
              </a:solidFill>
              <a:ln>
                <a:solidFill>
                  <a:srgbClr val="44546A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0F49-4D40-8D97-1DD879B4870F}"/>
              </c:ext>
            </c:extLst>
          </c:dPt>
          <c:dPt>
            <c:idx val="24"/>
            <c:invertIfNegative val="0"/>
            <c:bubble3D val="0"/>
            <c:spPr>
              <a:solidFill>
                <a:srgbClr val="44546A"/>
              </a:solidFill>
              <a:ln>
                <a:solidFill>
                  <a:srgbClr val="44546A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6-0F49-4D40-8D97-1DD879B4870F}"/>
              </c:ext>
            </c:extLst>
          </c:dPt>
          <c:dPt>
            <c:idx val="25"/>
            <c:invertIfNegative val="0"/>
            <c:bubble3D val="0"/>
            <c:spPr>
              <a:solidFill>
                <a:srgbClr val="44546A"/>
              </a:solidFill>
              <a:ln>
                <a:solidFill>
                  <a:srgbClr val="44546A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0F49-4D40-8D97-1DD879B4870F}"/>
              </c:ext>
            </c:extLst>
          </c:dPt>
          <c:dPt>
            <c:idx val="26"/>
            <c:invertIfNegative val="0"/>
            <c:bubble3D val="0"/>
            <c:spPr>
              <a:solidFill>
                <a:sysClr val="window" lastClr="FFFFFF"/>
              </a:solidFill>
              <a:ln>
                <a:solidFill>
                  <a:srgbClr val="44546A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3-3BDE-4D1C-8471-73B583EAA639}"/>
              </c:ext>
            </c:extLst>
          </c:dPt>
          <c:dPt>
            <c:idx val="30"/>
            <c:invertIfNegative val="0"/>
            <c:bubble3D val="0"/>
            <c:spPr>
              <a:solidFill>
                <a:sysClr val="window" lastClr="FFFFFF"/>
              </a:solidFill>
              <a:ln>
                <a:solidFill>
                  <a:srgbClr val="44546A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2-3BDE-4D1C-8471-73B583EAA639}"/>
              </c:ext>
            </c:extLst>
          </c:dPt>
          <c:dPt>
            <c:idx val="31"/>
            <c:invertIfNegative val="0"/>
            <c:bubble3D val="0"/>
            <c:spPr>
              <a:solidFill>
                <a:sysClr val="window" lastClr="FFFFFF"/>
              </a:solidFill>
              <a:ln>
                <a:solidFill>
                  <a:srgbClr val="44546A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1-3BDE-4D1C-8471-73B583EAA639}"/>
              </c:ext>
            </c:extLst>
          </c:dPt>
          <c:dPt>
            <c:idx val="32"/>
            <c:invertIfNegative val="0"/>
            <c:bubble3D val="0"/>
            <c:spPr>
              <a:solidFill>
                <a:sysClr val="window" lastClr="FFFFFF"/>
              </a:solidFill>
              <a:ln>
                <a:solidFill>
                  <a:srgbClr val="44546A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0-3BDE-4D1C-8471-73B583EAA639}"/>
              </c:ext>
            </c:extLst>
          </c:dPt>
          <c:dPt>
            <c:idx val="36"/>
            <c:invertIfNegative val="0"/>
            <c:bubble3D val="0"/>
            <c:spPr>
              <a:solidFill>
                <a:sysClr val="window" lastClr="FFFFFF"/>
              </a:solidFill>
              <a:ln>
                <a:solidFill>
                  <a:srgbClr val="44546A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3BDE-4D1C-8471-73B583EAA639}"/>
              </c:ext>
            </c:extLst>
          </c:dPt>
          <c:dPt>
            <c:idx val="37"/>
            <c:invertIfNegative val="0"/>
            <c:bubble3D val="0"/>
            <c:spPr>
              <a:solidFill>
                <a:sysClr val="window" lastClr="FFFFFF"/>
              </a:solidFill>
              <a:ln>
                <a:solidFill>
                  <a:srgbClr val="44546A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E-3BDE-4D1C-8471-73B583EAA639}"/>
              </c:ext>
            </c:extLst>
          </c:dPt>
          <c:errBars>
            <c:errBarType val="plus"/>
            <c:errValType val="cust"/>
            <c:noEndCap val="0"/>
            <c:plus>
              <c:numRef>
                <c:f>'Table S3'!$AH$49:$AH$89</c:f>
                <c:numCache>
                  <c:formatCode>General</c:formatCode>
                  <c:ptCount val="41"/>
                  <c:pt idx="0">
                    <c:v>1.6357600000000001</c:v>
                  </c:pt>
                  <c:pt idx="1">
                    <c:v>2.5503800000000001</c:v>
                  </c:pt>
                  <c:pt idx="2">
                    <c:v>2.1360700000000001</c:v>
                  </c:pt>
                  <c:pt idx="3">
                    <c:v>2.2483900000000001</c:v>
                  </c:pt>
                  <c:pt idx="4">
                    <c:v>2.3376700000000001</c:v>
                  </c:pt>
                  <c:pt idx="5">
                    <c:v>2.4834200000000002</c:v>
                  </c:pt>
                  <c:pt idx="6">
                    <c:v>2.7248800000000002</c:v>
                  </c:pt>
                  <c:pt idx="7">
                    <c:v>2.0523699999999998</c:v>
                  </c:pt>
                  <c:pt idx="8">
                    <c:v>2.6243699999999999</c:v>
                  </c:pt>
                  <c:pt idx="9">
                    <c:v>2.3970799999999999</c:v>
                  </c:pt>
                  <c:pt idx="10">
                    <c:v>2.3136800000000002</c:v>
                  </c:pt>
                  <c:pt idx="11">
                    <c:v>2.94787</c:v>
                  </c:pt>
                  <c:pt idx="12">
                    <c:v>2.72438</c:v>
                  </c:pt>
                  <c:pt idx="13">
                    <c:v>2.2190699999999999</c:v>
                  </c:pt>
                  <c:pt idx="14">
                    <c:v>1.9180299999999999</c:v>
                  </c:pt>
                  <c:pt idx="15">
                    <c:v>2.6160399999999999</c:v>
                  </c:pt>
                  <c:pt idx="16">
                    <c:v>2.4862600000000001</c:v>
                  </c:pt>
                  <c:pt idx="17">
                    <c:v>1.94217</c:v>
                  </c:pt>
                  <c:pt idx="18">
                    <c:v>2.17415</c:v>
                  </c:pt>
                  <c:pt idx="19">
                    <c:v>2.0472100000000002</c:v>
                  </c:pt>
                  <c:pt idx="20">
                    <c:v>2.2333699999999999</c:v>
                  </c:pt>
                  <c:pt idx="22">
                    <c:v>2.3779599999999999</c:v>
                  </c:pt>
                  <c:pt idx="23">
                    <c:v>2.21543</c:v>
                  </c:pt>
                  <c:pt idx="24">
                    <c:v>3.20059</c:v>
                  </c:pt>
                  <c:pt idx="25">
                    <c:v>3.4284500000000002</c:v>
                  </c:pt>
                  <c:pt idx="26">
                    <c:v>2.7353900000000002</c:v>
                  </c:pt>
                  <c:pt idx="27">
                    <c:v>2.1492200000000001</c:v>
                  </c:pt>
                  <c:pt idx="28">
                    <c:v>2.4844200000000001</c:v>
                  </c:pt>
                  <c:pt idx="29">
                    <c:v>3.12317</c:v>
                  </c:pt>
                  <c:pt idx="30">
                    <c:v>1.8927700000000001</c:v>
                  </c:pt>
                  <c:pt idx="31">
                    <c:v>2.3262499999999999</c:v>
                  </c:pt>
                  <c:pt idx="32">
                    <c:v>1.95052</c:v>
                  </c:pt>
                  <c:pt idx="33">
                    <c:v>2.0740699999999999</c:v>
                  </c:pt>
                  <c:pt idx="34">
                    <c:v>2.7698200000000002</c:v>
                  </c:pt>
                  <c:pt idx="35">
                    <c:v>2.75665</c:v>
                  </c:pt>
                  <c:pt idx="36">
                    <c:v>3.15368</c:v>
                  </c:pt>
                  <c:pt idx="38">
                    <c:v>1.8181</c:v>
                  </c:pt>
                  <c:pt idx="39">
                    <c:v>2.2090200000000002</c:v>
                  </c:pt>
                  <c:pt idx="40">
                    <c:v>2.9494899999999999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'Table S3'!$A$6:$A$46</c:f>
              <c:strCache>
                <c:ptCount val="41"/>
                <c:pt idx="0">
                  <c:v>Tak</c:v>
                </c:pt>
                <c:pt idx="1">
                  <c:v>Kos</c:v>
                </c:pt>
                <c:pt idx="2">
                  <c:v>SL1301</c:v>
                </c:pt>
                <c:pt idx="3">
                  <c:v>SL1302</c:v>
                </c:pt>
                <c:pt idx="4">
                  <c:v>SL1303</c:v>
                </c:pt>
                <c:pt idx="5">
                  <c:v>SL1304</c:v>
                </c:pt>
                <c:pt idx="6">
                  <c:v>SL1305</c:v>
                </c:pt>
                <c:pt idx="7">
                  <c:v>SL1306</c:v>
                </c:pt>
                <c:pt idx="8">
                  <c:v>SL1307</c:v>
                </c:pt>
                <c:pt idx="9">
                  <c:v>SL1308</c:v>
                </c:pt>
                <c:pt idx="10">
                  <c:v>SL1309</c:v>
                </c:pt>
                <c:pt idx="11">
                  <c:v>SL1310</c:v>
                </c:pt>
                <c:pt idx="12">
                  <c:v>SL1311</c:v>
                </c:pt>
                <c:pt idx="13">
                  <c:v>SL1312</c:v>
                </c:pt>
                <c:pt idx="14">
                  <c:v>SL1313</c:v>
                </c:pt>
                <c:pt idx="15">
                  <c:v>SL1314</c:v>
                </c:pt>
                <c:pt idx="16">
                  <c:v>SL1315</c:v>
                </c:pt>
                <c:pt idx="17">
                  <c:v>SL1316</c:v>
                </c:pt>
                <c:pt idx="18">
                  <c:v>SL1317</c:v>
                </c:pt>
                <c:pt idx="19">
                  <c:v>SL1318</c:v>
                </c:pt>
                <c:pt idx="20">
                  <c:v>SL1319</c:v>
                </c:pt>
                <c:pt idx="21">
                  <c:v>SL1320</c:v>
                </c:pt>
                <c:pt idx="22">
                  <c:v>SL1321</c:v>
                </c:pt>
                <c:pt idx="23">
                  <c:v>SL1322</c:v>
                </c:pt>
                <c:pt idx="24">
                  <c:v>SL1323</c:v>
                </c:pt>
                <c:pt idx="25">
                  <c:v>SL1324</c:v>
                </c:pt>
                <c:pt idx="26">
                  <c:v>SL1325</c:v>
                </c:pt>
                <c:pt idx="27">
                  <c:v>SL1326</c:v>
                </c:pt>
                <c:pt idx="28">
                  <c:v>SL1327</c:v>
                </c:pt>
                <c:pt idx="29">
                  <c:v>SL1328</c:v>
                </c:pt>
                <c:pt idx="30">
                  <c:v>SL1329</c:v>
                </c:pt>
                <c:pt idx="31">
                  <c:v>SL1330</c:v>
                </c:pt>
                <c:pt idx="32">
                  <c:v>SL1331</c:v>
                </c:pt>
                <c:pt idx="33">
                  <c:v>SL1332</c:v>
                </c:pt>
                <c:pt idx="34">
                  <c:v>SL1333</c:v>
                </c:pt>
                <c:pt idx="35">
                  <c:v>SL1334</c:v>
                </c:pt>
                <c:pt idx="36">
                  <c:v>SL1335</c:v>
                </c:pt>
                <c:pt idx="37">
                  <c:v>SL1336</c:v>
                </c:pt>
                <c:pt idx="38">
                  <c:v>SL1337</c:v>
                </c:pt>
                <c:pt idx="39">
                  <c:v>SL1338</c:v>
                </c:pt>
                <c:pt idx="40">
                  <c:v>SL1339</c:v>
                </c:pt>
              </c:strCache>
            </c:strRef>
          </c:cat>
          <c:val>
            <c:numRef>
              <c:f>'Table S3'!$AH$6:$AH$46</c:f>
              <c:numCache>
                <c:formatCode>0.0_ </c:formatCode>
                <c:ptCount val="41"/>
                <c:pt idx="0">
                  <c:v>11.18</c:v>
                </c:pt>
                <c:pt idx="1">
                  <c:v>14.74</c:v>
                </c:pt>
                <c:pt idx="2">
                  <c:v>14.27</c:v>
                </c:pt>
                <c:pt idx="3">
                  <c:v>15.68</c:v>
                </c:pt>
                <c:pt idx="4">
                  <c:v>19.53</c:v>
                </c:pt>
                <c:pt idx="5">
                  <c:v>14.54</c:v>
                </c:pt>
                <c:pt idx="6">
                  <c:v>14.26</c:v>
                </c:pt>
                <c:pt idx="7">
                  <c:v>16.34</c:v>
                </c:pt>
                <c:pt idx="8">
                  <c:v>13.61</c:v>
                </c:pt>
                <c:pt idx="9">
                  <c:v>14.99</c:v>
                </c:pt>
                <c:pt idx="10">
                  <c:v>15.47</c:v>
                </c:pt>
                <c:pt idx="11">
                  <c:v>13.51</c:v>
                </c:pt>
                <c:pt idx="12">
                  <c:v>11.8</c:v>
                </c:pt>
                <c:pt idx="13">
                  <c:v>16.18</c:v>
                </c:pt>
                <c:pt idx="14">
                  <c:v>15.28</c:v>
                </c:pt>
                <c:pt idx="15">
                  <c:v>14.58</c:v>
                </c:pt>
                <c:pt idx="16">
                  <c:v>13.23</c:v>
                </c:pt>
                <c:pt idx="17">
                  <c:v>15.17</c:v>
                </c:pt>
                <c:pt idx="18">
                  <c:v>12.3</c:v>
                </c:pt>
                <c:pt idx="19">
                  <c:v>12.09</c:v>
                </c:pt>
                <c:pt idx="20">
                  <c:v>15.1</c:v>
                </c:pt>
                <c:pt idx="21">
                  <c:v>0</c:v>
                </c:pt>
                <c:pt idx="22">
                  <c:v>12.75</c:v>
                </c:pt>
                <c:pt idx="23">
                  <c:v>9.44</c:v>
                </c:pt>
                <c:pt idx="24">
                  <c:v>16.18</c:v>
                </c:pt>
                <c:pt idx="25">
                  <c:v>18.16</c:v>
                </c:pt>
                <c:pt idx="26">
                  <c:v>13.88</c:v>
                </c:pt>
                <c:pt idx="27">
                  <c:v>15.92</c:v>
                </c:pt>
                <c:pt idx="28">
                  <c:v>14.03</c:v>
                </c:pt>
                <c:pt idx="29">
                  <c:v>12.75</c:v>
                </c:pt>
                <c:pt idx="30">
                  <c:v>13.31</c:v>
                </c:pt>
                <c:pt idx="31">
                  <c:v>14.88</c:v>
                </c:pt>
                <c:pt idx="32">
                  <c:v>11.99</c:v>
                </c:pt>
                <c:pt idx="33">
                  <c:v>15.34</c:v>
                </c:pt>
                <c:pt idx="34">
                  <c:v>14.48</c:v>
                </c:pt>
                <c:pt idx="35">
                  <c:v>14.33</c:v>
                </c:pt>
                <c:pt idx="36">
                  <c:v>15.32</c:v>
                </c:pt>
                <c:pt idx="37">
                  <c:v>13.9</c:v>
                </c:pt>
                <c:pt idx="38">
                  <c:v>12.41</c:v>
                </c:pt>
                <c:pt idx="39">
                  <c:v>13.35</c:v>
                </c:pt>
                <c:pt idx="40">
                  <c:v>14.49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F49-4D40-8D97-1DD879B4870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798872431"/>
        <c:axId val="609367423"/>
      </c:barChart>
      <c:catAx>
        <c:axId val="79887243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609367423"/>
        <c:crosses val="autoZero"/>
        <c:auto val="1"/>
        <c:lblAlgn val="ctr"/>
        <c:lblOffset val="100"/>
        <c:noMultiLvlLbl val="0"/>
      </c:catAx>
      <c:valAx>
        <c:axId val="609367423"/>
        <c:scaling>
          <c:orientation val="minMax"/>
          <c:max val="25"/>
          <c:min val="0"/>
        </c:scaling>
        <c:delete val="0"/>
        <c:axPos val="l"/>
        <c:numFmt formatCode="General" sourceLinked="0"/>
        <c:majorTickMark val="in"/>
        <c:minorTickMark val="none"/>
        <c:tickLblPos val="nextTo"/>
        <c:spPr>
          <a:noFill/>
          <a:ln w="12700"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798872431"/>
        <c:crosses val="autoZero"/>
        <c:crossBetween val="between"/>
        <c:majorUnit val="10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ja-JP"/>
    </a:p>
  </c:txPr>
  <c:externalData r:id="rId4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noFill/>
            <a:ln>
              <a:solidFill>
                <a:srgbClr val="44546A"/>
              </a:solidFill>
            </a:ln>
            <a:effectLst/>
          </c:spPr>
          <c:invertIfNegative val="0"/>
          <c:dPt>
            <c:idx val="2"/>
            <c:invertIfNegative val="0"/>
            <c:bubble3D val="0"/>
            <c:spPr>
              <a:solidFill>
                <a:sysClr val="window" lastClr="FFFFFF"/>
              </a:solidFill>
              <a:ln>
                <a:solidFill>
                  <a:srgbClr val="44546A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6-E3ED-464F-9371-1B79B9F208AB}"/>
              </c:ext>
            </c:extLst>
          </c:dPt>
          <c:dPt>
            <c:idx val="3"/>
            <c:invertIfNegative val="0"/>
            <c:bubble3D val="0"/>
            <c:spPr>
              <a:solidFill>
                <a:sysClr val="window" lastClr="FFFFFF"/>
              </a:solidFill>
              <a:ln>
                <a:solidFill>
                  <a:srgbClr val="44546A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7-E3ED-464F-9371-1B79B9F208AB}"/>
              </c:ext>
            </c:extLst>
          </c:dPt>
          <c:dPt>
            <c:idx val="4"/>
            <c:invertIfNegative val="0"/>
            <c:bubble3D val="0"/>
            <c:spPr>
              <a:solidFill>
                <a:sysClr val="window" lastClr="FFFFFF"/>
              </a:solidFill>
              <a:ln>
                <a:solidFill>
                  <a:srgbClr val="44546A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8-E3ED-464F-9371-1B79B9F208AB}"/>
              </c:ext>
            </c:extLst>
          </c:dPt>
          <c:dPt>
            <c:idx val="5"/>
            <c:invertIfNegative val="0"/>
            <c:bubble3D val="0"/>
            <c:spPr>
              <a:solidFill>
                <a:srgbClr val="44546A"/>
              </a:solidFill>
              <a:ln>
                <a:solidFill>
                  <a:srgbClr val="44546A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2-840B-4451-B308-55241DD8FF3B}"/>
              </c:ext>
            </c:extLst>
          </c:dPt>
          <c:dPt>
            <c:idx val="6"/>
            <c:invertIfNegative val="0"/>
            <c:bubble3D val="0"/>
            <c:spPr>
              <a:solidFill>
                <a:sysClr val="window" lastClr="FFFFFF"/>
              </a:solidFill>
              <a:ln>
                <a:solidFill>
                  <a:srgbClr val="44546A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9-E3ED-464F-9371-1B79B9F208AB}"/>
              </c:ext>
            </c:extLst>
          </c:dPt>
          <c:dPt>
            <c:idx val="9"/>
            <c:invertIfNegative val="0"/>
            <c:bubble3D val="0"/>
            <c:spPr>
              <a:solidFill>
                <a:srgbClr val="44546A"/>
              </a:solidFill>
              <a:ln>
                <a:solidFill>
                  <a:srgbClr val="44546A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840B-4451-B308-55241DD8FF3B}"/>
              </c:ext>
            </c:extLst>
          </c:dPt>
          <c:dPt>
            <c:idx val="10"/>
            <c:invertIfNegative val="0"/>
            <c:bubble3D val="0"/>
            <c:spPr>
              <a:solidFill>
                <a:srgbClr val="44546A"/>
              </a:solidFill>
              <a:ln>
                <a:solidFill>
                  <a:srgbClr val="44546A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4-840B-4451-B308-55241DD8FF3B}"/>
              </c:ext>
            </c:extLst>
          </c:dPt>
          <c:dPt>
            <c:idx val="11"/>
            <c:invertIfNegative val="0"/>
            <c:bubble3D val="0"/>
            <c:spPr>
              <a:solidFill>
                <a:sysClr val="window" lastClr="FFFFFF"/>
              </a:solidFill>
              <a:ln>
                <a:solidFill>
                  <a:srgbClr val="44546A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A-E3ED-464F-9371-1B79B9F208AB}"/>
              </c:ext>
            </c:extLst>
          </c:dPt>
          <c:dPt>
            <c:idx val="12"/>
            <c:invertIfNegative val="0"/>
            <c:bubble3D val="0"/>
            <c:spPr>
              <a:solidFill>
                <a:sysClr val="window" lastClr="FFFFFF"/>
              </a:solidFill>
              <a:ln>
                <a:solidFill>
                  <a:srgbClr val="44546A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B-E3ED-464F-9371-1B79B9F208AB}"/>
              </c:ext>
            </c:extLst>
          </c:dPt>
          <c:dPt>
            <c:idx val="13"/>
            <c:invertIfNegative val="0"/>
            <c:bubble3D val="0"/>
            <c:spPr>
              <a:solidFill>
                <a:srgbClr val="44546A"/>
              </a:solidFill>
              <a:ln>
                <a:solidFill>
                  <a:srgbClr val="44546A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840B-4451-B308-55241DD8FF3B}"/>
              </c:ext>
            </c:extLst>
          </c:dPt>
          <c:dPt>
            <c:idx val="14"/>
            <c:invertIfNegative val="0"/>
            <c:bubble3D val="0"/>
            <c:spPr>
              <a:solidFill>
                <a:srgbClr val="44546A"/>
              </a:solidFill>
              <a:ln>
                <a:solidFill>
                  <a:srgbClr val="44546A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6-840B-4451-B308-55241DD8FF3B}"/>
              </c:ext>
            </c:extLst>
          </c:dPt>
          <c:dPt>
            <c:idx val="17"/>
            <c:invertIfNegative val="0"/>
            <c:bubble3D val="0"/>
            <c:spPr>
              <a:solidFill>
                <a:srgbClr val="44546A"/>
              </a:solidFill>
              <a:ln>
                <a:solidFill>
                  <a:srgbClr val="44546A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34-3BD6-4DAE-8216-51D060DFA344}"/>
              </c:ext>
            </c:extLst>
          </c:dPt>
          <c:dPt>
            <c:idx val="18"/>
            <c:invertIfNegative val="0"/>
            <c:bubble3D val="0"/>
            <c:spPr>
              <a:solidFill>
                <a:srgbClr val="44546A"/>
              </a:solidFill>
              <a:ln>
                <a:solidFill>
                  <a:srgbClr val="44546A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840B-4451-B308-55241DD8FF3B}"/>
              </c:ext>
            </c:extLst>
          </c:dPt>
          <c:dPt>
            <c:idx val="19"/>
            <c:invertIfNegative val="0"/>
            <c:bubble3D val="0"/>
            <c:spPr>
              <a:solidFill>
                <a:sysClr val="window" lastClr="FFFFFF"/>
              </a:solidFill>
              <a:ln>
                <a:solidFill>
                  <a:srgbClr val="44546A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C-E3ED-464F-9371-1B79B9F208AB}"/>
              </c:ext>
            </c:extLst>
          </c:dPt>
          <c:dPt>
            <c:idx val="20"/>
            <c:invertIfNegative val="0"/>
            <c:bubble3D val="0"/>
            <c:spPr>
              <a:solidFill>
                <a:srgbClr val="44546A"/>
              </a:solidFill>
              <a:ln>
                <a:solidFill>
                  <a:srgbClr val="44546A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8-840B-4451-B308-55241DD8FF3B}"/>
              </c:ext>
            </c:extLst>
          </c:dPt>
          <c:dPt>
            <c:idx val="21"/>
            <c:invertIfNegative val="0"/>
            <c:bubble3D val="0"/>
            <c:spPr>
              <a:solidFill>
                <a:sysClr val="window" lastClr="FFFFFF"/>
              </a:solidFill>
              <a:ln>
                <a:solidFill>
                  <a:srgbClr val="44546A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D-E3ED-464F-9371-1B79B9F208AB}"/>
              </c:ext>
            </c:extLst>
          </c:dPt>
          <c:dPt>
            <c:idx val="23"/>
            <c:invertIfNegative val="0"/>
            <c:bubble3D val="0"/>
            <c:spPr>
              <a:solidFill>
                <a:srgbClr val="44546A"/>
              </a:solidFill>
              <a:ln>
                <a:solidFill>
                  <a:srgbClr val="44546A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840B-4451-B308-55241DD8FF3B}"/>
              </c:ext>
            </c:extLst>
          </c:dPt>
          <c:dPt>
            <c:idx val="25"/>
            <c:invertIfNegative val="0"/>
            <c:bubble3D val="0"/>
            <c:spPr>
              <a:solidFill>
                <a:srgbClr val="44546A"/>
              </a:solidFill>
              <a:ln>
                <a:solidFill>
                  <a:srgbClr val="44546A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A-840B-4451-B308-55241DD8FF3B}"/>
              </c:ext>
            </c:extLst>
          </c:dPt>
          <c:dPt>
            <c:idx val="26"/>
            <c:invertIfNegative val="0"/>
            <c:bubble3D val="0"/>
            <c:spPr>
              <a:solidFill>
                <a:srgbClr val="44546A"/>
              </a:solidFill>
              <a:ln>
                <a:solidFill>
                  <a:srgbClr val="44546A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840B-4451-B308-55241DD8FF3B}"/>
              </c:ext>
            </c:extLst>
          </c:dPt>
          <c:dPt>
            <c:idx val="27"/>
            <c:invertIfNegative val="0"/>
            <c:bubble3D val="0"/>
            <c:spPr>
              <a:solidFill>
                <a:sysClr val="window" lastClr="FFFFFF"/>
              </a:solidFill>
              <a:ln>
                <a:solidFill>
                  <a:srgbClr val="44546A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E-E3ED-464F-9371-1B79B9F208AB}"/>
              </c:ext>
            </c:extLst>
          </c:dPt>
          <c:dPt>
            <c:idx val="28"/>
            <c:invertIfNegative val="0"/>
            <c:bubble3D val="0"/>
            <c:spPr>
              <a:solidFill>
                <a:sysClr val="window" lastClr="FFFFFF"/>
              </a:solidFill>
              <a:ln>
                <a:solidFill>
                  <a:srgbClr val="44546A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F-E3ED-464F-9371-1B79B9F208AB}"/>
              </c:ext>
            </c:extLst>
          </c:dPt>
          <c:dPt>
            <c:idx val="33"/>
            <c:invertIfNegative val="0"/>
            <c:bubble3D val="0"/>
            <c:spPr>
              <a:solidFill>
                <a:sysClr val="window" lastClr="FFFFFF"/>
              </a:solidFill>
              <a:ln>
                <a:solidFill>
                  <a:srgbClr val="44546A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20-E3ED-464F-9371-1B79B9F208AB}"/>
              </c:ext>
            </c:extLst>
          </c:dPt>
          <c:dPt>
            <c:idx val="34"/>
            <c:invertIfNegative val="0"/>
            <c:bubble3D val="0"/>
            <c:spPr>
              <a:solidFill>
                <a:sysClr val="window" lastClr="FFFFFF"/>
              </a:solidFill>
              <a:ln>
                <a:solidFill>
                  <a:srgbClr val="44546A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21-E3ED-464F-9371-1B79B9F208AB}"/>
              </c:ext>
            </c:extLst>
          </c:dPt>
          <c:dPt>
            <c:idx val="35"/>
            <c:invertIfNegative val="0"/>
            <c:bubble3D val="0"/>
            <c:spPr>
              <a:solidFill>
                <a:srgbClr val="44546A"/>
              </a:solidFill>
              <a:ln>
                <a:solidFill>
                  <a:srgbClr val="44546A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C-840B-4451-B308-55241DD8FF3B}"/>
              </c:ext>
            </c:extLst>
          </c:dPt>
          <c:dPt>
            <c:idx val="37"/>
            <c:invertIfNegative val="0"/>
            <c:bubble3D val="0"/>
            <c:spPr>
              <a:solidFill>
                <a:sysClr val="window" lastClr="FFFFFF"/>
              </a:solidFill>
              <a:ln>
                <a:solidFill>
                  <a:srgbClr val="44546A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22-E3ED-464F-9371-1B79B9F208AB}"/>
              </c:ext>
            </c:extLst>
          </c:dPt>
          <c:dPt>
            <c:idx val="38"/>
            <c:invertIfNegative val="0"/>
            <c:bubble3D val="0"/>
            <c:spPr>
              <a:solidFill>
                <a:sysClr val="window" lastClr="FFFFFF"/>
              </a:solidFill>
              <a:ln>
                <a:solidFill>
                  <a:srgbClr val="44546A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23-E3ED-464F-9371-1B79B9F208AB}"/>
              </c:ext>
            </c:extLst>
          </c:dPt>
          <c:dPt>
            <c:idx val="39"/>
            <c:invertIfNegative val="0"/>
            <c:bubble3D val="0"/>
            <c:spPr>
              <a:solidFill>
                <a:sysClr val="window" lastClr="FFFFFF"/>
              </a:solidFill>
              <a:ln>
                <a:solidFill>
                  <a:srgbClr val="44546A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24-E3ED-464F-9371-1B79B9F208AB}"/>
              </c:ext>
            </c:extLst>
          </c:dPt>
          <c:errBars>
            <c:errBarType val="plus"/>
            <c:errValType val="cust"/>
            <c:noEndCap val="0"/>
            <c:plus>
              <c:numLit>
                <c:formatCode>General</c:formatCode>
                <c:ptCount val="1"/>
                <c:pt idx="0">
                  <c:v>1</c:v>
                </c:pt>
              </c:numLit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'Table S1'!$A$6:$A$48</c:f>
              <c:strCache>
                <c:ptCount val="43"/>
                <c:pt idx="0">
                  <c:v>Kos</c:v>
                </c:pt>
                <c:pt idx="1">
                  <c:v>Tak</c:v>
                </c:pt>
                <c:pt idx="2">
                  <c:v>SL1201</c:v>
                </c:pt>
                <c:pt idx="3">
                  <c:v>SL1202</c:v>
                </c:pt>
                <c:pt idx="4">
                  <c:v>SL1203</c:v>
                </c:pt>
                <c:pt idx="5">
                  <c:v>SL1204</c:v>
                </c:pt>
                <c:pt idx="6">
                  <c:v>SL1205</c:v>
                </c:pt>
                <c:pt idx="7">
                  <c:v>SL1206</c:v>
                </c:pt>
                <c:pt idx="8">
                  <c:v>SL1207</c:v>
                </c:pt>
                <c:pt idx="9">
                  <c:v>SL1208</c:v>
                </c:pt>
                <c:pt idx="10">
                  <c:v>SL1209</c:v>
                </c:pt>
                <c:pt idx="11">
                  <c:v>SL1210</c:v>
                </c:pt>
                <c:pt idx="12">
                  <c:v>SL1211</c:v>
                </c:pt>
                <c:pt idx="13">
                  <c:v>SL1212</c:v>
                </c:pt>
                <c:pt idx="14">
                  <c:v>SL1213</c:v>
                </c:pt>
                <c:pt idx="15">
                  <c:v>SL1214</c:v>
                </c:pt>
                <c:pt idx="16">
                  <c:v>SL1215</c:v>
                </c:pt>
                <c:pt idx="17">
                  <c:v>SL1216</c:v>
                </c:pt>
                <c:pt idx="18">
                  <c:v>SL1217</c:v>
                </c:pt>
                <c:pt idx="19">
                  <c:v>SL1218</c:v>
                </c:pt>
                <c:pt idx="20">
                  <c:v>SL1219</c:v>
                </c:pt>
                <c:pt idx="21">
                  <c:v>SL1220</c:v>
                </c:pt>
                <c:pt idx="22">
                  <c:v>SL1221</c:v>
                </c:pt>
                <c:pt idx="23">
                  <c:v>SL1222</c:v>
                </c:pt>
                <c:pt idx="24">
                  <c:v>SL1223</c:v>
                </c:pt>
                <c:pt idx="25">
                  <c:v>SL1224</c:v>
                </c:pt>
                <c:pt idx="26">
                  <c:v>SL1225</c:v>
                </c:pt>
                <c:pt idx="27">
                  <c:v>SL1226</c:v>
                </c:pt>
                <c:pt idx="28">
                  <c:v>SL1227</c:v>
                </c:pt>
                <c:pt idx="29">
                  <c:v>SL1228</c:v>
                </c:pt>
                <c:pt idx="30">
                  <c:v>SL1229</c:v>
                </c:pt>
                <c:pt idx="31">
                  <c:v>SL1230</c:v>
                </c:pt>
                <c:pt idx="32">
                  <c:v>SL1231</c:v>
                </c:pt>
                <c:pt idx="33">
                  <c:v>SL1232</c:v>
                </c:pt>
                <c:pt idx="34">
                  <c:v>SL1233</c:v>
                </c:pt>
                <c:pt idx="35">
                  <c:v>SL1234</c:v>
                </c:pt>
                <c:pt idx="36">
                  <c:v>SL1235</c:v>
                </c:pt>
                <c:pt idx="37">
                  <c:v>SL1236</c:v>
                </c:pt>
                <c:pt idx="38">
                  <c:v>SL1237</c:v>
                </c:pt>
                <c:pt idx="39">
                  <c:v>SL1238</c:v>
                </c:pt>
                <c:pt idx="40">
                  <c:v>SL1239</c:v>
                </c:pt>
                <c:pt idx="41">
                  <c:v>SL1240</c:v>
                </c:pt>
                <c:pt idx="42">
                  <c:v>SL1241</c:v>
                </c:pt>
              </c:strCache>
            </c:strRef>
          </c:cat>
          <c:val>
            <c:numRef>
              <c:f>'Table S1'!$AH$6:$AH$48</c:f>
              <c:numCache>
                <c:formatCode>0.0_ </c:formatCode>
                <c:ptCount val="43"/>
                <c:pt idx="0">
                  <c:v>13.36</c:v>
                </c:pt>
                <c:pt idx="1">
                  <c:v>12.02</c:v>
                </c:pt>
                <c:pt idx="2">
                  <c:v>11.35</c:v>
                </c:pt>
                <c:pt idx="3">
                  <c:v>11.77</c:v>
                </c:pt>
                <c:pt idx="4">
                  <c:v>12.33</c:v>
                </c:pt>
                <c:pt idx="5">
                  <c:v>14.87</c:v>
                </c:pt>
                <c:pt idx="6">
                  <c:v>13.93</c:v>
                </c:pt>
                <c:pt idx="7">
                  <c:v>11.87</c:v>
                </c:pt>
                <c:pt idx="8">
                  <c:v>11.91</c:v>
                </c:pt>
                <c:pt idx="9">
                  <c:v>10.78</c:v>
                </c:pt>
                <c:pt idx="10">
                  <c:v>10.8</c:v>
                </c:pt>
                <c:pt idx="11">
                  <c:v>13.56</c:v>
                </c:pt>
                <c:pt idx="12">
                  <c:v>11.89</c:v>
                </c:pt>
                <c:pt idx="13">
                  <c:v>9.8800000000000008</c:v>
                </c:pt>
                <c:pt idx="14">
                  <c:v>14.25</c:v>
                </c:pt>
                <c:pt idx="15">
                  <c:v>13.07</c:v>
                </c:pt>
                <c:pt idx="16">
                  <c:v>12.46</c:v>
                </c:pt>
                <c:pt idx="17">
                  <c:v>14.25</c:v>
                </c:pt>
                <c:pt idx="18">
                  <c:v>14.83</c:v>
                </c:pt>
                <c:pt idx="19">
                  <c:v>11.97</c:v>
                </c:pt>
                <c:pt idx="20">
                  <c:v>14.38</c:v>
                </c:pt>
                <c:pt idx="21">
                  <c:v>13.08</c:v>
                </c:pt>
                <c:pt idx="22">
                  <c:v>12.38</c:v>
                </c:pt>
                <c:pt idx="23">
                  <c:v>16.21</c:v>
                </c:pt>
                <c:pt idx="24">
                  <c:v>12.31</c:v>
                </c:pt>
                <c:pt idx="25">
                  <c:v>10.37</c:v>
                </c:pt>
                <c:pt idx="26">
                  <c:v>9.64</c:v>
                </c:pt>
                <c:pt idx="27">
                  <c:v>12.29</c:v>
                </c:pt>
                <c:pt idx="28">
                  <c:v>11.66</c:v>
                </c:pt>
                <c:pt idx="29">
                  <c:v>13</c:v>
                </c:pt>
                <c:pt idx="30">
                  <c:v>13.45</c:v>
                </c:pt>
                <c:pt idx="31">
                  <c:v>13.12</c:v>
                </c:pt>
                <c:pt idx="32">
                  <c:v>12.84</c:v>
                </c:pt>
                <c:pt idx="33">
                  <c:v>12.21</c:v>
                </c:pt>
                <c:pt idx="34">
                  <c:v>11.11</c:v>
                </c:pt>
                <c:pt idx="35">
                  <c:v>10.74</c:v>
                </c:pt>
                <c:pt idx="36">
                  <c:v>11.76</c:v>
                </c:pt>
                <c:pt idx="37">
                  <c:v>12.44</c:v>
                </c:pt>
                <c:pt idx="38">
                  <c:v>12.59</c:v>
                </c:pt>
                <c:pt idx="39">
                  <c:v>13.28</c:v>
                </c:pt>
                <c:pt idx="40">
                  <c:v>12.68</c:v>
                </c:pt>
                <c:pt idx="41">
                  <c:v>11.95</c:v>
                </c:pt>
                <c:pt idx="42">
                  <c:v>12.3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40B-4451-B308-55241DD8FF3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451995823"/>
        <c:axId val="1300462015"/>
      </c:barChart>
      <c:catAx>
        <c:axId val="145199582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1300462015"/>
        <c:crosses val="autoZero"/>
        <c:auto val="1"/>
        <c:lblAlgn val="ctr"/>
        <c:lblOffset val="100"/>
        <c:noMultiLvlLbl val="0"/>
      </c:catAx>
      <c:valAx>
        <c:axId val="1300462015"/>
        <c:scaling>
          <c:orientation val="minMax"/>
          <c:max val="20"/>
          <c:min val="0"/>
        </c:scaling>
        <c:delete val="0"/>
        <c:axPos val="l"/>
        <c:numFmt formatCode="0_ " sourceLinked="0"/>
        <c:majorTickMark val="in"/>
        <c:minorTickMark val="none"/>
        <c:tickLblPos val="nextTo"/>
        <c:spPr>
          <a:noFill/>
          <a:ln w="12700"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1451995823"/>
        <c:crosses val="autoZero"/>
        <c:crossBetween val="between"/>
        <c:majorUnit val="5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ja-JP"/>
    </a:p>
  </c:txPr>
  <c:externalData r:id="rId4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1996132191514309E-2"/>
          <c:y val="9.5169841038434441E-2"/>
          <c:w val="0.88506578409489778"/>
          <c:h val="0.49808900112276455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bg1"/>
            </a:solidFill>
            <a:ln>
              <a:solidFill>
                <a:srgbClr val="7030A0"/>
              </a:solidFill>
            </a:ln>
            <a:effectLst/>
          </c:spPr>
          <c:invertIfNegative val="0"/>
          <c:dPt>
            <c:idx val="10"/>
            <c:invertIfNegative val="0"/>
            <c:bubble3D val="0"/>
            <c:spPr>
              <a:solidFill>
                <a:srgbClr val="7030A0"/>
              </a:solidFill>
              <a:ln>
                <a:solidFill>
                  <a:srgbClr val="7030A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E-AD96-46AB-A9B0-C15C28C287D2}"/>
              </c:ext>
            </c:extLst>
          </c:dPt>
          <c:dPt>
            <c:idx val="12"/>
            <c:invertIfNegative val="0"/>
            <c:bubble3D val="0"/>
            <c:spPr>
              <a:solidFill>
                <a:schemeClr val="bg1"/>
              </a:solidFill>
              <a:ln>
                <a:solidFill>
                  <a:srgbClr val="7030A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811A-4151-871E-F34128A80932}"/>
              </c:ext>
            </c:extLst>
          </c:dPt>
          <c:dPt>
            <c:idx val="18"/>
            <c:invertIfNegative val="0"/>
            <c:bubble3D val="0"/>
            <c:spPr>
              <a:solidFill>
                <a:schemeClr val="bg1"/>
              </a:solidFill>
              <a:ln>
                <a:solidFill>
                  <a:srgbClr val="7030A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811A-4151-871E-F34128A80932}"/>
              </c:ext>
            </c:extLst>
          </c:dPt>
          <c:dPt>
            <c:idx val="19"/>
            <c:invertIfNegative val="0"/>
            <c:bubble3D val="0"/>
            <c:spPr>
              <a:solidFill>
                <a:srgbClr val="7030A0"/>
              </a:solidFill>
              <a:ln>
                <a:solidFill>
                  <a:srgbClr val="7030A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811A-4151-871E-F34128A80932}"/>
              </c:ext>
            </c:extLst>
          </c:dPt>
          <c:dPt>
            <c:idx val="20"/>
            <c:invertIfNegative val="0"/>
            <c:bubble3D val="0"/>
            <c:spPr>
              <a:solidFill>
                <a:schemeClr val="bg1"/>
              </a:solidFill>
              <a:ln>
                <a:solidFill>
                  <a:srgbClr val="7030A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811A-4151-871E-F34128A80932}"/>
              </c:ext>
            </c:extLst>
          </c:dPt>
          <c:dPt>
            <c:idx val="31"/>
            <c:invertIfNegative val="0"/>
            <c:bubble3D val="0"/>
            <c:spPr>
              <a:solidFill>
                <a:srgbClr val="7030A0"/>
              </a:solidFill>
              <a:ln>
                <a:solidFill>
                  <a:srgbClr val="7030A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811A-4151-871E-F34128A80932}"/>
              </c:ext>
            </c:extLst>
          </c:dPt>
          <c:dPt>
            <c:idx val="32"/>
            <c:invertIfNegative val="0"/>
            <c:bubble3D val="0"/>
            <c:spPr>
              <a:solidFill>
                <a:srgbClr val="7030A0"/>
              </a:solidFill>
              <a:ln>
                <a:solidFill>
                  <a:srgbClr val="7030A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811A-4151-871E-F34128A80932}"/>
              </c:ext>
            </c:extLst>
          </c:dPt>
          <c:dPt>
            <c:idx val="34"/>
            <c:invertIfNegative val="0"/>
            <c:bubble3D val="0"/>
            <c:spPr>
              <a:solidFill>
                <a:schemeClr val="bg1"/>
              </a:solidFill>
              <a:ln>
                <a:solidFill>
                  <a:srgbClr val="7030A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811A-4151-871E-F34128A80932}"/>
              </c:ext>
            </c:extLst>
          </c:dPt>
          <c:errBars>
            <c:errBarType val="plus"/>
            <c:errValType val="cust"/>
            <c:noEndCap val="0"/>
            <c:plus>
              <c:numRef>
                <c:f>'Table S1'!$C$51:$C$93</c:f>
                <c:numCache>
                  <c:formatCode>General</c:formatCode>
                  <c:ptCount val="43"/>
                  <c:pt idx="0">
                    <c:v>0.10700744125483233</c:v>
                  </c:pt>
                  <c:pt idx="1">
                    <c:v>0.10700744125483233</c:v>
                  </c:pt>
                  <c:pt idx="2">
                    <c:v>9.267116252065577E-2</c:v>
                  </c:pt>
                  <c:pt idx="3">
                    <c:v>0.14155753899681991</c:v>
                  </c:pt>
                  <c:pt idx="4">
                    <c:v>9.267116252065577E-2</c:v>
                  </c:pt>
                  <c:pt idx="5">
                    <c:v>9.267116252065577E-2</c:v>
                  </c:pt>
                  <c:pt idx="6">
                    <c:v>0.10700744125483233</c:v>
                  </c:pt>
                  <c:pt idx="7">
                    <c:v>9.267116252065577E-2</c:v>
                  </c:pt>
                  <c:pt idx="8">
                    <c:v>9.2671162520653994E-2</c:v>
                  </c:pt>
                  <c:pt idx="9">
                    <c:v>5.3503720627416165E-2</c:v>
                  </c:pt>
                  <c:pt idx="10">
                    <c:v>0.10700744125483028</c:v>
                  </c:pt>
                  <c:pt idx="11">
                    <c:v>0.14155753899681991</c:v>
                  </c:pt>
                  <c:pt idx="12">
                    <c:v>0.16051116188224851</c:v>
                  </c:pt>
                  <c:pt idx="13">
                    <c:v>5.3503720627416165E-2</c:v>
                  </c:pt>
                  <c:pt idx="14">
                    <c:v>9.267116252065577E-2</c:v>
                  </c:pt>
                  <c:pt idx="15">
                    <c:v>5.3503720627416165E-2</c:v>
                  </c:pt>
                  <c:pt idx="16">
                    <c:v>5.3503720627414118E-2</c:v>
                  </c:pt>
                  <c:pt idx="17">
                    <c:v>9.267116252065577E-2</c:v>
                  </c:pt>
                  <c:pt idx="18">
                    <c:v>0.14155753899681991</c:v>
                  </c:pt>
                  <c:pt idx="19">
                    <c:v>0.10700744125483233</c:v>
                  </c:pt>
                  <c:pt idx="20">
                    <c:v>0.16051116188224851</c:v>
                  </c:pt>
                  <c:pt idx="21">
                    <c:v>0.19291040815024932</c:v>
                  </c:pt>
                  <c:pt idx="22">
                    <c:v>9.267116252065577E-2</c:v>
                  </c:pt>
                  <c:pt idx="23">
                    <c:v>0.19291040815024932</c:v>
                  </c:pt>
                  <c:pt idx="24">
                    <c:v>0.16051116188224851</c:v>
                  </c:pt>
                  <c:pt idx="25">
                    <c:v>0.14155753899681991</c:v>
                  </c:pt>
                  <c:pt idx="26">
                    <c:v>0.16051116188224851</c:v>
                  </c:pt>
                  <c:pt idx="27">
                    <c:v>0.10700744125483233</c:v>
                  </c:pt>
                  <c:pt idx="28">
                    <c:v>5.3503720627416165E-2</c:v>
                  </c:pt>
                  <c:pt idx="29">
                    <c:v>9.267116252065577E-2</c:v>
                  </c:pt>
                  <c:pt idx="30">
                    <c:v>5.3503720627416165E-2</c:v>
                  </c:pt>
                  <c:pt idx="31">
                    <c:v>0.10700744125483233</c:v>
                  </c:pt>
                  <c:pt idx="32">
                    <c:v>9.267116252065577E-2</c:v>
                  </c:pt>
                  <c:pt idx="33">
                    <c:v>0.14155753899681991</c:v>
                  </c:pt>
                  <c:pt idx="34">
                    <c:v>0.16051116188224851</c:v>
                  </c:pt>
                  <c:pt idx="35">
                    <c:v>0.14155753899681991</c:v>
                  </c:pt>
                  <c:pt idx="36">
                    <c:v>0.10700744125483233</c:v>
                  </c:pt>
                  <c:pt idx="37">
                    <c:v>0.18534232504131154</c:v>
                  </c:pt>
                  <c:pt idx="38">
                    <c:v>0.14155753899681797</c:v>
                  </c:pt>
                  <c:pt idx="39">
                    <c:v>0.16051116188224851</c:v>
                  </c:pt>
                  <c:pt idx="40">
                    <c:v>0.10700744125483029</c:v>
                  </c:pt>
                  <c:pt idx="41">
                    <c:v>0.10700744125483233</c:v>
                  </c:pt>
                  <c:pt idx="42">
                    <c:v>0.14155753899681991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'Table S1'!$A$6:$A$48</c:f>
              <c:strCache>
                <c:ptCount val="43"/>
                <c:pt idx="0">
                  <c:v>Kos</c:v>
                </c:pt>
                <c:pt idx="1">
                  <c:v>Tak</c:v>
                </c:pt>
                <c:pt idx="2">
                  <c:v>SL1201</c:v>
                </c:pt>
                <c:pt idx="3">
                  <c:v>SL1202</c:v>
                </c:pt>
                <c:pt idx="4">
                  <c:v>SL1203</c:v>
                </c:pt>
                <c:pt idx="5">
                  <c:v>SL1204</c:v>
                </c:pt>
                <c:pt idx="6">
                  <c:v>SL1205</c:v>
                </c:pt>
                <c:pt idx="7">
                  <c:v>SL1206</c:v>
                </c:pt>
                <c:pt idx="8">
                  <c:v>SL1207</c:v>
                </c:pt>
                <c:pt idx="9">
                  <c:v>SL1208</c:v>
                </c:pt>
                <c:pt idx="10">
                  <c:v>SL1209</c:v>
                </c:pt>
                <c:pt idx="11">
                  <c:v>SL1210</c:v>
                </c:pt>
                <c:pt idx="12">
                  <c:v>SL1211</c:v>
                </c:pt>
                <c:pt idx="13">
                  <c:v>SL1212</c:v>
                </c:pt>
                <c:pt idx="14">
                  <c:v>SL1213</c:v>
                </c:pt>
                <c:pt idx="15">
                  <c:v>SL1214</c:v>
                </c:pt>
                <c:pt idx="16">
                  <c:v>SL1215</c:v>
                </c:pt>
                <c:pt idx="17">
                  <c:v>SL1216</c:v>
                </c:pt>
                <c:pt idx="18">
                  <c:v>SL1217</c:v>
                </c:pt>
                <c:pt idx="19">
                  <c:v>SL1218</c:v>
                </c:pt>
                <c:pt idx="20">
                  <c:v>SL1219</c:v>
                </c:pt>
                <c:pt idx="21">
                  <c:v>SL1220</c:v>
                </c:pt>
                <c:pt idx="22">
                  <c:v>SL1221</c:v>
                </c:pt>
                <c:pt idx="23">
                  <c:v>SL1222</c:v>
                </c:pt>
                <c:pt idx="24">
                  <c:v>SL1223</c:v>
                </c:pt>
                <c:pt idx="25">
                  <c:v>SL1224</c:v>
                </c:pt>
                <c:pt idx="26">
                  <c:v>SL1225</c:v>
                </c:pt>
                <c:pt idx="27">
                  <c:v>SL1226</c:v>
                </c:pt>
                <c:pt idx="28">
                  <c:v>SL1227</c:v>
                </c:pt>
                <c:pt idx="29">
                  <c:v>SL1228</c:v>
                </c:pt>
                <c:pt idx="30">
                  <c:v>SL1229</c:v>
                </c:pt>
                <c:pt idx="31">
                  <c:v>SL1230</c:v>
                </c:pt>
                <c:pt idx="32">
                  <c:v>SL1231</c:v>
                </c:pt>
                <c:pt idx="33">
                  <c:v>SL1232</c:v>
                </c:pt>
                <c:pt idx="34">
                  <c:v>SL1233</c:v>
                </c:pt>
                <c:pt idx="35">
                  <c:v>SL1234</c:v>
                </c:pt>
                <c:pt idx="36">
                  <c:v>SL1235</c:v>
                </c:pt>
                <c:pt idx="37">
                  <c:v>SL1236</c:v>
                </c:pt>
                <c:pt idx="38">
                  <c:v>SL1237</c:v>
                </c:pt>
                <c:pt idx="39">
                  <c:v>SL1238</c:v>
                </c:pt>
                <c:pt idx="40">
                  <c:v>SL1239</c:v>
                </c:pt>
                <c:pt idx="41">
                  <c:v>SL1240</c:v>
                </c:pt>
                <c:pt idx="42">
                  <c:v>SL1241</c:v>
                </c:pt>
              </c:strCache>
            </c:strRef>
          </c:cat>
          <c:val>
            <c:numRef>
              <c:f>'Table S1'!$C$6:$C$48</c:f>
              <c:numCache>
                <c:formatCode>0.0_ </c:formatCode>
                <c:ptCount val="43"/>
                <c:pt idx="0">
                  <c:v>5.4569000000000001</c:v>
                </c:pt>
                <c:pt idx="1">
                  <c:v>5.8072999999999997</c:v>
                </c:pt>
                <c:pt idx="2">
                  <c:v>5.9474</c:v>
                </c:pt>
                <c:pt idx="3">
                  <c:v>5.8414999999999999</c:v>
                </c:pt>
                <c:pt idx="4">
                  <c:v>5.8685999999999998</c:v>
                </c:pt>
                <c:pt idx="5">
                  <c:v>5.7451999999999996</c:v>
                </c:pt>
                <c:pt idx="6">
                  <c:v>5.5944000000000003</c:v>
                </c:pt>
                <c:pt idx="7">
                  <c:v>5.5125000000000002</c:v>
                </c:pt>
                <c:pt idx="8">
                  <c:v>5.3734000000000002</c:v>
                </c:pt>
                <c:pt idx="9">
                  <c:v>5.4067999999999996</c:v>
                </c:pt>
                <c:pt idx="10">
                  <c:v>4.9424999999999999</c:v>
                </c:pt>
                <c:pt idx="11">
                  <c:v>5.4414999999999996</c:v>
                </c:pt>
                <c:pt idx="12">
                  <c:v>5.8807999999999998</c:v>
                </c:pt>
                <c:pt idx="13">
                  <c:v>5.3597000000000001</c:v>
                </c:pt>
                <c:pt idx="14">
                  <c:v>5.4450000000000003</c:v>
                </c:pt>
                <c:pt idx="15">
                  <c:v>5.4028</c:v>
                </c:pt>
                <c:pt idx="16">
                  <c:v>5.5063000000000004</c:v>
                </c:pt>
                <c:pt idx="17">
                  <c:v>5.5434000000000001</c:v>
                </c:pt>
                <c:pt idx="18">
                  <c:v>6.2946</c:v>
                </c:pt>
                <c:pt idx="19">
                  <c:v>6.0717999999999996</c:v>
                </c:pt>
                <c:pt idx="20">
                  <c:v>5.9867999999999997</c:v>
                </c:pt>
                <c:pt idx="21">
                  <c:v>5.3579999999999997</c:v>
                </c:pt>
                <c:pt idx="22">
                  <c:v>5.8369</c:v>
                </c:pt>
                <c:pt idx="23">
                  <c:v>5.5193000000000003</c:v>
                </c:pt>
                <c:pt idx="24">
                  <c:v>5.5617999999999999</c:v>
                </c:pt>
                <c:pt idx="25">
                  <c:v>5.4592999999999998</c:v>
                </c:pt>
                <c:pt idx="26">
                  <c:v>5.4783999999999997</c:v>
                </c:pt>
                <c:pt idx="27">
                  <c:v>5.4240000000000004</c:v>
                </c:pt>
                <c:pt idx="28">
                  <c:v>5.6699000000000002</c:v>
                </c:pt>
                <c:pt idx="29">
                  <c:v>5.5583999999999998</c:v>
                </c:pt>
                <c:pt idx="30">
                  <c:v>5.4901999999999997</c:v>
                </c:pt>
                <c:pt idx="31">
                  <c:v>6.1211000000000002</c:v>
                </c:pt>
                <c:pt idx="32">
                  <c:v>6.0082000000000004</c:v>
                </c:pt>
                <c:pt idx="33">
                  <c:v>5.4580000000000002</c:v>
                </c:pt>
                <c:pt idx="34">
                  <c:v>5.8916000000000004</c:v>
                </c:pt>
                <c:pt idx="35">
                  <c:v>5.4764999999999997</c:v>
                </c:pt>
                <c:pt idx="36">
                  <c:v>5.4626999999999999</c:v>
                </c:pt>
                <c:pt idx="37">
                  <c:v>5.5026999999999999</c:v>
                </c:pt>
                <c:pt idx="38">
                  <c:v>5.4871999999999996</c:v>
                </c:pt>
                <c:pt idx="39">
                  <c:v>5.4340000000000002</c:v>
                </c:pt>
                <c:pt idx="40">
                  <c:v>5.7519</c:v>
                </c:pt>
                <c:pt idx="41">
                  <c:v>5.6756000000000002</c:v>
                </c:pt>
                <c:pt idx="42">
                  <c:v>5.5585000000000004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811A-4151-871E-F34128A8093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970837183"/>
        <c:axId val="811328623"/>
      </c:barChart>
      <c:catAx>
        <c:axId val="97083718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811328623"/>
        <c:crosses val="autoZero"/>
        <c:auto val="1"/>
        <c:lblAlgn val="ctr"/>
        <c:lblOffset val="100"/>
        <c:noMultiLvlLbl val="0"/>
      </c:catAx>
      <c:valAx>
        <c:axId val="811328623"/>
        <c:scaling>
          <c:orientation val="minMax"/>
          <c:max val="7"/>
          <c:min val="3"/>
        </c:scaling>
        <c:delete val="0"/>
        <c:axPos val="l"/>
        <c:numFmt formatCode="0_ " sourceLinked="0"/>
        <c:majorTickMark val="in"/>
        <c:minorTickMark val="none"/>
        <c:tickLblPos val="nextTo"/>
        <c:spPr>
          <a:noFill/>
          <a:ln w="12700"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970837183"/>
        <c:crosses val="autoZero"/>
        <c:crossBetween val="between"/>
        <c:majorUnit val="1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ja-JP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1988995310312951E-2"/>
          <c:y val="9.5169841038434441E-2"/>
          <c:w val="0.89849369391078349"/>
          <c:h val="0.58838998742469495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bg1"/>
            </a:solidFill>
            <a:ln>
              <a:solidFill>
                <a:schemeClr val="accent4"/>
              </a:solidFill>
            </a:ln>
            <a:effectLst/>
          </c:spPr>
          <c:invertIfNegative val="0"/>
          <c:dPt>
            <c:idx val="3"/>
            <c:invertIfNegative val="0"/>
            <c:bubble3D val="0"/>
            <c:spPr>
              <a:solidFill>
                <a:schemeClr val="bg1"/>
              </a:solidFill>
              <a:ln>
                <a:solidFill>
                  <a:schemeClr val="accent4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51E7-4B5F-BA82-F5F1FF2DE971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4"/>
              </a:solidFill>
              <a:ln>
                <a:solidFill>
                  <a:schemeClr val="accent4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51E7-4B5F-BA82-F5F1FF2DE971}"/>
              </c:ext>
            </c:extLst>
          </c:dPt>
          <c:dPt>
            <c:idx val="6"/>
            <c:invertIfNegative val="0"/>
            <c:bubble3D val="0"/>
            <c:spPr>
              <a:solidFill>
                <a:schemeClr val="accent4"/>
              </a:solidFill>
              <a:ln>
                <a:solidFill>
                  <a:schemeClr val="accent4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51E7-4B5F-BA82-F5F1FF2DE971}"/>
              </c:ext>
            </c:extLst>
          </c:dPt>
          <c:dPt>
            <c:idx val="7"/>
            <c:invertIfNegative val="0"/>
            <c:bubble3D val="0"/>
            <c:spPr>
              <a:solidFill>
                <a:schemeClr val="accent4"/>
              </a:solidFill>
              <a:ln>
                <a:solidFill>
                  <a:schemeClr val="accent4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51E7-4B5F-BA82-F5F1FF2DE971}"/>
              </c:ext>
            </c:extLst>
          </c:dPt>
          <c:dPt>
            <c:idx val="8"/>
            <c:invertIfNegative val="0"/>
            <c:bubble3D val="0"/>
            <c:spPr>
              <a:solidFill>
                <a:schemeClr val="accent4"/>
              </a:solidFill>
              <a:ln>
                <a:solidFill>
                  <a:schemeClr val="accent4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51E7-4B5F-BA82-F5F1FF2DE971}"/>
              </c:ext>
            </c:extLst>
          </c:dPt>
          <c:dPt>
            <c:idx val="15"/>
            <c:invertIfNegative val="0"/>
            <c:bubble3D val="0"/>
            <c:spPr>
              <a:solidFill>
                <a:schemeClr val="accent4"/>
              </a:solidFill>
              <a:ln>
                <a:solidFill>
                  <a:schemeClr val="accent4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51E7-4B5F-BA82-F5F1FF2DE971}"/>
              </c:ext>
            </c:extLst>
          </c:dPt>
          <c:dPt>
            <c:idx val="21"/>
            <c:invertIfNegative val="0"/>
            <c:bubble3D val="0"/>
            <c:spPr>
              <a:solidFill>
                <a:schemeClr val="accent4"/>
              </a:solidFill>
              <a:ln>
                <a:solidFill>
                  <a:schemeClr val="accent4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E-C439-4AF3-9ADE-21B9753F2613}"/>
              </c:ext>
            </c:extLst>
          </c:dPt>
          <c:dPt>
            <c:idx val="24"/>
            <c:invertIfNegative val="0"/>
            <c:bubble3D val="0"/>
            <c:spPr>
              <a:solidFill>
                <a:schemeClr val="accent4"/>
              </a:solidFill>
              <a:ln>
                <a:solidFill>
                  <a:schemeClr val="accent4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0-C439-4AF3-9ADE-21B9753F2613}"/>
              </c:ext>
            </c:extLst>
          </c:dPt>
          <c:dPt>
            <c:idx val="25"/>
            <c:invertIfNegative val="0"/>
            <c:bubble3D val="0"/>
            <c:spPr>
              <a:solidFill>
                <a:schemeClr val="accent4"/>
              </a:solidFill>
              <a:ln>
                <a:solidFill>
                  <a:schemeClr val="accent4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C439-4AF3-9ADE-21B9753F2613}"/>
              </c:ext>
            </c:extLst>
          </c:dPt>
          <c:dPt>
            <c:idx val="34"/>
            <c:invertIfNegative val="0"/>
            <c:bubble3D val="0"/>
            <c:spPr>
              <a:solidFill>
                <a:schemeClr val="accent4"/>
              </a:solidFill>
              <a:ln>
                <a:solidFill>
                  <a:schemeClr val="accent4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51E7-4B5F-BA82-F5F1FF2DE971}"/>
              </c:ext>
            </c:extLst>
          </c:dPt>
          <c:dPt>
            <c:idx val="38"/>
            <c:invertIfNegative val="0"/>
            <c:bubble3D val="0"/>
            <c:spPr>
              <a:solidFill>
                <a:schemeClr val="accent4"/>
              </a:solidFill>
              <a:ln>
                <a:solidFill>
                  <a:schemeClr val="accent4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2-C439-4AF3-9ADE-21B9753F2613}"/>
              </c:ext>
            </c:extLst>
          </c:dPt>
          <c:dPt>
            <c:idx val="40"/>
            <c:invertIfNegative val="0"/>
            <c:bubble3D val="0"/>
            <c:spPr>
              <a:solidFill>
                <a:schemeClr val="accent4"/>
              </a:solidFill>
              <a:ln>
                <a:solidFill>
                  <a:schemeClr val="accent4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1-C439-4AF3-9ADE-21B9753F2613}"/>
              </c:ext>
            </c:extLst>
          </c:dPt>
          <c:errBars>
            <c:errBarType val="plus"/>
            <c:errValType val="cust"/>
            <c:noEndCap val="0"/>
            <c:plus>
              <c:numRef>
                <c:f>'Table S1'!$B$51:$B$93</c:f>
                <c:numCache>
                  <c:formatCode>General</c:formatCode>
                  <c:ptCount val="43"/>
                  <c:pt idx="0">
                    <c:v>0.10700744125483233</c:v>
                  </c:pt>
                  <c:pt idx="1">
                    <c:v>0.10700744125483233</c:v>
                  </c:pt>
                  <c:pt idx="2">
                    <c:v>9.267116252065577E-2</c:v>
                  </c:pt>
                  <c:pt idx="3">
                    <c:v>0.14155753899681991</c:v>
                  </c:pt>
                  <c:pt idx="4">
                    <c:v>9.267116252065577E-2</c:v>
                  </c:pt>
                  <c:pt idx="5">
                    <c:v>9.267116252065577E-2</c:v>
                  </c:pt>
                  <c:pt idx="6">
                    <c:v>0.10700744125483233</c:v>
                  </c:pt>
                  <c:pt idx="7">
                    <c:v>9.267116252065577E-2</c:v>
                  </c:pt>
                  <c:pt idx="8">
                    <c:v>9.2671162520653994E-2</c:v>
                  </c:pt>
                  <c:pt idx="9">
                    <c:v>5.3503720627416165E-2</c:v>
                  </c:pt>
                  <c:pt idx="10">
                    <c:v>0.10700744125483028</c:v>
                  </c:pt>
                  <c:pt idx="11">
                    <c:v>0.14155753899681991</c:v>
                  </c:pt>
                  <c:pt idx="12">
                    <c:v>0.16051116188224851</c:v>
                  </c:pt>
                  <c:pt idx="13">
                    <c:v>5.3503720627416165E-2</c:v>
                  </c:pt>
                  <c:pt idx="14">
                    <c:v>9.267116252065577E-2</c:v>
                  </c:pt>
                  <c:pt idx="15">
                    <c:v>5.3503720627416165E-2</c:v>
                  </c:pt>
                  <c:pt idx="16">
                    <c:v>5.3503720627414118E-2</c:v>
                  </c:pt>
                  <c:pt idx="17">
                    <c:v>9.267116252065577E-2</c:v>
                  </c:pt>
                  <c:pt idx="18">
                    <c:v>0.14155753899681991</c:v>
                  </c:pt>
                  <c:pt idx="19">
                    <c:v>0.10700744125483233</c:v>
                  </c:pt>
                  <c:pt idx="20">
                    <c:v>0.16051116188224851</c:v>
                  </c:pt>
                  <c:pt idx="21">
                    <c:v>0.19291040815024932</c:v>
                  </c:pt>
                  <c:pt idx="22">
                    <c:v>9.267116252065577E-2</c:v>
                  </c:pt>
                  <c:pt idx="23">
                    <c:v>0.19291040815024932</c:v>
                  </c:pt>
                  <c:pt idx="24">
                    <c:v>0.16051116188224851</c:v>
                  </c:pt>
                  <c:pt idx="25">
                    <c:v>0.14155753899681991</c:v>
                  </c:pt>
                  <c:pt idx="26">
                    <c:v>0.16051116188224851</c:v>
                  </c:pt>
                  <c:pt idx="27">
                    <c:v>0.10700744125483233</c:v>
                  </c:pt>
                  <c:pt idx="28">
                    <c:v>5.3503720627416165E-2</c:v>
                  </c:pt>
                  <c:pt idx="29">
                    <c:v>9.267116252065577E-2</c:v>
                  </c:pt>
                  <c:pt idx="30">
                    <c:v>5.3503720627416165E-2</c:v>
                  </c:pt>
                  <c:pt idx="31">
                    <c:v>0.10700744125483233</c:v>
                  </c:pt>
                  <c:pt idx="32">
                    <c:v>9.267116252065577E-2</c:v>
                  </c:pt>
                  <c:pt idx="33">
                    <c:v>0.14155753899681991</c:v>
                  </c:pt>
                  <c:pt idx="34">
                    <c:v>0.16051116188224851</c:v>
                  </c:pt>
                  <c:pt idx="35">
                    <c:v>0.14155753899681991</c:v>
                  </c:pt>
                  <c:pt idx="36">
                    <c:v>0.10700744125483233</c:v>
                  </c:pt>
                  <c:pt idx="37">
                    <c:v>0.18534232504131154</c:v>
                  </c:pt>
                  <c:pt idx="38">
                    <c:v>0.14155753899681797</c:v>
                  </c:pt>
                  <c:pt idx="39">
                    <c:v>0.16051116188224851</c:v>
                  </c:pt>
                  <c:pt idx="40">
                    <c:v>0.10700744125483029</c:v>
                  </c:pt>
                  <c:pt idx="41">
                    <c:v>0.10700744125483233</c:v>
                  </c:pt>
                  <c:pt idx="42">
                    <c:v>0.14155753899681991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'Table S1'!$A$6:$A$48</c:f>
              <c:strCache>
                <c:ptCount val="43"/>
                <c:pt idx="0">
                  <c:v>Kos</c:v>
                </c:pt>
                <c:pt idx="1">
                  <c:v>Tak</c:v>
                </c:pt>
                <c:pt idx="2">
                  <c:v>SL1201</c:v>
                </c:pt>
                <c:pt idx="3">
                  <c:v>SL1202</c:v>
                </c:pt>
                <c:pt idx="4">
                  <c:v>SL1203</c:v>
                </c:pt>
                <c:pt idx="5">
                  <c:v>SL1204</c:v>
                </c:pt>
                <c:pt idx="6">
                  <c:v>SL1205</c:v>
                </c:pt>
                <c:pt idx="7">
                  <c:v>SL1206</c:v>
                </c:pt>
                <c:pt idx="8">
                  <c:v>SL1207</c:v>
                </c:pt>
                <c:pt idx="9">
                  <c:v>SL1208</c:v>
                </c:pt>
                <c:pt idx="10">
                  <c:v>SL1209</c:v>
                </c:pt>
                <c:pt idx="11">
                  <c:v>SL1210</c:v>
                </c:pt>
                <c:pt idx="12">
                  <c:v>SL1211</c:v>
                </c:pt>
                <c:pt idx="13">
                  <c:v>SL1212</c:v>
                </c:pt>
                <c:pt idx="14">
                  <c:v>SL1213</c:v>
                </c:pt>
                <c:pt idx="15">
                  <c:v>SL1214</c:v>
                </c:pt>
                <c:pt idx="16">
                  <c:v>SL1215</c:v>
                </c:pt>
                <c:pt idx="17">
                  <c:v>SL1216</c:v>
                </c:pt>
                <c:pt idx="18">
                  <c:v>SL1217</c:v>
                </c:pt>
                <c:pt idx="19">
                  <c:v>SL1218</c:v>
                </c:pt>
                <c:pt idx="20">
                  <c:v>SL1219</c:v>
                </c:pt>
                <c:pt idx="21">
                  <c:v>SL1220</c:v>
                </c:pt>
                <c:pt idx="22">
                  <c:v>SL1221</c:v>
                </c:pt>
                <c:pt idx="23">
                  <c:v>SL1222</c:v>
                </c:pt>
                <c:pt idx="24">
                  <c:v>SL1223</c:v>
                </c:pt>
                <c:pt idx="25">
                  <c:v>SL1224</c:v>
                </c:pt>
                <c:pt idx="26">
                  <c:v>SL1225</c:v>
                </c:pt>
                <c:pt idx="27">
                  <c:v>SL1226</c:v>
                </c:pt>
                <c:pt idx="28">
                  <c:v>SL1227</c:v>
                </c:pt>
                <c:pt idx="29">
                  <c:v>SL1228</c:v>
                </c:pt>
                <c:pt idx="30">
                  <c:v>SL1229</c:v>
                </c:pt>
                <c:pt idx="31">
                  <c:v>SL1230</c:v>
                </c:pt>
                <c:pt idx="32">
                  <c:v>SL1231</c:v>
                </c:pt>
                <c:pt idx="33">
                  <c:v>SL1232</c:v>
                </c:pt>
                <c:pt idx="34">
                  <c:v>SL1233</c:v>
                </c:pt>
                <c:pt idx="35">
                  <c:v>SL1234</c:v>
                </c:pt>
                <c:pt idx="36">
                  <c:v>SL1235</c:v>
                </c:pt>
                <c:pt idx="37">
                  <c:v>SL1236</c:v>
                </c:pt>
                <c:pt idx="38">
                  <c:v>SL1237</c:v>
                </c:pt>
                <c:pt idx="39">
                  <c:v>SL1238</c:v>
                </c:pt>
                <c:pt idx="40">
                  <c:v>SL1239</c:v>
                </c:pt>
                <c:pt idx="41">
                  <c:v>SL1240</c:v>
                </c:pt>
                <c:pt idx="42">
                  <c:v>SL1241</c:v>
                </c:pt>
              </c:strCache>
            </c:strRef>
          </c:cat>
          <c:val>
            <c:numRef>
              <c:f>'Table S1'!$B$6:$B$48</c:f>
              <c:numCache>
                <c:formatCode>0.0_ </c:formatCode>
                <c:ptCount val="43"/>
                <c:pt idx="0">
                  <c:v>17.831494797016656</c:v>
                </c:pt>
                <c:pt idx="1">
                  <c:v>18.155843865838953</c:v>
                </c:pt>
                <c:pt idx="2">
                  <c:v>16.534098521727483</c:v>
                </c:pt>
                <c:pt idx="3">
                  <c:v>15.514715734000269</c:v>
                </c:pt>
                <c:pt idx="4">
                  <c:v>17.78515921575633</c:v>
                </c:pt>
                <c:pt idx="5">
                  <c:v>21.306663391541242</c:v>
                </c:pt>
                <c:pt idx="6">
                  <c:v>15.607386896520925</c:v>
                </c:pt>
                <c:pt idx="7">
                  <c:v>19.453240141128127</c:v>
                </c:pt>
                <c:pt idx="8">
                  <c:v>15.700058059041581</c:v>
                </c:pt>
                <c:pt idx="9">
                  <c:v>16.76577642802912</c:v>
                </c:pt>
                <c:pt idx="10">
                  <c:v>16.81211200928945</c:v>
                </c:pt>
                <c:pt idx="11">
                  <c:v>17.414474565673707</c:v>
                </c:pt>
                <c:pt idx="12">
                  <c:v>17.924165959537312</c:v>
                </c:pt>
                <c:pt idx="13">
                  <c:v>16.76577642802912</c:v>
                </c:pt>
                <c:pt idx="14">
                  <c:v>16.719440846768791</c:v>
                </c:pt>
                <c:pt idx="15">
                  <c:v>15.978071546603548</c:v>
                </c:pt>
                <c:pt idx="16">
                  <c:v>17.368138984413381</c:v>
                </c:pt>
                <c:pt idx="17">
                  <c:v>18.063172703318294</c:v>
                </c:pt>
                <c:pt idx="18">
                  <c:v>18.758206422223214</c:v>
                </c:pt>
                <c:pt idx="19">
                  <c:v>18.155843865838953</c:v>
                </c:pt>
                <c:pt idx="20">
                  <c:v>18.063172703318294</c:v>
                </c:pt>
                <c:pt idx="21">
                  <c:v>19.036219909785181</c:v>
                </c:pt>
                <c:pt idx="22">
                  <c:v>17.738823634496001</c:v>
                </c:pt>
                <c:pt idx="23">
                  <c:v>16.534098521727483</c:v>
                </c:pt>
                <c:pt idx="24">
                  <c:v>15.839064802822564</c:v>
                </c:pt>
                <c:pt idx="25">
                  <c:v>15.839064802822564</c:v>
                </c:pt>
                <c:pt idx="26">
                  <c:v>18.665535259702558</c:v>
                </c:pt>
                <c:pt idx="27">
                  <c:v>16.951118753070432</c:v>
                </c:pt>
                <c:pt idx="28">
                  <c:v>17.460810146934037</c:v>
                </c:pt>
                <c:pt idx="29">
                  <c:v>17.924165959537312</c:v>
                </c:pt>
                <c:pt idx="30">
                  <c:v>16.209749452905186</c:v>
                </c:pt>
                <c:pt idx="31">
                  <c:v>17.18279665937207</c:v>
                </c:pt>
                <c:pt idx="32">
                  <c:v>18.155843865838953</c:v>
                </c:pt>
                <c:pt idx="33">
                  <c:v>15.514715734000269</c:v>
                </c:pt>
                <c:pt idx="34">
                  <c:v>14.263655039971416</c:v>
                </c:pt>
                <c:pt idx="35">
                  <c:v>16.16341387164486</c:v>
                </c:pt>
                <c:pt idx="36">
                  <c:v>15.978071546603548</c:v>
                </c:pt>
                <c:pt idx="37">
                  <c:v>17.924165959537312</c:v>
                </c:pt>
                <c:pt idx="38">
                  <c:v>15.375708990219286</c:v>
                </c:pt>
                <c:pt idx="39">
                  <c:v>16.487762940467157</c:v>
                </c:pt>
                <c:pt idx="40">
                  <c:v>15.839064802822564</c:v>
                </c:pt>
                <c:pt idx="41">
                  <c:v>16.16341387164486</c:v>
                </c:pt>
                <c:pt idx="42">
                  <c:v>17.6494797016658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51E7-4B5F-BA82-F5F1FF2DE97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970841983"/>
        <c:axId val="897399855"/>
      </c:barChart>
      <c:catAx>
        <c:axId val="97084198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897399855"/>
        <c:crosses val="autoZero"/>
        <c:auto val="1"/>
        <c:lblAlgn val="ctr"/>
        <c:lblOffset val="100"/>
        <c:noMultiLvlLbl val="0"/>
      </c:catAx>
      <c:valAx>
        <c:axId val="897399855"/>
        <c:scaling>
          <c:orientation val="minMax"/>
          <c:max val="25"/>
          <c:min val="5"/>
        </c:scaling>
        <c:delete val="0"/>
        <c:axPos val="l"/>
        <c:numFmt formatCode="0_ " sourceLinked="0"/>
        <c:majorTickMark val="in"/>
        <c:minorTickMark val="none"/>
        <c:tickLblPos val="nextTo"/>
        <c:spPr>
          <a:noFill/>
          <a:ln w="12700"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970841983"/>
        <c:crosses val="autoZero"/>
        <c:crossBetween val="between"/>
        <c:majorUnit val="5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ja-JP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5166381955042161E-2"/>
          <c:y val="9.5169841038434441E-2"/>
          <c:w val="0.90089648036118064"/>
          <c:h val="0.58319913732273787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bg1"/>
            </a:solidFill>
            <a:ln>
              <a:solidFill>
                <a:schemeClr val="accent6"/>
              </a:solidFill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chemeClr val="accent6"/>
              </a:solidFill>
              <a:ln>
                <a:solidFill>
                  <a:schemeClr val="accent6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0A1E-4F1D-8384-69E21B2D19FE}"/>
              </c:ext>
            </c:extLst>
          </c:dPt>
          <c:dPt>
            <c:idx val="3"/>
            <c:invertIfNegative val="0"/>
            <c:bubble3D val="0"/>
            <c:spPr>
              <a:solidFill>
                <a:schemeClr val="bg1"/>
              </a:solidFill>
              <a:ln>
                <a:solidFill>
                  <a:schemeClr val="accent6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0A1E-4F1D-8384-69E21B2D19FE}"/>
              </c:ext>
            </c:extLst>
          </c:dPt>
          <c:dPt>
            <c:idx val="5"/>
            <c:invertIfNegative val="0"/>
            <c:bubble3D val="0"/>
            <c:spPr>
              <a:solidFill>
                <a:schemeClr val="bg1"/>
              </a:solidFill>
              <a:ln>
                <a:solidFill>
                  <a:schemeClr val="accent6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0A1E-4F1D-8384-69E21B2D19FE}"/>
              </c:ext>
            </c:extLst>
          </c:dPt>
          <c:dPt>
            <c:idx val="15"/>
            <c:invertIfNegative val="0"/>
            <c:bubble3D val="0"/>
            <c:spPr>
              <a:solidFill>
                <a:schemeClr val="accent6"/>
              </a:solidFill>
              <a:ln>
                <a:solidFill>
                  <a:schemeClr val="accent6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0A1E-4F1D-8384-69E21B2D19FE}"/>
              </c:ext>
            </c:extLst>
          </c:dPt>
          <c:dPt>
            <c:idx val="16"/>
            <c:invertIfNegative val="0"/>
            <c:bubble3D val="0"/>
            <c:spPr>
              <a:solidFill>
                <a:schemeClr val="accent6"/>
              </a:solidFill>
              <a:ln>
                <a:solidFill>
                  <a:schemeClr val="accent6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0A1E-4F1D-8384-69E21B2D19FE}"/>
              </c:ext>
            </c:extLst>
          </c:dPt>
          <c:dPt>
            <c:idx val="18"/>
            <c:invertIfNegative val="0"/>
            <c:bubble3D val="0"/>
            <c:spPr>
              <a:solidFill>
                <a:schemeClr val="accent6"/>
              </a:solidFill>
              <a:ln>
                <a:solidFill>
                  <a:schemeClr val="accent6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E-DACA-4E7E-9376-6697DD01332E}"/>
              </c:ext>
            </c:extLst>
          </c:dPt>
          <c:dPt>
            <c:idx val="25"/>
            <c:invertIfNegative val="0"/>
            <c:bubble3D val="0"/>
            <c:spPr>
              <a:solidFill>
                <a:schemeClr val="bg1"/>
              </a:solidFill>
              <a:ln>
                <a:solidFill>
                  <a:schemeClr val="accent6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0A1E-4F1D-8384-69E21B2D19FE}"/>
              </c:ext>
            </c:extLst>
          </c:dPt>
          <c:dPt>
            <c:idx val="26"/>
            <c:invertIfNegative val="0"/>
            <c:bubble3D val="0"/>
            <c:spPr>
              <a:solidFill>
                <a:schemeClr val="bg1"/>
              </a:solidFill>
              <a:ln>
                <a:solidFill>
                  <a:schemeClr val="accent6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0A1E-4F1D-8384-69E21B2D19FE}"/>
              </c:ext>
            </c:extLst>
          </c:dPt>
          <c:dPt>
            <c:idx val="38"/>
            <c:invertIfNegative val="0"/>
            <c:bubble3D val="0"/>
            <c:spPr>
              <a:solidFill>
                <a:schemeClr val="accent6"/>
              </a:solidFill>
              <a:ln>
                <a:solidFill>
                  <a:schemeClr val="accent6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DACA-4E7E-9376-6697DD01332E}"/>
              </c:ext>
            </c:extLst>
          </c:dPt>
          <c:errBars>
            <c:errBarType val="plus"/>
            <c:errValType val="cust"/>
            <c:noEndCap val="0"/>
            <c:plus>
              <c:numRef>
                <c:f>'Table S1'!$R$51:$R$93</c:f>
                <c:numCache>
                  <c:formatCode>General</c:formatCode>
                  <c:ptCount val="43"/>
                  <c:pt idx="0">
                    <c:v>1.1846666666666665</c:v>
                  </c:pt>
                  <c:pt idx="1">
                    <c:v>1.7436666666666667</c:v>
                  </c:pt>
                  <c:pt idx="2">
                    <c:v>0.99766666666666659</c:v>
                  </c:pt>
                  <c:pt idx="3">
                    <c:v>0.94266666666666665</c:v>
                  </c:pt>
                  <c:pt idx="4">
                    <c:v>0.9820000000000001</c:v>
                  </c:pt>
                  <c:pt idx="5">
                    <c:v>1.0453333333333334</c:v>
                  </c:pt>
                  <c:pt idx="6">
                    <c:v>0.83700000000000008</c:v>
                  </c:pt>
                  <c:pt idx="7">
                    <c:v>0.82666666666666666</c:v>
                  </c:pt>
                  <c:pt idx="8">
                    <c:v>1.0086666666666666</c:v>
                  </c:pt>
                  <c:pt idx="9">
                    <c:v>1.1766666666666665</c:v>
                  </c:pt>
                  <c:pt idx="10">
                    <c:v>0.89166666666666661</c:v>
                  </c:pt>
                  <c:pt idx="11">
                    <c:v>1.3240000000000001</c:v>
                  </c:pt>
                  <c:pt idx="12">
                    <c:v>0.98666666666666669</c:v>
                  </c:pt>
                  <c:pt idx="13">
                    <c:v>1.3253333333333333</c:v>
                  </c:pt>
                  <c:pt idx="14">
                    <c:v>1.08</c:v>
                  </c:pt>
                  <c:pt idx="15">
                    <c:v>1.0653333333333335</c:v>
                  </c:pt>
                  <c:pt idx="16">
                    <c:v>1.1163333333333334</c:v>
                  </c:pt>
                  <c:pt idx="17">
                    <c:v>1.0743333333333334</c:v>
                  </c:pt>
                  <c:pt idx="18">
                    <c:v>1.5436666666666667</c:v>
                  </c:pt>
                  <c:pt idx="19">
                    <c:v>0.90266666666666673</c:v>
                  </c:pt>
                  <c:pt idx="20">
                    <c:v>1.0066666666666666</c:v>
                  </c:pt>
                  <c:pt idx="21">
                    <c:v>1.2790000000000001</c:v>
                  </c:pt>
                  <c:pt idx="22">
                    <c:v>1.1383333333333334</c:v>
                  </c:pt>
                  <c:pt idx="23">
                    <c:v>1.2689999999999999</c:v>
                  </c:pt>
                  <c:pt idx="24">
                    <c:v>0.96833333333333327</c:v>
                  </c:pt>
                  <c:pt idx="25">
                    <c:v>1.0506666666666666</c:v>
                  </c:pt>
                  <c:pt idx="26">
                    <c:v>0.91366666666666674</c:v>
                  </c:pt>
                  <c:pt idx="27">
                    <c:v>0.82399999999999995</c:v>
                  </c:pt>
                  <c:pt idx="28">
                    <c:v>1.3536666666666666</c:v>
                  </c:pt>
                  <c:pt idx="29">
                    <c:v>1.0626666666666666</c:v>
                  </c:pt>
                  <c:pt idx="30">
                    <c:v>0.749</c:v>
                  </c:pt>
                  <c:pt idx="31">
                    <c:v>0.79266666666666674</c:v>
                  </c:pt>
                  <c:pt idx="32">
                    <c:v>0.90466666666666662</c:v>
                  </c:pt>
                  <c:pt idx="33">
                    <c:v>1.0853333333333333</c:v>
                  </c:pt>
                  <c:pt idx="34">
                    <c:v>0.69033333333333335</c:v>
                  </c:pt>
                  <c:pt idx="35">
                    <c:v>0.92266666666666663</c:v>
                  </c:pt>
                  <c:pt idx="36">
                    <c:v>1.1340000000000001</c:v>
                  </c:pt>
                  <c:pt idx="37">
                    <c:v>1.113</c:v>
                  </c:pt>
                  <c:pt idx="38">
                    <c:v>0.94600000000000006</c:v>
                  </c:pt>
                  <c:pt idx="39">
                    <c:v>1.1819999999999999</c:v>
                  </c:pt>
                  <c:pt idx="40">
                    <c:v>1.1119999999999999</c:v>
                  </c:pt>
                  <c:pt idx="41">
                    <c:v>1.085</c:v>
                  </c:pt>
                  <c:pt idx="42">
                    <c:v>0.65500000000000003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'Table S1'!$A$6:$A$48</c:f>
              <c:strCache>
                <c:ptCount val="43"/>
                <c:pt idx="0">
                  <c:v>Kos</c:v>
                </c:pt>
                <c:pt idx="1">
                  <c:v>Tak</c:v>
                </c:pt>
                <c:pt idx="2">
                  <c:v>SL1201</c:v>
                </c:pt>
                <c:pt idx="3">
                  <c:v>SL1202</c:v>
                </c:pt>
                <c:pt idx="4">
                  <c:v>SL1203</c:v>
                </c:pt>
                <c:pt idx="5">
                  <c:v>SL1204</c:v>
                </c:pt>
                <c:pt idx="6">
                  <c:v>SL1205</c:v>
                </c:pt>
                <c:pt idx="7">
                  <c:v>SL1206</c:v>
                </c:pt>
                <c:pt idx="8">
                  <c:v>SL1207</c:v>
                </c:pt>
                <c:pt idx="9">
                  <c:v>SL1208</c:v>
                </c:pt>
                <c:pt idx="10">
                  <c:v>SL1209</c:v>
                </c:pt>
                <c:pt idx="11">
                  <c:v>SL1210</c:v>
                </c:pt>
                <c:pt idx="12">
                  <c:v>SL1211</c:v>
                </c:pt>
                <c:pt idx="13">
                  <c:v>SL1212</c:v>
                </c:pt>
                <c:pt idx="14">
                  <c:v>SL1213</c:v>
                </c:pt>
                <c:pt idx="15">
                  <c:v>SL1214</c:v>
                </c:pt>
                <c:pt idx="16">
                  <c:v>SL1215</c:v>
                </c:pt>
                <c:pt idx="17">
                  <c:v>SL1216</c:v>
                </c:pt>
                <c:pt idx="18">
                  <c:v>SL1217</c:v>
                </c:pt>
                <c:pt idx="19">
                  <c:v>SL1218</c:v>
                </c:pt>
                <c:pt idx="20">
                  <c:v>SL1219</c:v>
                </c:pt>
                <c:pt idx="21">
                  <c:v>SL1220</c:v>
                </c:pt>
                <c:pt idx="22">
                  <c:v>SL1221</c:v>
                </c:pt>
                <c:pt idx="23">
                  <c:v>SL1222</c:v>
                </c:pt>
                <c:pt idx="24">
                  <c:v>SL1223</c:v>
                </c:pt>
                <c:pt idx="25">
                  <c:v>SL1224</c:v>
                </c:pt>
                <c:pt idx="26">
                  <c:v>SL1225</c:v>
                </c:pt>
                <c:pt idx="27">
                  <c:v>SL1226</c:v>
                </c:pt>
                <c:pt idx="28">
                  <c:v>SL1227</c:v>
                </c:pt>
                <c:pt idx="29">
                  <c:v>SL1228</c:v>
                </c:pt>
                <c:pt idx="30">
                  <c:v>SL1229</c:v>
                </c:pt>
                <c:pt idx="31">
                  <c:v>SL1230</c:v>
                </c:pt>
                <c:pt idx="32">
                  <c:v>SL1231</c:v>
                </c:pt>
                <c:pt idx="33">
                  <c:v>SL1232</c:v>
                </c:pt>
                <c:pt idx="34">
                  <c:v>SL1233</c:v>
                </c:pt>
                <c:pt idx="35">
                  <c:v>SL1234</c:v>
                </c:pt>
                <c:pt idx="36">
                  <c:v>SL1235</c:v>
                </c:pt>
                <c:pt idx="37">
                  <c:v>SL1236</c:v>
                </c:pt>
                <c:pt idx="38">
                  <c:v>SL1237</c:v>
                </c:pt>
                <c:pt idx="39">
                  <c:v>SL1238</c:v>
                </c:pt>
                <c:pt idx="40">
                  <c:v>SL1239</c:v>
                </c:pt>
                <c:pt idx="41">
                  <c:v>SL1240</c:v>
                </c:pt>
                <c:pt idx="42">
                  <c:v>SL1241</c:v>
                </c:pt>
              </c:strCache>
            </c:strRef>
          </c:cat>
          <c:val>
            <c:numRef>
              <c:f>'Table S1'!$R$6:$R$48</c:f>
              <c:numCache>
                <c:formatCode>0.0_ </c:formatCode>
                <c:ptCount val="43"/>
                <c:pt idx="0">
                  <c:v>19.3</c:v>
                </c:pt>
                <c:pt idx="1">
                  <c:v>23.07</c:v>
                </c:pt>
                <c:pt idx="2">
                  <c:v>19.989999999999998</c:v>
                </c:pt>
                <c:pt idx="3">
                  <c:v>17.100000000000001</c:v>
                </c:pt>
                <c:pt idx="4">
                  <c:v>19.77</c:v>
                </c:pt>
                <c:pt idx="5">
                  <c:v>21.96</c:v>
                </c:pt>
                <c:pt idx="6">
                  <c:v>19.63</c:v>
                </c:pt>
                <c:pt idx="7">
                  <c:v>19.7</c:v>
                </c:pt>
                <c:pt idx="8">
                  <c:v>18.73</c:v>
                </c:pt>
                <c:pt idx="9">
                  <c:v>18.39</c:v>
                </c:pt>
                <c:pt idx="10">
                  <c:v>18.920000000000002</c:v>
                </c:pt>
                <c:pt idx="11">
                  <c:v>21.01</c:v>
                </c:pt>
                <c:pt idx="12">
                  <c:v>20.76</c:v>
                </c:pt>
                <c:pt idx="13">
                  <c:v>19.29</c:v>
                </c:pt>
                <c:pt idx="14">
                  <c:v>19.170000000000002</c:v>
                </c:pt>
                <c:pt idx="15">
                  <c:v>22.23</c:v>
                </c:pt>
                <c:pt idx="16">
                  <c:v>22.05</c:v>
                </c:pt>
                <c:pt idx="17">
                  <c:v>21.67</c:v>
                </c:pt>
                <c:pt idx="18">
                  <c:v>21.11</c:v>
                </c:pt>
                <c:pt idx="19">
                  <c:v>20.65</c:v>
                </c:pt>
                <c:pt idx="20">
                  <c:v>21.7</c:v>
                </c:pt>
                <c:pt idx="21">
                  <c:v>19.66</c:v>
                </c:pt>
                <c:pt idx="22">
                  <c:v>18.34</c:v>
                </c:pt>
                <c:pt idx="23">
                  <c:v>19.239999999999998</c:v>
                </c:pt>
                <c:pt idx="24">
                  <c:v>18.71</c:v>
                </c:pt>
                <c:pt idx="25">
                  <c:v>21.52</c:v>
                </c:pt>
                <c:pt idx="26">
                  <c:v>21.82</c:v>
                </c:pt>
                <c:pt idx="27">
                  <c:v>20.2</c:v>
                </c:pt>
                <c:pt idx="28">
                  <c:v>20</c:v>
                </c:pt>
                <c:pt idx="29">
                  <c:v>20.65</c:v>
                </c:pt>
                <c:pt idx="30">
                  <c:v>17.61</c:v>
                </c:pt>
                <c:pt idx="31">
                  <c:v>18.010000000000002</c:v>
                </c:pt>
                <c:pt idx="32">
                  <c:v>18.59</c:v>
                </c:pt>
                <c:pt idx="33">
                  <c:v>17.170000000000002</c:v>
                </c:pt>
                <c:pt idx="34">
                  <c:v>17.579999999999998</c:v>
                </c:pt>
                <c:pt idx="35">
                  <c:v>19.02</c:v>
                </c:pt>
                <c:pt idx="36">
                  <c:v>18.34</c:v>
                </c:pt>
                <c:pt idx="37">
                  <c:v>19.809999999999999</c:v>
                </c:pt>
                <c:pt idx="38">
                  <c:v>17.91</c:v>
                </c:pt>
                <c:pt idx="39">
                  <c:v>19.940000000000001</c:v>
                </c:pt>
                <c:pt idx="40">
                  <c:v>20.43</c:v>
                </c:pt>
                <c:pt idx="41">
                  <c:v>19.43</c:v>
                </c:pt>
                <c:pt idx="42">
                  <c:v>17.62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0A1E-4F1D-8384-69E21B2D19F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813038991"/>
        <c:axId val="897385295"/>
      </c:barChart>
      <c:catAx>
        <c:axId val="81303899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897385295"/>
        <c:crosses val="autoZero"/>
        <c:auto val="1"/>
        <c:lblAlgn val="ctr"/>
        <c:lblOffset val="100"/>
        <c:noMultiLvlLbl val="0"/>
      </c:catAx>
      <c:valAx>
        <c:axId val="897385295"/>
        <c:scaling>
          <c:orientation val="minMax"/>
          <c:max val="30"/>
          <c:min val="0"/>
        </c:scaling>
        <c:delete val="0"/>
        <c:axPos val="l"/>
        <c:numFmt formatCode="0_ " sourceLinked="0"/>
        <c:majorTickMark val="in"/>
        <c:minorTickMark val="none"/>
        <c:tickLblPos val="nextTo"/>
        <c:spPr>
          <a:noFill/>
          <a:ln w="12700"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813038991"/>
        <c:crosses val="autoZero"/>
        <c:crossBetween val="between"/>
        <c:majorUnit val="10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ja-JP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5166381955042161E-2"/>
          <c:y val="0.11767582927302547"/>
          <c:w val="0.90089648036118064"/>
          <c:h val="0.57308509855937706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bg1"/>
            </a:solidFill>
            <a:ln>
              <a:solidFill>
                <a:schemeClr val="accent2"/>
              </a:solidFill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chemeClr val="accent2"/>
              </a:solidFill>
              <a:ln>
                <a:solidFill>
                  <a:schemeClr val="accent2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9C6C-469C-9A90-FEC973FEB2D4}"/>
              </c:ext>
            </c:extLst>
          </c:dPt>
          <c:dPt>
            <c:idx val="3"/>
            <c:invertIfNegative val="0"/>
            <c:bubble3D val="0"/>
            <c:spPr>
              <a:solidFill>
                <a:schemeClr val="bg1"/>
              </a:solidFill>
              <a:ln>
                <a:solidFill>
                  <a:schemeClr val="accent2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9C6C-469C-9A90-FEC973FEB2D4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2"/>
              </a:solidFill>
              <a:ln>
                <a:solidFill>
                  <a:schemeClr val="accent2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9C6C-469C-9A90-FEC973FEB2D4}"/>
              </c:ext>
            </c:extLst>
          </c:dPt>
          <c:dPt>
            <c:idx val="9"/>
            <c:invertIfNegative val="0"/>
            <c:bubble3D val="0"/>
            <c:spPr>
              <a:solidFill>
                <a:schemeClr val="accent2"/>
              </a:solidFill>
              <a:ln>
                <a:solidFill>
                  <a:schemeClr val="accent2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9C6C-469C-9A90-FEC973FEB2D4}"/>
              </c:ext>
            </c:extLst>
          </c:dPt>
          <c:dPt>
            <c:idx val="14"/>
            <c:invertIfNegative val="0"/>
            <c:bubble3D val="0"/>
            <c:spPr>
              <a:solidFill>
                <a:schemeClr val="accent2"/>
              </a:solidFill>
              <a:ln>
                <a:solidFill>
                  <a:schemeClr val="accent2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9C6C-469C-9A90-FEC973FEB2D4}"/>
              </c:ext>
            </c:extLst>
          </c:dPt>
          <c:dPt>
            <c:idx val="22"/>
            <c:invertIfNegative val="0"/>
            <c:bubble3D val="0"/>
            <c:spPr>
              <a:solidFill>
                <a:schemeClr val="bg1"/>
              </a:solidFill>
              <a:ln>
                <a:solidFill>
                  <a:schemeClr val="accent2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9C6C-469C-9A90-FEC973FEB2D4}"/>
              </c:ext>
            </c:extLst>
          </c:dPt>
          <c:dPt>
            <c:idx val="23"/>
            <c:invertIfNegative val="0"/>
            <c:bubble3D val="0"/>
            <c:spPr>
              <a:solidFill>
                <a:schemeClr val="bg1"/>
              </a:solidFill>
              <a:ln>
                <a:solidFill>
                  <a:schemeClr val="accent2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9C6C-469C-9A90-FEC973FEB2D4}"/>
              </c:ext>
            </c:extLst>
          </c:dPt>
          <c:dPt>
            <c:idx val="34"/>
            <c:invertIfNegative val="0"/>
            <c:bubble3D val="0"/>
            <c:spPr>
              <a:solidFill>
                <a:schemeClr val="accent2"/>
              </a:solidFill>
              <a:ln>
                <a:solidFill>
                  <a:schemeClr val="accent2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9C6C-469C-9A90-FEC973FEB2D4}"/>
              </c:ext>
            </c:extLst>
          </c:dPt>
          <c:dPt>
            <c:idx val="38"/>
            <c:invertIfNegative val="0"/>
            <c:bubble3D val="0"/>
            <c:spPr>
              <a:solidFill>
                <a:schemeClr val="accent2"/>
              </a:solidFill>
              <a:ln>
                <a:solidFill>
                  <a:schemeClr val="accent2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1-9C6C-469C-9A90-FEC973FEB2D4}"/>
              </c:ext>
            </c:extLst>
          </c:dPt>
          <c:errBars>
            <c:errBarType val="plus"/>
            <c:errValType val="cust"/>
            <c:noEndCap val="0"/>
            <c:plus>
              <c:numRef>
                <c:f>'Table S1'!$L$51:$L$93</c:f>
                <c:numCache>
                  <c:formatCode>General</c:formatCode>
                  <c:ptCount val="43"/>
                  <c:pt idx="0">
                    <c:v>3.4249999999999998</c:v>
                  </c:pt>
                  <c:pt idx="1">
                    <c:v>4.202</c:v>
                  </c:pt>
                  <c:pt idx="2">
                    <c:v>4.0519999999999996</c:v>
                  </c:pt>
                  <c:pt idx="3">
                    <c:v>3.1724999999999999</c:v>
                  </c:pt>
                  <c:pt idx="4">
                    <c:v>3.6280000000000001</c:v>
                  </c:pt>
                  <c:pt idx="5">
                    <c:v>2.6785000000000001</c:v>
                  </c:pt>
                  <c:pt idx="6">
                    <c:v>3.7069999999999999</c:v>
                  </c:pt>
                  <c:pt idx="7">
                    <c:v>4.782</c:v>
                  </c:pt>
                  <c:pt idx="8">
                    <c:v>3.6775000000000002</c:v>
                  </c:pt>
                  <c:pt idx="9">
                    <c:v>2.0145</c:v>
                  </c:pt>
                  <c:pt idx="10">
                    <c:v>3.6864999999999997</c:v>
                  </c:pt>
                  <c:pt idx="11">
                    <c:v>3.1150000000000002</c:v>
                  </c:pt>
                  <c:pt idx="12">
                    <c:v>3.7905000000000002</c:v>
                  </c:pt>
                  <c:pt idx="13">
                    <c:v>4.3464999999999998</c:v>
                  </c:pt>
                  <c:pt idx="14">
                    <c:v>2.456</c:v>
                  </c:pt>
                  <c:pt idx="15">
                    <c:v>4.6524999999999999</c:v>
                  </c:pt>
                  <c:pt idx="16">
                    <c:v>4.0310000000000006</c:v>
                  </c:pt>
                  <c:pt idx="17">
                    <c:v>4.1535000000000002</c:v>
                  </c:pt>
                  <c:pt idx="18">
                    <c:v>4.8485000000000005</c:v>
                  </c:pt>
                  <c:pt idx="19">
                    <c:v>3.8714999999999997</c:v>
                  </c:pt>
                  <c:pt idx="20">
                    <c:v>2.7514999999999996</c:v>
                  </c:pt>
                  <c:pt idx="21">
                    <c:v>3.5069999999999997</c:v>
                  </c:pt>
                  <c:pt idx="22">
                    <c:v>3.1305000000000001</c:v>
                  </c:pt>
                  <c:pt idx="23">
                    <c:v>2.6085000000000003</c:v>
                  </c:pt>
                  <c:pt idx="24">
                    <c:v>3.9419999999999997</c:v>
                  </c:pt>
                  <c:pt idx="25">
                    <c:v>3.6630000000000003</c:v>
                  </c:pt>
                  <c:pt idx="26">
                    <c:v>3.4</c:v>
                  </c:pt>
                  <c:pt idx="27">
                    <c:v>3.2675000000000001</c:v>
                  </c:pt>
                  <c:pt idx="28">
                    <c:v>4.2714999999999996</c:v>
                  </c:pt>
                  <c:pt idx="29">
                    <c:v>4.7010000000000005</c:v>
                  </c:pt>
                  <c:pt idx="30">
                    <c:v>3.5405000000000002</c:v>
                  </c:pt>
                  <c:pt idx="31">
                    <c:v>3.65</c:v>
                  </c:pt>
                  <c:pt idx="32">
                    <c:v>3.8010000000000002</c:v>
                  </c:pt>
                  <c:pt idx="33">
                    <c:v>2.6614999999999998</c:v>
                  </c:pt>
                  <c:pt idx="34">
                    <c:v>3.1435000000000004</c:v>
                  </c:pt>
                  <c:pt idx="35">
                    <c:v>3.25</c:v>
                  </c:pt>
                  <c:pt idx="36">
                    <c:v>3.7675000000000001</c:v>
                  </c:pt>
                  <c:pt idx="37">
                    <c:v>3.6880000000000002</c:v>
                  </c:pt>
                  <c:pt idx="38">
                    <c:v>3.625</c:v>
                  </c:pt>
                  <c:pt idx="39">
                    <c:v>3.4780000000000002</c:v>
                  </c:pt>
                  <c:pt idx="40">
                    <c:v>3.7349999999999999</c:v>
                  </c:pt>
                  <c:pt idx="41">
                    <c:v>3.0780000000000003</c:v>
                  </c:pt>
                  <c:pt idx="42">
                    <c:v>2.6214999999999997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'Table S1'!$A$6:$A$48</c:f>
              <c:strCache>
                <c:ptCount val="43"/>
                <c:pt idx="0">
                  <c:v>Kos</c:v>
                </c:pt>
                <c:pt idx="1">
                  <c:v>Tak</c:v>
                </c:pt>
                <c:pt idx="2">
                  <c:v>SL1201</c:v>
                </c:pt>
                <c:pt idx="3">
                  <c:v>SL1202</c:v>
                </c:pt>
                <c:pt idx="4">
                  <c:v>SL1203</c:v>
                </c:pt>
                <c:pt idx="5">
                  <c:v>SL1204</c:v>
                </c:pt>
                <c:pt idx="6">
                  <c:v>SL1205</c:v>
                </c:pt>
                <c:pt idx="7">
                  <c:v>SL1206</c:v>
                </c:pt>
                <c:pt idx="8">
                  <c:v>SL1207</c:v>
                </c:pt>
                <c:pt idx="9">
                  <c:v>SL1208</c:v>
                </c:pt>
                <c:pt idx="10">
                  <c:v>SL1209</c:v>
                </c:pt>
                <c:pt idx="11">
                  <c:v>SL1210</c:v>
                </c:pt>
                <c:pt idx="12">
                  <c:v>SL1211</c:v>
                </c:pt>
                <c:pt idx="13">
                  <c:v>SL1212</c:v>
                </c:pt>
                <c:pt idx="14">
                  <c:v>SL1213</c:v>
                </c:pt>
                <c:pt idx="15">
                  <c:v>SL1214</c:v>
                </c:pt>
                <c:pt idx="16">
                  <c:v>SL1215</c:v>
                </c:pt>
                <c:pt idx="17">
                  <c:v>SL1216</c:v>
                </c:pt>
                <c:pt idx="18">
                  <c:v>SL1217</c:v>
                </c:pt>
                <c:pt idx="19">
                  <c:v>SL1218</c:v>
                </c:pt>
                <c:pt idx="20">
                  <c:v>SL1219</c:v>
                </c:pt>
                <c:pt idx="21">
                  <c:v>SL1220</c:v>
                </c:pt>
                <c:pt idx="22">
                  <c:v>SL1221</c:v>
                </c:pt>
                <c:pt idx="23">
                  <c:v>SL1222</c:v>
                </c:pt>
                <c:pt idx="24">
                  <c:v>SL1223</c:v>
                </c:pt>
                <c:pt idx="25">
                  <c:v>SL1224</c:v>
                </c:pt>
                <c:pt idx="26">
                  <c:v>SL1225</c:v>
                </c:pt>
                <c:pt idx="27">
                  <c:v>SL1226</c:v>
                </c:pt>
                <c:pt idx="28">
                  <c:v>SL1227</c:v>
                </c:pt>
                <c:pt idx="29">
                  <c:v>SL1228</c:v>
                </c:pt>
                <c:pt idx="30">
                  <c:v>SL1229</c:v>
                </c:pt>
                <c:pt idx="31">
                  <c:v>SL1230</c:v>
                </c:pt>
                <c:pt idx="32">
                  <c:v>SL1231</c:v>
                </c:pt>
                <c:pt idx="33">
                  <c:v>SL1232</c:v>
                </c:pt>
                <c:pt idx="34">
                  <c:v>SL1233</c:v>
                </c:pt>
                <c:pt idx="35">
                  <c:v>SL1234</c:v>
                </c:pt>
                <c:pt idx="36">
                  <c:v>SL1235</c:v>
                </c:pt>
                <c:pt idx="37">
                  <c:v>SL1236</c:v>
                </c:pt>
                <c:pt idx="38">
                  <c:v>SL1237</c:v>
                </c:pt>
                <c:pt idx="39">
                  <c:v>SL1238</c:v>
                </c:pt>
                <c:pt idx="40">
                  <c:v>SL1239</c:v>
                </c:pt>
                <c:pt idx="41">
                  <c:v>SL1240</c:v>
                </c:pt>
                <c:pt idx="42">
                  <c:v>SL1241</c:v>
                </c:pt>
              </c:strCache>
            </c:strRef>
          </c:cat>
          <c:val>
            <c:numRef>
              <c:f>'Table S1'!$L$6:$L$48</c:f>
              <c:numCache>
                <c:formatCode>0.0_ </c:formatCode>
                <c:ptCount val="43"/>
                <c:pt idx="0">
                  <c:v>25.81</c:v>
                </c:pt>
                <c:pt idx="1">
                  <c:v>16.34</c:v>
                </c:pt>
                <c:pt idx="2">
                  <c:v>20.04</c:v>
                </c:pt>
                <c:pt idx="3">
                  <c:v>16.96</c:v>
                </c:pt>
                <c:pt idx="4">
                  <c:v>22.86</c:v>
                </c:pt>
                <c:pt idx="5">
                  <c:v>15.56</c:v>
                </c:pt>
                <c:pt idx="6">
                  <c:v>17.399999999999999</c:v>
                </c:pt>
                <c:pt idx="7">
                  <c:v>18.18</c:v>
                </c:pt>
                <c:pt idx="8">
                  <c:v>16.97</c:v>
                </c:pt>
                <c:pt idx="9">
                  <c:v>9.4540000000000006</c:v>
                </c:pt>
                <c:pt idx="10">
                  <c:v>18.04</c:v>
                </c:pt>
                <c:pt idx="11">
                  <c:v>17.100000000000001</c:v>
                </c:pt>
                <c:pt idx="12">
                  <c:v>19.010000000000002</c:v>
                </c:pt>
                <c:pt idx="13">
                  <c:v>17.04</c:v>
                </c:pt>
                <c:pt idx="14">
                  <c:v>14.02</c:v>
                </c:pt>
                <c:pt idx="15">
                  <c:v>21.6</c:v>
                </c:pt>
                <c:pt idx="16">
                  <c:v>21.53</c:v>
                </c:pt>
                <c:pt idx="17">
                  <c:v>24.1</c:v>
                </c:pt>
                <c:pt idx="18">
                  <c:v>17.670000000000002</c:v>
                </c:pt>
                <c:pt idx="19">
                  <c:v>20.059999999999999</c:v>
                </c:pt>
                <c:pt idx="20">
                  <c:v>19.149999999999999</c:v>
                </c:pt>
                <c:pt idx="21">
                  <c:v>19.059999999999999</c:v>
                </c:pt>
                <c:pt idx="22">
                  <c:v>16.52</c:v>
                </c:pt>
                <c:pt idx="23">
                  <c:v>16.510000000000002</c:v>
                </c:pt>
                <c:pt idx="24">
                  <c:v>18.22</c:v>
                </c:pt>
                <c:pt idx="25">
                  <c:v>23.06</c:v>
                </c:pt>
                <c:pt idx="26">
                  <c:v>17.88</c:v>
                </c:pt>
                <c:pt idx="27">
                  <c:v>18.5</c:v>
                </c:pt>
                <c:pt idx="28">
                  <c:v>22.16</c:v>
                </c:pt>
                <c:pt idx="29">
                  <c:v>23.54</c:v>
                </c:pt>
                <c:pt idx="30">
                  <c:v>17.55</c:v>
                </c:pt>
                <c:pt idx="31">
                  <c:v>18.739999999999998</c:v>
                </c:pt>
                <c:pt idx="32">
                  <c:v>20.83</c:v>
                </c:pt>
                <c:pt idx="33">
                  <c:v>18.91</c:v>
                </c:pt>
                <c:pt idx="34">
                  <c:v>14.36</c:v>
                </c:pt>
                <c:pt idx="35">
                  <c:v>19.34</c:v>
                </c:pt>
                <c:pt idx="36">
                  <c:v>20.04</c:v>
                </c:pt>
                <c:pt idx="37">
                  <c:v>19.739999999999998</c:v>
                </c:pt>
                <c:pt idx="38">
                  <c:v>12.58</c:v>
                </c:pt>
                <c:pt idx="39">
                  <c:v>16.739999999999998</c:v>
                </c:pt>
                <c:pt idx="40">
                  <c:v>16.989999999999998</c:v>
                </c:pt>
                <c:pt idx="41">
                  <c:v>17.04</c:v>
                </c:pt>
                <c:pt idx="42">
                  <c:v>16.34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2-9C6C-469C-9A90-FEC973FEB2D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957756767"/>
        <c:axId val="894218127"/>
      </c:barChart>
      <c:catAx>
        <c:axId val="95775676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894218127"/>
        <c:crosses val="autoZero"/>
        <c:auto val="1"/>
        <c:lblAlgn val="ctr"/>
        <c:lblOffset val="100"/>
        <c:noMultiLvlLbl val="0"/>
      </c:catAx>
      <c:valAx>
        <c:axId val="894218127"/>
        <c:scaling>
          <c:orientation val="minMax"/>
          <c:max val="40"/>
          <c:min val="0"/>
        </c:scaling>
        <c:delete val="0"/>
        <c:axPos val="l"/>
        <c:numFmt formatCode="0_ " sourceLinked="0"/>
        <c:majorTickMark val="in"/>
        <c:minorTickMark val="none"/>
        <c:tickLblPos val="nextTo"/>
        <c:spPr>
          <a:noFill/>
          <a:ln w="12700"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957756767"/>
        <c:crosses val="autoZero"/>
        <c:crossBetween val="between"/>
        <c:majorUnit val="10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ja-JP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3544937930322254E-2"/>
          <c:y val="0.11125924439283671"/>
          <c:w val="0.90693774529194693"/>
          <c:h val="0.47569658481108229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bg1"/>
            </a:solidFill>
            <a:ln>
              <a:solidFill>
                <a:schemeClr val="accent6"/>
              </a:solidFill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chemeClr val="bg1"/>
              </a:solidFill>
              <a:ln>
                <a:solidFill>
                  <a:schemeClr val="accent6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FB45-407A-A2FF-EFF5E558B5BE}"/>
              </c:ext>
            </c:extLst>
          </c:dPt>
          <c:dPt>
            <c:idx val="7"/>
            <c:invertIfNegative val="0"/>
            <c:bubble3D val="0"/>
            <c:spPr>
              <a:solidFill>
                <a:schemeClr val="bg1"/>
              </a:solidFill>
              <a:ln>
                <a:solidFill>
                  <a:schemeClr val="accent6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FB45-407A-A2FF-EFF5E558B5BE}"/>
              </c:ext>
            </c:extLst>
          </c:dPt>
          <c:dPt>
            <c:idx val="13"/>
            <c:invertIfNegative val="0"/>
            <c:bubble3D val="0"/>
            <c:spPr>
              <a:solidFill>
                <a:schemeClr val="accent6"/>
              </a:solidFill>
              <a:ln>
                <a:solidFill>
                  <a:schemeClr val="accent6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FB45-407A-A2FF-EFF5E558B5BE}"/>
              </c:ext>
            </c:extLst>
          </c:dPt>
          <c:dPt>
            <c:idx val="17"/>
            <c:invertIfNegative val="0"/>
            <c:bubble3D val="0"/>
            <c:spPr>
              <a:solidFill>
                <a:schemeClr val="accent6"/>
              </a:solidFill>
              <a:ln>
                <a:solidFill>
                  <a:schemeClr val="accent6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C-C2CB-4F7A-8C28-21705A859935}"/>
              </c:ext>
            </c:extLst>
          </c:dPt>
          <c:dPt>
            <c:idx val="18"/>
            <c:invertIfNegative val="0"/>
            <c:bubble3D val="0"/>
            <c:spPr>
              <a:solidFill>
                <a:schemeClr val="accent6"/>
              </a:solidFill>
              <a:ln>
                <a:solidFill>
                  <a:schemeClr val="accent6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FB45-407A-A2FF-EFF5E558B5BE}"/>
              </c:ext>
            </c:extLst>
          </c:dPt>
          <c:dPt>
            <c:idx val="23"/>
            <c:invertIfNegative val="0"/>
            <c:bubble3D val="0"/>
            <c:spPr>
              <a:solidFill>
                <a:schemeClr val="accent6"/>
              </a:solidFill>
              <a:ln>
                <a:solidFill>
                  <a:schemeClr val="accent6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FB45-407A-A2FF-EFF5E558B5BE}"/>
              </c:ext>
            </c:extLst>
          </c:dPt>
          <c:dPt>
            <c:idx val="29"/>
            <c:invertIfNegative val="0"/>
            <c:bubble3D val="0"/>
            <c:spPr>
              <a:solidFill>
                <a:schemeClr val="accent6"/>
              </a:solidFill>
              <a:ln>
                <a:solidFill>
                  <a:schemeClr val="accent6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FB45-407A-A2FF-EFF5E558B5BE}"/>
              </c:ext>
            </c:extLst>
          </c:dPt>
          <c:dPt>
            <c:idx val="30"/>
            <c:invertIfNegative val="0"/>
            <c:bubble3D val="0"/>
            <c:spPr>
              <a:solidFill>
                <a:schemeClr val="accent6"/>
              </a:solidFill>
              <a:ln>
                <a:solidFill>
                  <a:schemeClr val="accent6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C2CB-4F7A-8C28-21705A859935}"/>
              </c:ext>
            </c:extLst>
          </c:dPt>
          <c:dPt>
            <c:idx val="37"/>
            <c:invertIfNegative val="0"/>
            <c:bubble3D val="0"/>
            <c:spPr>
              <a:solidFill>
                <a:schemeClr val="accent6"/>
              </a:solidFill>
              <a:ln>
                <a:solidFill>
                  <a:schemeClr val="accent6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E-C2CB-4F7A-8C28-21705A859935}"/>
              </c:ext>
            </c:extLst>
          </c:dPt>
          <c:errBars>
            <c:errBarType val="plus"/>
            <c:errValType val="cust"/>
            <c:noEndCap val="0"/>
            <c:plus>
              <c:numRef>
                <c:f>'Table S3'!$R$49:$R$89</c:f>
                <c:numCache>
                  <c:formatCode>General</c:formatCode>
                  <c:ptCount val="41"/>
                  <c:pt idx="0">
                    <c:v>1.7204999999999999</c:v>
                  </c:pt>
                  <c:pt idx="1">
                    <c:v>1.1995</c:v>
                  </c:pt>
                  <c:pt idx="2">
                    <c:v>1.6014999999999999</c:v>
                  </c:pt>
                  <c:pt idx="3">
                    <c:v>1.3115000000000001</c:v>
                  </c:pt>
                  <c:pt idx="4">
                    <c:v>1.004</c:v>
                  </c:pt>
                  <c:pt idx="5">
                    <c:v>1.7464999999999999</c:v>
                  </c:pt>
                  <c:pt idx="6">
                    <c:v>1.1214999999999999</c:v>
                  </c:pt>
                  <c:pt idx="7">
                    <c:v>1.2130000000000001</c:v>
                  </c:pt>
                  <c:pt idx="8">
                    <c:v>1.38</c:v>
                  </c:pt>
                  <c:pt idx="9">
                    <c:v>1.6</c:v>
                  </c:pt>
                  <c:pt idx="10">
                    <c:v>1.4504999999999999</c:v>
                  </c:pt>
                  <c:pt idx="11">
                    <c:v>1.4205000000000001</c:v>
                  </c:pt>
                  <c:pt idx="12">
                    <c:v>1.6154999999999999</c:v>
                  </c:pt>
                  <c:pt idx="13">
                    <c:v>1.38</c:v>
                  </c:pt>
                  <c:pt idx="14">
                    <c:v>1.6675</c:v>
                  </c:pt>
                  <c:pt idx="15">
                    <c:v>1.4205000000000001</c:v>
                  </c:pt>
                  <c:pt idx="16">
                    <c:v>2.6320000000000001</c:v>
                  </c:pt>
                  <c:pt idx="17">
                    <c:v>1.4875</c:v>
                  </c:pt>
                  <c:pt idx="18">
                    <c:v>1.077</c:v>
                  </c:pt>
                  <c:pt idx="19">
                    <c:v>0.96899999999999997</c:v>
                  </c:pt>
                  <c:pt idx="20">
                    <c:v>2.9780000000000002</c:v>
                  </c:pt>
                  <c:pt idx="21">
                    <c:v>0</c:v>
                  </c:pt>
                  <c:pt idx="22">
                    <c:v>1.3220000000000001</c:v>
                  </c:pt>
                  <c:pt idx="23">
                    <c:v>1.353</c:v>
                  </c:pt>
                  <c:pt idx="24">
                    <c:v>2.1905000000000001</c:v>
                  </c:pt>
                  <c:pt idx="25">
                    <c:v>1.64</c:v>
                  </c:pt>
                  <c:pt idx="26">
                    <c:v>1.2364999999999999</c:v>
                  </c:pt>
                  <c:pt idx="27">
                    <c:v>1.8025</c:v>
                  </c:pt>
                  <c:pt idx="28">
                    <c:v>1.361</c:v>
                  </c:pt>
                  <c:pt idx="29">
                    <c:v>1.6950000000000001</c:v>
                  </c:pt>
                  <c:pt idx="30">
                    <c:v>1.4</c:v>
                  </c:pt>
                  <c:pt idx="31">
                    <c:v>1.494</c:v>
                  </c:pt>
                  <c:pt idx="32">
                    <c:v>1.5425</c:v>
                  </c:pt>
                  <c:pt idx="33">
                    <c:v>1.929</c:v>
                  </c:pt>
                  <c:pt idx="34">
                    <c:v>1.3360000000000001</c:v>
                  </c:pt>
                  <c:pt idx="35">
                    <c:v>1.7</c:v>
                  </c:pt>
                  <c:pt idx="36">
                    <c:v>1.8625</c:v>
                  </c:pt>
                  <c:pt idx="37">
                    <c:v>1.9864999999999999</c:v>
                  </c:pt>
                  <c:pt idx="38">
                    <c:v>1.673</c:v>
                  </c:pt>
                  <c:pt idx="39">
                    <c:v>0.87649999999999995</c:v>
                  </c:pt>
                  <c:pt idx="40">
                    <c:v>1.845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'Table S3'!$A$6:$A$46</c:f>
              <c:strCache>
                <c:ptCount val="41"/>
                <c:pt idx="0">
                  <c:v>Tak</c:v>
                </c:pt>
                <c:pt idx="1">
                  <c:v>Kos</c:v>
                </c:pt>
                <c:pt idx="2">
                  <c:v>SL1301</c:v>
                </c:pt>
                <c:pt idx="3">
                  <c:v>SL1302</c:v>
                </c:pt>
                <c:pt idx="4">
                  <c:v>SL1303</c:v>
                </c:pt>
                <c:pt idx="5">
                  <c:v>SL1304</c:v>
                </c:pt>
                <c:pt idx="6">
                  <c:v>SL1305</c:v>
                </c:pt>
                <c:pt idx="7">
                  <c:v>SL1306</c:v>
                </c:pt>
                <c:pt idx="8">
                  <c:v>SL1307</c:v>
                </c:pt>
                <c:pt idx="9">
                  <c:v>SL1308</c:v>
                </c:pt>
                <c:pt idx="10">
                  <c:v>SL1309</c:v>
                </c:pt>
                <c:pt idx="11">
                  <c:v>SL1310</c:v>
                </c:pt>
                <c:pt idx="12">
                  <c:v>SL1311</c:v>
                </c:pt>
                <c:pt idx="13">
                  <c:v>SL1312</c:v>
                </c:pt>
                <c:pt idx="14">
                  <c:v>SL1313</c:v>
                </c:pt>
                <c:pt idx="15">
                  <c:v>SL1314</c:v>
                </c:pt>
                <c:pt idx="16">
                  <c:v>SL1315</c:v>
                </c:pt>
                <c:pt idx="17">
                  <c:v>SL1316</c:v>
                </c:pt>
                <c:pt idx="18">
                  <c:v>SL1317</c:v>
                </c:pt>
                <c:pt idx="19">
                  <c:v>SL1318</c:v>
                </c:pt>
                <c:pt idx="20">
                  <c:v>SL1319</c:v>
                </c:pt>
                <c:pt idx="21">
                  <c:v>SL1320</c:v>
                </c:pt>
                <c:pt idx="22">
                  <c:v>SL1321</c:v>
                </c:pt>
                <c:pt idx="23">
                  <c:v>SL1322</c:v>
                </c:pt>
                <c:pt idx="24">
                  <c:v>SL1323</c:v>
                </c:pt>
                <c:pt idx="25">
                  <c:v>SL1324</c:v>
                </c:pt>
                <c:pt idx="26">
                  <c:v>SL1325</c:v>
                </c:pt>
                <c:pt idx="27">
                  <c:v>SL1326</c:v>
                </c:pt>
                <c:pt idx="28">
                  <c:v>SL1327</c:v>
                </c:pt>
                <c:pt idx="29">
                  <c:v>SL1328</c:v>
                </c:pt>
                <c:pt idx="30">
                  <c:v>SL1329</c:v>
                </c:pt>
                <c:pt idx="31">
                  <c:v>SL1330</c:v>
                </c:pt>
                <c:pt idx="32">
                  <c:v>SL1331</c:v>
                </c:pt>
                <c:pt idx="33">
                  <c:v>SL1332</c:v>
                </c:pt>
                <c:pt idx="34">
                  <c:v>SL1333</c:v>
                </c:pt>
                <c:pt idx="35">
                  <c:v>SL1334</c:v>
                </c:pt>
                <c:pt idx="36">
                  <c:v>SL1335</c:v>
                </c:pt>
                <c:pt idx="37">
                  <c:v>SL1336</c:v>
                </c:pt>
                <c:pt idx="38">
                  <c:v>SL1337</c:v>
                </c:pt>
                <c:pt idx="39">
                  <c:v>SL1338</c:v>
                </c:pt>
                <c:pt idx="40">
                  <c:v>SL1339</c:v>
                </c:pt>
              </c:strCache>
            </c:strRef>
          </c:cat>
          <c:val>
            <c:numRef>
              <c:f>'Table S3'!$R$6:$R$46</c:f>
              <c:numCache>
                <c:formatCode>0.0_ </c:formatCode>
                <c:ptCount val="41"/>
                <c:pt idx="0">
                  <c:v>22.8</c:v>
                </c:pt>
                <c:pt idx="1">
                  <c:v>19.37</c:v>
                </c:pt>
                <c:pt idx="2">
                  <c:v>20.92</c:v>
                </c:pt>
                <c:pt idx="3">
                  <c:v>22.97</c:v>
                </c:pt>
                <c:pt idx="4">
                  <c:v>21.95</c:v>
                </c:pt>
                <c:pt idx="5">
                  <c:v>21.82</c:v>
                </c:pt>
                <c:pt idx="6">
                  <c:v>20.18</c:v>
                </c:pt>
                <c:pt idx="7">
                  <c:v>19.04</c:v>
                </c:pt>
                <c:pt idx="8">
                  <c:v>21.65</c:v>
                </c:pt>
                <c:pt idx="9">
                  <c:v>20.22</c:v>
                </c:pt>
                <c:pt idx="10">
                  <c:v>22.61</c:v>
                </c:pt>
                <c:pt idx="11">
                  <c:v>20.49</c:v>
                </c:pt>
                <c:pt idx="12">
                  <c:v>23.34</c:v>
                </c:pt>
                <c:pt idx="13">
                  <c:v>18.95</c:v>
                </c:pt>
                <c:pt idx="14">
                  <c:v>21.98</c:v>
                </c:pt>
                <c:pt idx="15">
                  <c:v>22.36</c:v>
                </c:pt>
                <c:pt idx="16">
                  <c:v>21.67</c:v>
                </c:pt>
                <c:pt idx="17">
                  <c:v>25.05</c:v>
                </c:pt>
                <c:pt idx="18">
                  <c:v>17.350000000000001</c:v>
                </c:pt>
                <c:pt idx="19">
                  <c:v>22.08</c:v>
                </c:pt>
                <c:pt idx="20">
                  <c:v>21.84</c:v>
                </c:pt>
                <c:pt idx="21">
                  <c:v>0</c:v>
                </c:pt>
                <c:pt idx="22">
                  <c:v>20.079999999999998</c:v>
                </c:pt>
                <c:pt idx="23">
                  <c:v>18.7</c:v>
                </c:pt>
                <c:pt idx="24">
                  <c:v>19.920000000000002</c:v>
                </c:pt>
                <c:pt idx="25">
                  <c:v>22.02</c:v>
                </c:pt>
                <c:pt idx="26">
                  <c:v>19.02</c:v>
                </c:pt>
                <c:pt idx="27">
                  <c:v>20.71</c:v>
                </c:pt>
                <c:pt idx="28">
                  <c:v>20.95</c:v>
                </c:pt>
                <c:pt idx="29">
                  <c:v>17.010000000000002</c:v>
                </c:pt>
                <c:pt idx="30">
                  <c:v>25.53</c:v>
                </c:pt>
                <c:pt idx="31">
                  <c:v>22.32</c:v>
                </c:pt>
                <c:pt idx="32">
                  <c:v>22.85</c:v>
                </c:pt>
                <c:pt idx="33">
                  <c:v>23.26</c:v>
                </c:pt>
                <c:pt idx="34">
                  <c:v>20.98</c:v>
                </c:pt>
                <c:pt idx="35">
                  <c:v>23.91</c:v>
                </c:pt>
                <c:pt idx="36">
                  <c:v>22.33</c:v>
                </c:pt>
                <c:pt idx="37">
                  <c:v>25.58</c:v>
                </c:pt>
                <c:pt idx="38">
                  <c:v>21.48</c:v>
                </c:pt>
                <c:pt idx="39">
                  <c:v>21.06</c:v>
                </c:pt>
                <c:pt idx="40">
                  <c:v>22.45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FB45-407A-A2FF-EFF5E558B5B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026131679"/>
        <c:axId val="906395823"/>
      </c:barChart>
      <c:catAx>
        <c:axId val="102613167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906395823"/>
        <c:crosses val="autoZero"/>
        <c:auto val="1"/>
        <c:lblAlgn val="ctr"/>
        <c:lblOffset val="100"/>
        <c:noMultiLvlLbl val="0"/>
      </c:catAx>
      <c:valAx>
        <c:axId val="906395823"/>
        <c:scaling>
          <c:orientation val="minMax"/>
          <c:max val="30"/>
          <c:min val="0"/>
        </c:scaling>
        <c:delete val="0"/>
        <c:axPos val="l"/>
        <c:numFmt formatCode="0_ " sourceLinked="0"/>
        <c:majorTickMark val="in"/>
        <c:minorTickMark val="none"/>
        <c:tickLblPos val="nextTo"/>
        <c:spPr>
          <a:noFill/>
          <a:ln w="12700"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1026131679"/>
        <c:crosses val="autoZero"/>
        <c:crossBetween val="between"/>
        <c:majorUnit val="10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ja-JP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8.9403274133336916E-2"/>
          <c:y val="0.12424127887586989"/>
          <c:w val="0.86595787715912875"/>
          <c:h val="0.52746603819730087"/>
        </c:manualLayout>
      </c:layout>
      <c:barChart>
        <c:barDir val="col"/>
        <c:grouping val="clustered"/>
        <c:varyColors val="0"/>
        <c:ser>
          <c:idx val="0"/>
          <c:order val="0"/>
          <c:spPr>
            <a:noFill/>
            <a:ln>
              <a:solidFill>
                <a:srgbClr val="FFC000"/>
              </a:solidFill>
            </a:ln>
            <a:effectLst/>
          </c:spPr>
          <c:invertIfNegative val="0"/>
          <c:dPt>
            <c:idx val="2"/>
            <c:invertIfNegative val="0"/>
            <c:bubble3D val="0"/>
            <c:spPr>
              <a:solidFill>
                <a:sysClr val="window" lastClr="FFFFFF"/>
              </a:solidFill>
              <a:ln>
                <a:solidFill>
                  <a:srgbClr val="FFC00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0-058A-4524-9A92-7986D652AFE4}"/>
              </c:ext>
            </c:extLst>
          </c:dPt>
          <c:dPt>
            <c:idx val="3"/>
            <c:invertIfNegative val="0"/>
            <c:bubble3D val="0"/>
            <c:spPr>
              <a:solidFill>
                <a:sysClr val="window" lastClr="FFFFFF"/>
              </a:solidFill>
              <a:ln>
                <a:solidFill>
                  <a:srgbClr val="FFC00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1-058A-4524-9A92-7986D652AFE4}"/>
              </c:ext>
            </c:extLst>
          </c:dPt>
          <c:dPt>
            <c:idx val="4"/>
            <c:invertIfNegative val="0"/>
            <c:bubble3D val="0"/>
            <c:spPr>
              <a:solidFill>
                <a:sysClr val="window" lastClr="FFFFFF"/>
              </a:solidFill>
              <a:ln>
                <a:solidFill>
                  <a:srgbClr val="FFC00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E4BB-4141-ACF3-0765A6D585D0}"/>
              </c:ext>
            </c:extLst>
          </c:dPt>
          <c:dPt>
            <c:idx val="5"/>
            <c:invertIfNegative val="0"/>
            <c:bubble3D val="0"/>
            <c:spPr>
              <a:solidFill>
                <a:srgbClr val="FFC000"/>
              </a:solidFill>
              <a:ln>
                <a:solidFill>
                  <a:srgbClr val="FFC00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2-058A-4524-9A92-7986D652AFE4}"/>
              </c:ext>
            </c:extLst>
          </c:dPt>
          <c:dPt>
            <c:idx val="9"/>
            <c:invertIfNegative val="0"/>
            <c:bubble3D val="0"/>
            <c:spPr>
              <a:solidFill>
                <a:sysClr val="window" lastClr="FFFFFF"/>
              </a:solidFill>
              <a:ln>
                <a:solidFill>
                  <a:srgbClr val="FFC00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5-058A-4524-9A92-7986D652AFE4}"/>
              </c:ext>
            </c:extLst>
          </c:dPt>
          <c:dPt>
            <c:idx val="10"/>
            <c:invertIfNegative val="0"/>
            <c:bubble3D val="0"/>
            <c:spPr>
              <a:solidFill>
                <a:sysClr val="window" lastClr="FFFFFF"/>
              </a:solidFill>
              <a:ln>
                <a:solidFill>
                  <a:srgbClr val="FFC00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3-058A-4524-9A92-7986D652AFE4}"/>
              </c:ext>
            </c:extLst>
          </c:dPt>
          <c:dPt>
            <c:idx val="11"/>
            <c:invertIfNegative val="0"/>
            <c:bubble3D val="0"/>
            <c:spPr>
              <a:solidFill>
                <a:sysClr val="window" lastClr="FFFFFF"/>
              </a:solidFill>
              <a:ln>
                <a:solidFill>
                  <a:srgbClr val="FFC00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4-058A-4524-9A92-7986D652AFE4}"/>
              </c:ext>
            </c:extLst>
          </c:dPt>
          <c:dPt>
            <c:idx val="12"/>
            <c:invertIfNegative val="0"/>
            <c:bubble3D val="0"/>
            <c:spPr>
              <a:solidFill>
                <a:srgbClr val="FFC000"/>
              </a:solidFill>
              <a:ln>
                <a:solidFill>
                  <a:srgbClr val="FFC00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2-E4BB-4141-ACF3-0765A6D585D0}"/>
              </c:ext>
            </c:extLst>
          </c:dPt>
          <c:dPt>
            <c:idx val="17"/>
            <c:invertIfNegative val="0"/>
            <c:bubble3D val="0"/>
            <c:spPr>
              <a:solidFill>
                <a:sysClr val="window" lastClr="FFFFFF"/>
              </a:solidFill>
              <a:ln>
                <a:solidFill>
                  <a:srgbClr val="FFC00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6-058A-4524-9A92-7986D652AFE4}"/>
              </c:ext>
            </c:extLst>
          </c:dPt>
          <c:dPt>
            <c:idx val="18"/>
            <c:invertIfNegative val="0"/>
            <c:bubble3D val="0"/>
            <c:spPr>
              <a:solidFill>
                <a:sysClr val="window" lastClr="FFFFFF"/>
              </a:solidFill>
              <a:ln>
                <a:solidFill>
                  <a:srgbClr val="FFC00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7-058A-4524-9A92-7986D652AFE4}"/>
              </c:ext>
            </c:extLst>
          </c:dPt>
          <c:dPt>
            <c:idx val="19"/>
            <c:invertIfNegative val="0"/>
            <c:bubble3D val="0"/>
            <c:spPr>
              <a:solidFill>
                <a:sysClr val="window" lastClr="FFFFFF"/>
              </a:solidFill>
              <a:ln>
                <a:solidFill>
                  <a:srgbClr val="FFC00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8-058A-4524-9A92-7986D652AFE4}"/>
              </c:ext>
            </c:extLst>
          </c:dPt>
          <c:dPt>
            <c:idx val="24"/>
            <c:invertIfNegative val="0"/>
            <c:bubble3D val="0"/>
            <c:spPr>
              <a:solidFill>
                <a:sysClr val="window" lastClr="FFFFFF"/>
              </a:solidFill>
              <a:ln>
                <a:solidFill>
                  <a:srgbClr val="FFC00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9-058A-4524-9A92-7986D652AFE4}"/>
              </c:ext>
            </c:extLst>
          </c:dPt>
          <c:dPt>
            <c:idx val="25"/>
            <c:invertIfNegative val="0"/>
            <c:bubble3D val="0"/>
            <c:spPr>
              <a:solidFill>
                <a:sysClr val="window" lastClr="FFFFFF"/>
              </a:solidFill>
              <a:ln>
                <a:solidFill>
                  <a:srgbClr val="FFC00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A-058A-4524-9A92-7986D652AFE4}"/>
              </c:ext>
            </c:extLst>
          </c:dPt>
          <c:dPt>
            <c:idx val="26"/>
            <c:invertIfNegative val="0"/>
            <c:bubble3D val="0"/>
            <c:spPr>
              <a:solidFill>
                <a:sysClr val="window" lastClr="FFFFFF"/>
              </a:solidFill>
              <a:ln>
                <a:solidFill>
                  <a:srgbClr val="FFC00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E4BB-4141-ACF3-0765A6D585D0}"/>
              </c:ext>
            </c:extLst>
          </c:dPt>
          <c:dPt>
            <c:idx val="30"/>
            <c:invertIfNegative val="0"/>
            <c:bubble3D val="0"/>
            <c:spPr>
              <a:solidFill>
                <a:sysClr val="window" lastClr="FFFFFF"/>
              </a:solidFill>
              <a:ln>
                <a:solidFill>
                  <a:srgbClr val="FFC00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C-058A-4524-9A92-7986D652AFE4}"/>
              </c:ext>
            </c:extLst>
          </c:dPt>
          <c:dPt>
            <c:idx val="31"/>
            <c:invertIfNegative val="0"/>
            <c:bubble3D val="0"/>
            <c:spPr>
              <a:solidFill>
                <a:sysClr val="window" lastClr="FFFFFF"/>
              </a:solidFill>
              <a:ln>
                <a:solidFill>
                  <a:srgbClr val="FFC00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B-058A-4524-9A92-7986D652AFE4}"/>
              </c:ext>
            </c:extLst>
          </c:dPt>
          <c:dPt>
            <c:idx val="32"/>
            <c:invertIfNegative val="0"/>
            <c:bubble3D val="0"/>
            <c:spPr>
              <a:solidFill>
                <a:srgbClr val="FFC000"/>
              </a:solidFill>
              <a:ln>
                <a:solidFill>
                  <a:srgbClr val="FFC00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4-E4BB-4141-ACF3-0765A6D585D0}"/>
              </c:ext>
            </c:extLst>
          </c:dPt>
          <c:dPt>
            <c:idx val="34"/>
            <c:invertIfNegative val="0"/>
            <c:bubble3D val="0"/>
            <c:spPr>
              <a:solidFill>
                <a:sysClr val="window" lastClr="FFFFFF"/>
              </a:solidFill>
              <a:ln>
                <a:solidFill>
                  <a:srgbClr val="FFC00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E4BB-4141-ACF3-0765A6D585D0}"/>
              </c:ext>
            </c:extLst>
          </c:dPt>
          <c:dPt>
            <c:idx val="35"/>
            <c:invertIfNegative val="0"/>
            <c:bubble3D val="0"/>
            <c:spPr>
              <a:solidFill>
                <a:srgbClr val="FFC000"/>
              </a:solidFill>
              <a:ln>
                <a:solidFill>
                  <a:srgbClr val="FFC00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6-E4BB-4141-ACF3-0765A6D585D0}"/>
              </c:ext>
            </c:extLst>
          </c:dPt>
          <c:dPt>
            <c:idx val="36"/>
            <c:invertIfNegative val="0"/>
            <c:bubble3D val="0"/>
            <c:spPr>
              <a:solidFill>
                <a:sysClr val="window" lastClr="FFFFFF"/>
              </a:solidFill>
              <a:ln>
                <a:solidFill>
                  <a:srgbClr val="FFC00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D-058A-4524-9A92-7986D652AFE4}"/>
              </c:ext>
            </c:extLst>
          </c:dPt>
          <c:dPt>
            <c:idx val="37"/>
            <c:invertIfNegative val="0"/>
            <c:bubble3D val="0"/>
            <c:spPr>
              <a:solidFill>
                <a:srgbClr val="FFC000"/>
              </a:solidFill>
              <a:ln>
                <a:solidFill>
                  <a:srgbClr val="FFC00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8-E4BB-4141-ACF3-0765A6D585D0}"/>
              </c:ext>
            </c:extLst>
          </c:dPt>
          <c:dPt>
            <c:idx val="38"/>
            <c:invertIfNegative val="0"/>
            <c:bubble3D val="0"/>
            <c:spPr>
              <a:solidFill>
                <a:srgbClr val="FFC000"/>
              </a:solidFill>
              <a:ln>
                <a:solidFill>
                  <a:srgbClr val="FFC00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E4BB-4141-ACF3-0765A6D585D0}"/>
              </c:ext>
            </c:extLst>
          </c:dPt>
          <c:errBars>
            <c:errBarType val="plus"/>
            <c:errValType val="cust"/>
            <c:noEndCap val="0"/>
            <c:plus>
              <c:numRef>
                <c:f>'Table S3'!$B$49:$B$89</c:f>
                <c:numCache>
                  <c:formatCode>General</c:formatCode>
                  <c:ptCount val="41"/>
                  <c:pt idx="0">
                    <c:v>0.10700744125483233</c:v>
                  </c:pt>
                  <c:pt idx="1">
                    <c:v>0.10700744125483233</c:v>
                  </c:pt>
                  <c:pt idx="2">
                    <c:v>9.267116252065577E-2</c:v>
                  </c:pt>
                  <c:pt idx="3">
                    <c:v>0.14155753899681991</c:v>
                  </c:pt>
                  <c:pt idx="4">
                    <c:v>9.267116252065577E-2</c:v>
                  </c:pt>
                  <c:pt idx="5">
                    <c:v>9.267116252065577E-2</c:v>
                  </c:pt>
                  <c:pt idx="6">
                    <c:v>0.10700744125483233</c:v>
                  </c:pt>
                  <c:pt idx="7">
                    <c:v>9.267116252065577E-2</c:v>
                  </c:pt>
                  <c:pt idx="8">
                    <c:v>9.2671162520653994E-2</c:v>
                  </c:pt>
                  <c:pt idx="9">
                    <c:v>5.3503720627416165E-2</c:v>
                  </c:pt>
                  <c:pt idx="10">
                    <c:v>0.10700744125483028</c:v>
                  </c:pt>
                  <c:pt idx="11">
                    <c:v>0.14155753899681991</c:v>
                  </c:pt>
                  <c:pt idx="12">
                    <c:v>0.16051116188224851</c:v>
                  </c:pt>
                  <c:pt idx="13">
                    <c:v>5.3503720627416165E-2</c:v>
                  </c:pt>
                  <c:pt idx="14">
                    <c:v>9.267116252065577E-2</c:v>
                  </c:pt>
                  <c:pt idx="15">
                    <c:v>5.3503720627416165E-2</c:v>
                  </c:pt>
                  <c:pt idx="16">
                    <c:v>5.3503720627414118E-2</c:v>
                  </c:pt>
                  <c:pt idx="17">
                    <c:v>9.267116252065577E-2</c:v>
                  </c:pt>
                  <c:pt idx="18">
                    <c:v>0.14155753899681991</c:v>
                  </c:pt>
                  <c:pt idx="19">
                    <c:v>0.10700744125483233</c:v>
                  </c:pt>
                  <c:pt idx="20">
                    <c:v>0.16051116188224851</c:v>
                  </c:pt>
                  <c:pt idx="21">
                    <c:v>0</c:v>
                  </c:pt>
                  <c:pt idx="22">
                    <c:v>9.267116252065577E-2</c:v>
                  </c:pt>
                  <c:pt idx="23">
                    <c:v>0.19291040815024932</c:v>
                  </c:pt>
                  <c:pt idx="24">
                    <c:v>0.16051116188224851</c:v>
                  </c:pt>
                  <c:pt idx="25">
                    <c:v>0.14155753899681991</c:v>
                  </c:pt>
                  <c:pt idx="26">
                    <c:v>0.16051116188224851</c:v>
                  </c:pt>
                  <c:pt idx="27">
                    <c:v>0.10700744125483233</c:v>
                  </c:pt>
                  <c:pt idx="28">
                    <c:v>5.3503720627416165E-2</c:v>
                  </c:pt>
                  <c:pt idx="29">
                    <c:v>9.267116252065577E-2</c:v>
                  </c:pt>
                  <c:pt idx="30">
                    <c:v>5.3503720627416165E-2</c:v>
                  </c:pt>
                  <c:pt idx="31">
                    <c:v>0.10700744125483233</c:v>
                  </c:pt>
                  <c:pt idx="32">
                    <c:v>9.267116252065577E-2</c:v>
                  </c:pt>
                  <c:pt idx="33">
                    <c:v>0.14155753899681991</c:v>
                  </c:pt>
                  <c:pt idx="34">
                    <c:v>0.16051116188224851</c:v>
                  </c:pt>
                  <c:pt idx="35">
                    <c:v>0.14155753899681991</c:v>
                  </c:pt>
                  <c:pt idx="36">
                    <c:v>0.10700744125483233</c:v>
                  </c:pt>
                  <c:pt idx="37">
                    <c:v>0.18534232504131154</c:v>
                  </c:pt>
                  <c:pt idx="38">
                    <c:v>0.14155753899681797</c:v>
                  </c:pt>
                  <c:pt idx="39">
                    <c:v>0.16051116188224851</c:v>
                  </c:pt>
                  <c:pt idx="40">
                    <c:v>0.10700744125483029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'Table S3'!$A$6:$A$46</c:f>
              <c:strCache>
                <c:ptCount val="41"/>
                <c:pt idx="0">
                  <c:v>Tak</c:v>
                </c:pt>
                <c:pt idx="1">
                  <c:v>Kos</c:v>
                </c:pt>
                <c:pt idx="2">
                  <c:v>SL1301</c:v>
                </c:pt>
                <c:pt idx="3">
                  <c:v>SL1302</c:v>
                </c:pt>
                <c:pt idx="4">
                  <c:v>SL1303</c:v>
                </c:pt>
                <c:pt idx="5">
                  <c:v>SL1304</c:v>
                </c:pt>
                <c:pt idx="6">
                  <c:v>SL1305</c:v>
                </c:pt>
                <c:pt idx="7">
                  <c:v>SL1306</c:v>
                </c:pt>
                <c:pt idx="8">
                  <c:v>SL1307</c:v>
                </c:pt>
                <c:pt idx="9">
                  <c:v>SL1308</c:v>
                </c:pt>
                <c:pt idx="10">
                  <c:v>SL1309</c:v>
                </c:pt>
                <c:pt idx="11">
                  <c:v>SL1310</c:v>
                </c:pt>
                <c:pt idx="12">
                  <c:v>SL1311</c:v>
                </c:pt>
                <c:pt idx="13">
                  <c:v>SL1312</c:v>
                </c:pt>
                <c:pt idx="14">
                  <c:v>SL1313</c:v>
                </c:pt>
                <c:pt idx="15">
                  <c:v>SL1314</c:v>
                </c:pt>
                <c:pt idx="16">
                  <c:v>SL1315</c:v>
                </c:pt>
                <c:pt idx="17">
                  <c:v>SL1316</c:v>
                </c:pt>
                <c:pt idx="18">
                  <c:v>SL1317</c:v>
                </c:pt>
                <c:pt idx="19">
                  <c:v>SL1318</c:v>
                </c:pt>
                <c:pt idx="20">
                  <c:v>SL1319</c:v>
                </c:pt>
                <c:pt idx="21">
                  <c:v>SL1320</c:v>
                </c:pt>
                <c:pt idx="22">
                  <c:v>SL1321</c:v>
                </c:pt>
                <c:pt idx="23">
                  <c:v>SL1322</c:v>
                </c:pt>
                <c:pt idx="24">
                  <c:v>SL1323</c:v>
                </c:pt>
                <c:pt idx="25">
                  <c:v>SL1324</c:v>
                </c:pt>
                <c:pt idx="26">
                  <c:v>SL1325</c:v>
                </c:pt>
                <c:pt idx="27">
                  <c:v>SL1326</c:v>
                </c:pt>
                <c:pt idx="28">
                  <c:v>SL1327</c:v>
                </c:pt>
                <c:pt idx="29">
                  <c:v>SL1328</c:v>
                </c:pt>
                <c:pt idx="30">
                  <c:v>SL1329</c:v>
                </c:pt>
                <c:pt idx="31">
                  <c:v>SL1330</c:v>
                </c:pt>
                <c:pt idx="32">
                  <c:v>SL1331</c:v>
                </c:pt>
                <c:pt idx="33">
                  <c:v>SL1332</c:v>
                </c:pt>
                <c:pt idx="34">
                  <c:v>SL1333</c:v>
                </c:pt>
                <c:pt idx="35">
                  <c:v>SL1334</c:v>
                </c:pt>
                <c:pt idx="36">
                  <c:v>SL1335</c:v>
                </c:pt>
                <c:pt idx="37">
                  <c:v>SL1336</c:v>
                </c:pt>
                <c:pt idx="38">
                  <c:v>SL1337</c:v>
                </c:pt>
                <c:pt idx="39">
                  <c:v>SL1338</c:v>
                </c:pt>
                <c:pt idx="40">
                  <c:v>SL1339</c:v>
                </c:pt>
              </c:strCache>
            </c:strRef>
          </c:cat>
          <c:val>
            <c:numRef>
              <c:f>'Table S3'!$B$6:$B$46</c:f>
              <c:numCache>
                <c:formatCode>0.0</c:formatCode>
                <c:ptCount val="41"/>
                <c:pt idx="0" formatCode="0.0_ ">
                  <c:v>15.814228456913799</c:v>
                </c:pt>
                <c:pt idx="1">
                  <c:v>15.060692464358452</c:v>
                </c:pt>
                <c:pt idx="2" formatCode="0.0_ ">
                  <c:v>16.967058823529413</c:v>
                </c:pt>
                <c:pt idx="3" formatCode="0.0_ ">
                  <c:v>16.806971677559911</c:v>
                </c:pt>
                <c:pt idx="4" formatCode="0.0_ ">
                  <c:v>13.698910675381301</c:v>
                </c:pt>
                <c:pt idx="5" formatCode="0.0_ ">
                  <c:v>18.004452690166975</c:v>
                </c:pt>
                <c:pt idx="6" formatCode="0.0_ ">
                  <c:v>14.518609406952963</c:v>
                </c:pt>
                <c:pt idx="7" formatCode="0.0_ ">
                  <c:v>16.467583497053045</c:v>
                </c:pt>
                <c:pt idx="8" formatCode="0.0_ ">
                  <c:v>16.685017421602787</c:v>
                </c:pt>
                <c:pt idx="9" formatCode="0.0_ ">
                  <c:v>16.831638418079095</c:v>
                </c:pt>
                <c:pt idx="10" formatCode="0.0_ ">
                  <c:v>16.421487603305785</c:v>
                </c:pt>
                <c:pt idx="11" formatCode="0.0_ ">
                  <c:v>14.331107205623901</c:v>
                </c:pt>
                <c:pt idx="12" formatCode="0.0_ ">
                  <c:v>19.19853211009174</c:v>
                </c:pt>
                <c:pt idx="13" formatCode="0.0_ ">
                  <c:v>16.276158940397352</c:v>
                </c:pt>
                <c:pt idx="14" formatCode="0.0_ ">
                  <c:v>15.357221206581352</c:v>
                </c:pt>
                <c:pt idx="15" formatCode="0.0_ ">
                  <c:v>16.34750462107209</c:v>
                </c:pt>
                <c:pt idx="16" formatCode="0.0_ ">
                  <c:v>15.622710622710622</c:v>
                </c:pt>
                <c:pt idx="17" formatCode="0.0_ ">
                  <c:v>17.630147058823528</c:v>
                </c:pt>
                <c:pt idx="18" formatCode="0.0_ ">
                  <c:v>14.500757575757575</c:v>
                </c:pt>
                <c:pt idx="19" formatCode="0.0_ ">
                  <c:v>14.702762430939226</c:v>
                </c:pt>
                <c:pt idx="20" formatCode="0.0_ ">
                  <c:v>17.206142034548943</c:v>
                </c:pt>
                <c:pt idx="21" formatCode="0.0_ ">
                  <c:v>0</c:v>
                </c:pt>
                <c:pt idx="22" formatCode="0.0_ ">
                  <c:v>17.311594202898551</c:v>
                </c:pt>
                <c:pt idx="23" formatCode="0.0_ ">
                  <c:v>16.555642023346302</c:v>
                </c:pt>
                <c:pt idx="24" formatCode="0.0_ ">
                  <c:v>15.470707070707071</c:v>
                </c:pt>
                <c:pt idx="25" formatCode="0.0_ ">
                  <c:v>15.5513126491647</c:v>
                </c:pt>
                <c:pt idx="26" formatCode="0.0_ ">
                  <c:v>13.523694779116465</c:v>
                </c:pt>
                <c:pt idx="27" formatCode="0.0_ ">
                  <c:v>16.120412371134019</c:v>
                </c:pt>
                <c:pt idx="28" formatCode="0.0_ ">
                  <c:v>15.466666666666665</c:v>
                </c:pt>
                <c:pt idx="29" formatCode="0.0_ ">
                  <c:v>15.017118997912318</c:v>
                </c:pt>
                <c:pt idx="30" formatCode="0.0_ ">
                  <c:v>14.7550200803213</c:v>
                </c:pt>
                <c:pt idx="31" formatCode="0.0_ ">
                  <c:v>14.574517374517374</c:v>
                </c:pt>
                <c:pt idx="32" formatCode="0.0_ ">
                  <c:v>18.433523809523798</c:v>
                </c:pt>
                <c:pt idx="33" formatCode="0.0_ ">
                  <c:v>16.422011385199241</c:v>
                </c:pt>
                <c:pt idx="34" formatCode="0.0_ ">
                  <c:v>13.354030874785501</c:v>
                </c:pt>
                <c:pt idx="35" formatCode="0.0_ ">
                  <c:v>18.230842607313196</c:v>
                </c:pt>
                <c:pt idx="36" formatCode="0.0_ ">
                  <c:v>14.810204081632699</c:v>
                </c:pt>
                <c:pt idx="37" formatCode="0.0_ ">
                  <c:v>18.343632567849699</c:v>
                </c:pt>
                <c:pt idx="38" formatCode="0.0_ ">
                  <c:v>18.554400000000001</c:v>
                </c:pt>
                <c:pt idx="39" formatCode="0.0_ ">
                  <c:v>14.64070796460177</c:v>
                </c:pt>
                <c:pt idx="40" formatCode="0.0_ ">
                  <c:v>16.484291187739501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4BB-4141-ACF3-0765A6D585D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375354160"/>
        <c:axId val="1374686944"/>
      </c:barChart>
      <c:catAx>
        <c:axId val="13753541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1374686944"/>
        <c:crosses val="autoZero"/>
        <c:auto val="1"/>
        <c:lblAlgn val="ctr"/>
        <c:lblOffset val="100"/>
        <c:noMultiLvlLbl val="0"/>
      </c:catAx>
      <c:valAx>
        <c:axId val="1374686944"/>
        <c:scaling>
          <c:orientation val="minMax"/>
        </c:scaling>
        <c:delete val="0"/>
        <c:axPos val="l"/>
        <c:numFmt formatCode="General" sourceLinked="0"/>
        <c:majorTickMark val="in"/>
        <c:minorTickMark val="none"/>
        <c:tickLblPos val="nextTo"/>
        <c:spPr>
          <a:noFill/>
          <a:ln w="12700"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137535416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ja-JP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B28B6A-A522-4C68-97B0-A16C9F82C61C}" type="datetimeFigureOut">
              <a:rPr kumimoji="1" lang="ja-JP" altLang="en-US" smtClean="0"/>
              <a:t>2020/11/12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00075-D528-4857-A2C4-775629B1679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03466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B28B6A-A522-4C68-97B0-A16C9F82C61C}" type="datetimeFigureOut">
              <a:rPr kumimoji="1" lang="ja-JP" altLang="en-US" smtClean="0"/>
              <a:t>2020/11/12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00075-D528-4857-A2C4-775629B1679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975428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B28B6A-A522-4C68-97B0-A16C9F82C61C}" type="datetimeFigureOut">
              <a:rPr kumimoji="1" lang="ja-JP" altLang="en-US" smtClean="0"/>
              <a:t>2020/11/12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00075-D528-4857-A2C4-775629B1679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501880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B28B6A-A522-4C68-97B0-A16C9F82C61C}" type="datetimeFigureOut">
              <a:rPr kumimoji="1" lang="ja-JP" altLang="en-US" smtClean="0"/>
              <a:t>2020/11/12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00075-D528-4857-A2C4-775629B1679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746933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B28B6A-A522-4C68-97B0-A16C9F82C61C}" type="datetimeFigureOut">
              <a:rPr kumimoji="1" lang="ja-JP" altLang="en-US" smtClean="0"/>
              <a:t>2020/11/12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00075-D528-4857-A2C4-775629B1679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998036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B28B6A-A522-4C68-97B0-A16C9F82C61C}" type="datetimeFigureOut">
              <a:rPr kumimoji="1" lang="ja-JP" altLang="en-US" smtClean="0"/>
              <a:t>2020/11/12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00075-D528-4857-A2C4-775629B1679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405772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B28B6A-A522-4C68-97B0-A16C9F82C61C}" type="datetimeFigureOut">
              <a:rPr kumimoji="1" lang="ja-JP" altLang="en-US" smtClean="0"/>
              <a:t>2020/11/12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00075-D528-4857-A2C4-775629B1679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697003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B28B6A-A522-4C68-97B0-A16C9F82C61C}" type="datetimeFigureOut">
              <a:rPr kumimoji="1" lang="ja-JP" altLang="en-US" smtClean="0"/>
              <a:t>2020/11/12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00075-D528-4857-A2C4-775629B1679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168561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B28B6A-A522-4C68-97B0-A16C9F82C61C}" type="datetimeFigureOut">
              <a:rPr kumimoji="1" lang="ja-JP" altLang="en-US" smtClean="0"/>
              <a:t>2020/11/12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00075-D528-4857-A2C4-775629B1679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99828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B28B6A-A522-4C68-97B0-A16C9F82C61C}" type="datetimeFigureOut">
              <a:rPr kumimoji="1" lang="ja-JP" altLang="en-US" smtClean="0"/>
              <a:t>2020/11/12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00075-D528-4857-A2C4-775629B1679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457644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B28B6A-A522-4C68-97B0-A16C9F82C61C}" type="datetimeFigureOut">
              <a:rPr kumimoji="1" lang="ja-JP" altLang="en-US" smtClean="0"/>
              <a:t>2020/11/12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00075-D528-4857-A2C4-775629B1679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653475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B28B6A-A522-4C68-97B0-A16C9F82C61C}" type="datetimeFigureOut">
              <a:rPr kumimoji="1" lang="ja-JP" altLang="en-US" smtClean="0"/>
              <a:t>2020/11/12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300075-D528-4857-A2C4-775629B1679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748371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chart" Target="../charts/chart7.xml"/><Relationship Id="rId13" Type="http://schemas.openxmlformats.org/officeDocument/2006/relationships/chart" Target="../charts/chart12.xml"/><Relationship Id="rId18" Type="http://schemas.openxmlformats.org/officeDocument/2006/relationships/chart" Target="../charts/chart17.xml"/><Relationship Id="rId3" Type="http://schemas.openxmlformats.org/officeDocument/2006/relationships/chart" Target="../charts/chart2.xml"/><Relationship Id="rId7" Type="http://schemas.openxmlformats.org/officeDocument/2006/relationships/chart" Target="../charts/chart6.xml"/><Relationship Id="rId12" Type="http://schemas.openxmlformats.org/officeDocument/2006/relationships/chart" Target="../charts/chart11.xml"/><Relationship Id="rId17" Type="http://schemas.openxmlformats.org/officeDocument/2006/relationships/chart" Target="../charts/chart16.xml"/><Relationship Id="rId2" Type="http://schemas.openxmlformats.org/officeDocument/2006/relationships/chart" Target="../charts/chart1.xml"/><Relationship Id="rId16" Type="http://schemas.openxmlformats.org/officeDocument/2006/relationships/chart" Target="../charts/chart15.xml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5.xml"/><Relationship Id="rId11" Type="http://schemas.openxmlformats.org/officeDocument/2006/relationships/chart" Target="../charts/chart10.xml"/><Relationship Id="rId5" Type="http://schemas.openxmlformats.org/officeDocument/2006/relationships/chart" Target="../charts/chart4.xml"/><Relationship Id="rId15" Type="http://schemas.openxmlformats.org/officeDocument/2006/relationships/chart" Target="../charts/chart14.xml"/><Relationship Id="rId10" Type="http://schemas.openxmlformats.org/officeDocument/2006/relationships/chart" Target="../charts/chart9.xml"/><Relationship Id="rId4" Type="http://schemas.openxmlformats.org/officeDocument/2006/relationships/chart" Target="../charts/chart3.xml"/><Relationship Id="rId9" Type="http://schemas.openxmlformats.org/officeDocument/2006/relationships/chart" Target="../charts/chart8.xml"/><Relationship Id="rId14" Type="http://schemas.openxmlformats.org/officeDocument/2006/relationships/chart" Target="../charts/char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1" name="正方形/長方形 530">
            <a:extLst>
              <a:ext uri="{FF2B5EF4-FFF2-40B4-BE49-F238E27FC236}">
                <a16:creationId xmlns:a16="http://schemas.microsoft.com/office/drawing/2014/main" id="{2D3DC66A-7097-4CAB-8656-B6D1BC3A9072}"/>
              </a:ext>
            </a:extLst>
          </p:cNvPr>
          <p:cNvSpPr/>
          <p:nvPr/>
        </p:nvSpPr>
        <p:spPr>
          <a:xfrm>
            <a:off x="7491663" y="3726709"/>
            <a:ext cx="262101" cy="1766674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32" name="正方形/長方形 531">
            <a:extLst>
              <a:ext uri="{FF2B5EF4-FFF2-40B4-BE49-F238E27FC236}">
                <a16:creationId xmlns:a16="http://schemas.microsoft.com/office/drawing/2014/main" id="{6B9866EF-6D07-4872-8F83-FEE65AF10F1C}"/>
              </a:ext>
            </a:extLst>
          </p:cNvPr>
          <p:cNvSpPr/>
          <p:nvPr/>
        </p:nvSpPr>
        <p:spPr>
          <a:xfrm>
            <a:off x="8020593" y="3726709"/>
            <a:ext cx="186169" cy="1766674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33" name="正方形/長方形 532">
            <a:extLst>
              <a:ext uri="{FF2B5EF4-FFF2-40B4-BE49-F238E27FC236}">
                <a16:creationId xmlns:a16="http://schemas.microsoft.com/office/drawing/2014/main" id="{D62E6247-EEF1-4E42-990E-9BBB93CFBD1E}"/>
              </a:ext>
            </a:extLst>
          </p:cNvPr>
          <p:cNvSpPr/>
          <p:nvPr/>
        </p:nvSpPr>
        <p:spPr>
          <a:xfrm>
            <a:off x="8469773" y="3726709"/>
            <a:ext cx="196814" cy="1766674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34" name="正方形/長方形 533">
            <a:extLst>
              <a:ext uri="{FF2B5EF4-FFF2-40B4-BE49-F238E27FC236}">
                <a16:creationId xmlns:a16="http://schemas.microsoft.com/office/drawing/2014/main" id="{CAF41158-E242-48D6-9063-B738390FF85D}"/>
              </a:ext>
            </a:extLst>
          </p:cNvPr>
          <p:cNvSpPr/>
          <p:nvPr/>
        </p:nvSpPr>
        <p:spPr>
          <a:xfrm>
            <a:off x="8926672" y="3726709"/>
            <a:ext cx="123236" cy="1766674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35" name="正方形/長方形 534">
            <a:extLst>
              <a:ext uri="{FF2B5EF4-FFF2-40B4-BE49-F238E27FC236}">
                <a16:creationId xmlns:a16="http://schemas.microsoft.com/office/drawing/2014/main" id="{DDCB48A5-4E7C-42A9-8127-56D2B3DEE889}"/>
              </a:ext>
            </a:extLst>
          </p:cNvPr>
          <p:cNvSpPr/>
          <p:nvPr/>
        </p:nvSpPr>
        <p:spPr>
          <a:xfrm>
            <a:off x="9184476" y="3726709"/>
            <a:ext cx="194597" cy="1766674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36" name="正方形/長方形 535">
            <a:extLst>
              <a:ext uri="{FF2B5EF4-FFF2-40B4-BE49-F238E27FC236}">
                <a16:creationId xmlns:a16="http://schemas.microsoft.com/office/drawing/2014/main" id="{9F545B98-8C9A-4FE6-AB55-7D50B204CDB0}"/>
              </a:ext>
            </a:extLst>
          </p:cNvPr>
          <p:cNvSpPr/>
          <p:nvPr/>
        </p:nvSpPr>
        <p:spPr>
          <a:xfrm>
            <a:off x="6915426" y="3726709"/>
            <a:ext cx="321349" cy="1766674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19" name="正方形/長方形 518">
            <a:extLst>
              <a:ext uri="{FF2B5EF4-FFF2-40B4-BE49-F238E27FC236}">
                <a16:creationId xmlns:a16="http://schemas.microsoft.com/office/drawing/2014/main" id="{62F617D5-BAD1-433A-B5A6-AE06889D67A7}"/>
              </a:ext>
            </a:extLst>
          </p:cNvPr>
          <p:cNvSpPr/>
          <p:nvPr/>
        </p:nvSpPr>
        <p:spPr>
          <a:xfrm>
            <a:off x="4321562" y="3726709"/>
            <a:ext cx="268878" cy="1766674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20" name="正方形/長方形 519">
            <a:extLst>
              <a:ext uri="{FF2B5EF4-FFF2-40B4-BE49-F238E27FC236}">
                <a16:creationId xmlns:a16="http://schemas.microsoft.com/office/drawing/2014/main" id="{7E2D3204-6EA6-4238-B70E-882DD6C610F1}"/>
              </a:ext>
            </a:extLst>
          </p:cNvPr>
          <p:cNvSpPr/>
          <p:nvPr/>
        </p:nvSpPr>
        <p:spPr>
          <a:xfrm>
            <a:off x="4855871" y="3726709"/>
            <a:ext cx="205384" cy="1766674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21" name="正方形/長方形 520">
            <a:extLst>
              <a:ext uri="{FF2B5EF4-FFF2-40B4-BE49-F238E27FC236}">
                <a16:creationId xmlns:a16="http://schemas.microsoft.com/office/drawing/2014/main" id="{76274AF2-8CD1-445C-8A00-5F11BA06564B}"/>
              </a:ext>
            </a:extLst>
          </p:cNvPr>
          <p:cNvSpPr/>
          <p:nvPr/>
        </p:nvSpPr>
        <p:spPr>
          <a:xfrm>
            <a:off x="5330805" y="3726709"/>
            <a:ext cx="202735" cy="1766674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22" name="正方形/長方形 521">
            <a:extLst>
              <a:ext uri="{FF2B5EF4-FFF2-40B4-BE49-F238E27FC236}">
                <a16:creationId xmlns:a16="http://schemas.microsoft.com/office/drawing/2014/main" id="{3319DF66-20AE-4E5D-80F8-994EA4C5E1FE}"/>
              </a:ext>
            </a:extLst>
          </p:cNvPr>
          <p:cNvSpPr/>
          <p:nvPr/>
        </p:nvSpPr>
        <p:spPr>
          <a:xfrm>
            <a:off x="5803856" y="3726709"/>
            <a:ext cx="127528" cy="1766674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23" name="正方形/長方形 522">
            <a:extLst>
              <a:ext uri="{FF2B5EF4-FFF2-40B4-BE49-F238E27FC236}">
                <a16:creationId xmlns:a16="http://schemas.microsoft.com/office/drawing/2014/main" id="{F0F9D4FE-EDDA-410E-AF9F-97879743AF0D}"/>
              </a:ext>
            </a:extLst>
          </p:cNvPr>
          <p:cNvSpPr/>
          <p:nvPr/>
        </p:nvSpPr>
        <p:spPr>
          <a:xfrm>
            <a:off x="6069790" y="3726709"/>
            <a:ext cx="208223" cy="1766674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24" name="正方形/長方形 523">
            <a:extLst>
              <a:ext uri="{FF2B5EF4-FFF2-40B4-BE49-F238E27FC236}">
                <a16:creationId xmlns:a16="http://schemas.microsoft.com/office/drawing/2014/main" id="{1377393F-4481-4E74-B699-67C42FD06CC4}"/>
              </a:ext>
            </a:extLst>
          </p:cNvPr>
          <p:cNvSpPr/>
          <p:nvPr/>
        </p:nvSpPr>
        <p:spPr>
          <a:xfrm>
            <a:off x="3719765" y="3726709"/>
            <a:ext cx="331017" cy="1766674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81" name="正方形/長方形 480">
            <a:extLst>
              <a:ext uri="{FF2B5EF4-FFF2-40B4-BE49-F238E27FC236}">
                <a16:creationId xmlns:a16="http://schemas.microsoft.com/office/drawing/2014/main" id="{F9015E55-DDD8-4C7E-98B2-8B2D63CFFF99}"/>
              </a:ext>
            </a:extLst>
          </p:cNvPr>
          <p:cNvSpPr/>
          <p:nvPr/>
        </p:nvSpPr>
        <p:spPr>
          <a:xfrm>
            <a:off x="1118466" y="3726709"/>
            <a:ext cx="271166" cy="1768114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82" name="正方形/長方形 481">
            <a:extLst>
              <a:ext uri="{FF2B5EF4-FFF2-40B4-BE49-F238E27FC236}">
                <a16:creationId xmlns:a16="http://schemas.microsoft.com/office/drawing/2014/main" id="{688A0344-1901-41CB-B8F7-A240BA428923}"/>
              </a:ext>
            </a:extLst>
          </p:cNvPr>
          <p:cNvSpPr/>
          <p:nvPr/>
        </p:nvSpPr>
        <p:spPr>
          <a:xfrm>
            <a:off x="1665125" y="3726709"/>
            <a:ext cx="202735" cy="1768114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83" name="正方形/長方形 482">
            <a:extLst>
              <a:ext uri="{FF2B5EF4-FFF2-40B4-BE49-F238E27FC236}">
                <a16:creationId xmlns:a16="http://schemas.microsoft.com/office/drawing/2014/main" id="{4A1845F0-875A-4CAD-8FE2-A97C5F1B6FC8}"/>
              </a:ext>
            </a:extLst>
          </p:cNvPr>
          <p:cNvSpPr/>
          <p:nvPr/>
        </p:nvSpPr>
        <p:spPr>
          <a:xfrm>
            <a:off x="2136091" y="3726709"/>
            <a:ext cx="210140" cy="1768114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84" name="正方形/長方形 483">
            <a:extLst>
              <a:ext uri="{FF2B5EF4-FFF2-40B4-BE49-F238E27FC236}">
                <a16:creationId xmlns:a16="http://schemas.microsoft.com/office/drawing/2014/main" id="{8685332B-8D13-44C4-9C04-15A298840A7C}"/>
              </a:ext>
            </a:extLst>
          </p:cNvPr>
          <p:cNvSpPr/>
          <p:nvPr/>
        </p:nvSpPr>
        <p:spPr>
          <a:xfrm>
            <a:off x="2625126" y="3726709"/>
            <a:ext cx="126944" cy="1768114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85" name="正方形/長方形 484">
            <a:extLst>
              <a:ext uri="{FF2B5EF4-FFF2-40B4-BE49-F238E27FC236}">
                <a16:creationId xmlns:a16="http://schemas.microsoft.com/office/drawing/2014/main" id="{434FBAA4-4C31-425E-B2F3-581D21AB43E7}"/>
              </a:ext>
            </a:extLst>
          </p:cNvPr>
          <p:cNvSpPr/>
          <p:nvPr/>
        </p:nvSpPr>
        <p:spPr>
          <a:xfrm>
            <a:off x="2882059" y="3726709"/>
            <a:ext cx="213801" cy="1768114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86" name="正方形/長方形 485">
            <a:extLst>
              <a:ext uri="{FF2B5EF4-FFF2-40B4-BE49-F238E27FC236}">
                <a16:creationId xmlns:a16="http://schemas.microsoft.com/office/drawing/2014/main" id="{2F662262-3CA3-4B1C-AFFE-C410D2903666}"/>
              </a:ext>
            </a:extLst>
          </p:cNvPr>
          <p:cNvSpPr/>
          <p:nvPr/>
        </p:nvSpPr>
        <p:spPr>
          <a:xfrm>
            <a:off x="514952" y="3726709"/>
            <a:ext cx="331017" cy="1768114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4" name="グループ化 3">
            <a:extLst>
              <a:ext uri="{FF2B5EF4-FFF2-40B4-BE49-F238E27FC236}">
                <a16:creationId xmlns:a16="http://schemas.microsoft.com/office/drawing/2014/main" id="{4602BE1E-7279-4CB6-A9DF-268900CCA66A}"/>
              </a:ext>
            </a:extLst>
          </p:cNvPr>
          <p:cNvGrpSpPr/>
          <p:nvPr/>
        </p:nvGrpSpPr>
        <p:grpSpPr>
          <a:xfrm>
            <a:off x="6889859" y="2429911"/>
            <a:ext cx="2459154" cy="987629"/>
            <a:chOff x="3846380" y="2592161"/>
            <a:chExt cx="2410620" cy="987629"/>
          </a:xfrm>
        </p:grpSpPr>
        <p:sp>
          <p:nvSpPr>
            <p:cNvPr id="391" name="正方形/長方形 390">
              <a:extLst>
                <a:ext uri="{FF2B5EF4-FFF2-40B4-BE49-F238E27FC236}">
                  <a16:creationId xmlns:a16="http://schemas.microsoft.com/office/drawing/2014/main" id="{9BB06836-BC2A-4BA3-8122-8D351DB42D2D}"/>
                </a:ext>
              </a:extLst>
            </p:cNvPr>
            <p:cNvSpPr/>
            <p:nvPr/>
          </p:nvSpPr>
          <p:spPr>
            <a:xfrm>
              <a:off x="3846380" y="2592161"/>
              <a:ext cx="273285" cy="987629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92" name="正方形/長方形 391">
              <a:extLst>
                <a:ext uri="{FF2B5EF4-FFF2-40B4-BE49-F238E27FC236}">
                  <a16:creationId xmlns:a16="http://schemas.microsoft.com/office/drawing/2014/main" id="{CF4952F9-E8CE-4A5A-9BFD-45A27606E8F8}"/>
                </a:ext>
              </a:extLst>
            </p:cNvPr>
            <p:cNvSpPr/>
            <p:nvPr/>
          </p:nvSpPr>
          <p:spPr>
            <a:xfrm>
              <a:off x="4316011" y="2592161"/>
              <a:ext cx="263298" cy="987629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13" name="正方形/長方形 412">
              <a:extLst>
                <a:ext uri="{FF2B5EF4-FFF2-40B4-BE49-F238E27FC236}">
                  <a16:creationId xmlns:a16="http://schemas.microsoft.com/office/drawing/2014/main" id="{7C90FD22-F34D-465C-A254-E5A55C704408}"/>
                </a:ext>
              </a:extLst>
            </p:cNvPr>
            <p:cNvSpPr/>
            <p:nvPr/>
          </p:nvSpPr>
          <p:spPr>
            <a:xfrm>
              <a:off x="4849085" y="2592161"/>
              <a:ext cx="200665" cy="987629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58" name="正方形/長方形 457">
              <a:extLst>
                <a:ext uri="{FF2B5EF4-FFF2-40B4-BE49-F238E27FC236}">
                  <a16:creationId xmlns:a16="http://schemas.microsoft.com/office/drawing/2014/main" id="{42A4B7A8-2EB6-46F5-9133-E0B442BD39B2}"/>
                </a:ext>
              </a:extLst>
            </p:cNvPr>
            <p:cNvSpPr/>
            <p:nvPr/>
          </p:nvSpPr>
          <p:spPr>
            <a:xfrm>
              <a:off x="5318722" y="2592161"/>
              <a:ext cx="191709" cy="987629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59" name="正方形/長方形 458">
              <a:extLst>
                <a:ext uri="{FF2B5EF4-FFF2-40B4-BE49-F238E27FC236}">
                  <a16:creationId xmlns:a16="http://schemas.microsoft.com/office/drawing/2014/main" id="{744F96DB-953A-4082-BA2B-B3DBB10CA4AA}"/>
                </a:ext>
              </a:extLst>
            </p:cNvPr>
            <p:cNvSpPr/>
            <p:nvPr/>
          </p:nvSpPr>
          <p:spPr>
            <a:xfrm>
              <a:off x="5713711" y="2592161"/>
              <a:ext cx="191710" cy="987629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60" name="正方形/長方形 459">
              <a:extLst>
                <a:ext uri="{FF2B5EF4-FFF2-40B4-BE49-F238E27FC236}">
                  <a16:creationId xmlns:a16="http://schemas.microsoft.com/office/drawing/2014/main" id="{70BD4C61-C86C-4813-87DA-CA39469AA27E}"/>
                </a:ext>
              </a:extLst>
            </p:cNvPr>
            <p:cNvSpPr/>
            <p:nvPr/>
          </p:nvSpPr>
          <p:spPr>
            <a:xfrm>
              <a:off x="6116169" y="2592161"/>
              <a:ext cx="140831" cy="987629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507" name="正方形/長方形 506">
            <a:extLst>
              <a:ext uri="{FF2B5EF4-FFF2-40B4-BE49-F238E27FC236}">
                <a16:creationId xmlns:a16="http://schemas.microsoft.com/office/drawing/2014/main" id="{B7771C8E-CBAF-4506-93EB-C6DD05BAEDE6}"/>
              </a:ext>
            </a:extLst>
          </p:cNvPr>
          <p:cNvSpPr/>
          <p:nvPr/>
        </p:nvSpPr>
        <p:spPr>
          <a:xfrm>
            <a:off x="4296170" y="633073"/>
            <a:ext cx="260183" cy="1713901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08" name="正方形/長方形 507">
            <a:extLst>
              <a:ext uri="{FF2B5EF4-FFF2-40B4-BE49-F238E27FC236}">
                <a16:creationId xmlns:a16="http://schemas.microsoft.com/office/drawing/2014/main" id="{1E7EF152-449A-47F5-8224-E16F60AA7E18}"/>
              </a:ext>
            </a:extLst>
          </p:cNvPr>
          <p:cNvSpPr/>
          <p:nvPr/>
        </p:nvSpPr>
        <p:spPr>
          <a:xfrm>
            <a:off x="4827617" y="633073"/>
            <a:ext cx="191770" cy="1713901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09" name="正方形/長方形 508">
            <a:extLst>
              <a:ext uri="{FF2B5EF4-FFF2-40B4-BE49-F238E27FC236}">
                <a16:creationId xmlns:a16="http://schemas.microsoft.com/office/drawing/2014/main" id="{C7A504C2-33B9-4052-873E-ADEC61173277}"/>
              </a:ext>
            </a:extLst>
          </p:cNvPr>
          <p:cNvSpPr/>
          <p:nvPr/>
        </p:nvSpPr>
        <p:spPr>
          <a:xfrm>
            <a:off x="5284818" y="633073"/>
            <a:ext cx="202735" cy="1713901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10" name="正方形/長方形 509">
            <a:extLst>
              <a:ext uri="{FF2B5EF4-FFF2-40B4-BE49-F238E27FC236}">
                <a16:creationId xmlns:a16="http://schemas.microsoft.com/office/drawing/2014/main" id="{5BDF7B96-E933-4DC6-B4C2-2B9E010954D3}"/>
              </a:ext>
            </a:extLst>
          </p:cNvPr>
          <p:cNvSpPr/>
          <p:nvPr/>
        </p:nvSpPr>
        <p:spPr>
          <a:xfrm>
            <a:off x="5753750" y="633073"/>
            <a:ext cx="126944" cy="1713901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11" name="正方形/長方形 510">
            <a:extLst>
              <a:ext uri="{FF2B5EF4-FFF2-40B4-BE49-F238E27FC236}">
                <a16:creationId xmlns:a16="http://schemas.microsoft.com/office/drawing/2014/main" id="{DE09B517-98CA-412B-A994-BFB73DBE0DF9}"/>
              </a:ext>
            </a:extLst>
          </p:cNvPr>
          <p:cNvSpPr/>
          <p:nvPr/>
        </p:nvSpPr>
        <p:spPr>
          <a:xfrm>
            <a:off x="6015566" y="633073"/>
            <a:ext cx="200452" cy="1713901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12" name="正方形/長方形 511">
            <a:extLst>
              <a:ext uri="{FF2B5EF4-FFF2-40B4-BE49-F238E27FC236}">
                <a16:creationId xmlns:a16="http://schemas.microsoft.com/office/drawing/2014/main" id="{6CD6B765-057C-47D4-95EC-82B5F15E75F4}"/>
              </a:ext>
            </a:extLst>
          </p:cNvPr>
          <p:cNvSpPr/>
          <p:nvPr/>
        </p:nvSpPr>
        <p:spPr>
          <a:xfrm>
            <a:off x="3694373" y="633073"/>
            <a:ext cx="331017" cy="1713901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03122DAD-9D0F-484E-B4E4-B764E344D980}"/>
              </a:ext>
            </a:extLst>
          </p:cNvPr>
          <p:cNvGrpSpPr/>
          <p:nvPr/>
        </p:nvGrpSpPr>
        <p:grpSpPr>
          <a:xfrm>
            <a:off x="6868597" y="627154"/>
            <a:ext cx="2511409" cy="1025667"/>
            <a:chOff x="6868597" y="627154"/>
            <a:chExt cx="2511409" cy="1713901"/>
          </a:xfrm>
        </p:grpSpPr>
        <p:sp>
          <p:nvSpPr>
            <p:cNvPr id="494" name="正方形/長方形 493">
              <a:extLst>
                <a:ext uri="{FF2B5EF4-FFF2-40B4-BE49-F238E27FC236}">
                  <a16:creationId xmlns:a16="http://schemas.microsoft.com/office/drawing/2014/main" id="{D55927A6-DD82-4506-ADDF-B0848E35572F}"/>
                </a:ext>
              </a:extLst>
            </p:cNvPr>
            <p:cNvSpPr/>
            <p:nvPr/>
          </p:nvSpPr>
          <p:spPr>
            <a:xfrm>
              <a:off x="7463570" y="627154"/>
              <a:ext cx="260183" cy="1713901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95" name="正方形/長方形 494">
              <a:extLst>
                <a:ext uri="{FF2B5EF4-FFF2-40B4-BE49-F238E27FC236}">
                  <a16:creationId xmlns:a16="http://schemas.microsoft.com/office/drawing/2014/main" id="{5AD9E834-BCDD-440D-907B-403438C58D01}"/>
                </a:ext>
              </a:extLst>
            </p:cNvPr>
            <p:cNvSpPr/>
            <p:nvPr/>
          </p:nvSpPr>
          <p:spPr>
            <a:xfrm>
              <a:off x="7995017" y="627154"/>
              <a:ext cx="191770" cy="1713901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96" name="正方形/長方形 495">
              <a:extLst>
                <a:ext uri="{FF2B5EF4-FFF2-40B4-BE49-F238E27FC236}">
                  <a16:creationId xmlns:a16="http://schemas.microsoft.com/office/drawing/2014/main" id="{DCA07E6B-16A3-4107-A4B7-6AC235F95D36}"/>
                </a:ext>
              </a:extLst>
            </p:cNvPr>
            <p:cNvSpPr/>
            <p:nvPr/>
          </p:nvSpPr>
          <p:spPr>
            <a:xfrm>
              <a:off x="8448806" y="627154"/>
              <a:ext cx="202735" cy="1713901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97" name="正方形/長方形 496">
              <a:extLst>
                <a:ext uri="{FF2B5EF4-FFF2-40B4-BE49-F238E27FC236}">
                  <a16:creationId xmlns:a16="http://schemas.microsoft.com/office/drawing/2014/main" id="{0EC95D93-BEED-4D2A-918A-EDF5B170EAAF}"/>
                </a:ext>
              </a:extLst>
            </p:cNvPr>
            <p:cNvSpPr/>
            <p:nvPr/>
          </p:nvSpPr>
          <p:spPr>
            <a:xfrm>
              <a:off x="8914326" y="627154"/>
              <a:ext cx="126944" cy="1713901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98" name="正方形/長方形 497">
              <a:extLst>
                <a:ext uri="{FF2B5EF4-FFF2-40B4-BE49-F238E27FC236}">
                  <a16:creationId xmlns:a16="http://schemas.microsoft.com/office/drawing/2014/main" id="{F666F04E-3C95-4230-9AAE-43CDAA574D8A}"/>
                </a:ext>
              </a:extLst>
            </p:cNvPr>
            <p:cNvSpPr/>
            <p:nvPr/>
          </p:nvSpPr>
          <p:spPr>
            <a:xfrm>
              <a:off x="9179554" y="627154"/>
              <a:ext cx="200452" cy="1713901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99" name="正方形/長方形 498">
              <a:extLst>
                <a:ext uri="{FF2B5EF4-FFF2-40B4-BE49-F238E27FC236}">
                  <a16:creationId xmlns:a16="http://schemas.microsoft.com/office/drawing/2014/main" id="{E918D02F-7EE8-474B-87C9-2BE554859AAF}"/>
                </a:ext>
              </a:extLst>
            </p:cNvPr>
            <p:cNvSpPr/>
            <p:nvPr/>
          </p:nvSpPr>
          <p:spPr>
            <a:xfrm>
              <a:off x="6868597" y="627154"/>
              <a:ext cx="331017" cy="1713901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468" name="正方形/長方形 467">
            <a:extLst>
              <a:ext uri="{FF2B5EF4-FFF2-40B4-BE49-F238E27FC236}">
                <a16:creationId xmlns:a16="http://schemas.microsoft.com/office/drawing/2014/main" id="{3A7676F7-4D3C-44EA-81AE-ED85DAB46555}"/>
              </a:ext>
            </a:extLst>
          </p:cNvPr>
          <p:cNvSpPr/>
          <p:nvPr/>
        </p:nvSpPr>
        <p:spPr>
          <a:xfrm>
            <a:off x="3716166" y="5524341"/>
            <a:ext cx="266644" cy="922079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69" name="正方形/長方形 468">
            <a:extLst>
              <a:ext uri="{FF2B5EF4-FFF2-40B4-BE49-F238E27FC236}">
                <a16:creationId xmlns:a16="http://schemas.microsoft.com/office/drawing/2014/main" id="{07E85967-08CE-4C33-B103-D762910A345E}"/>
              </a:ext>
            </a:extLst>
          </p:cNvPr>
          <p:cNvSpPr/>
          <p:nvPr/>
        </p:nvSpPr>
        <p:spPr>
          <a:xfrm>
            <a:off x="4192146" y="5524341"/>
            <a:ext cx="260844" cy="922079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70" name="正方形/長方形 469">
            <a:extLst>
              <a:ext uri="{FF2B5EF4-FFF2-40B4-BE49-F238E27FC236}">
                <a16:creationId xmlns:a16="http://schemas.microsoft.com/office/drawing/2014/main" id="{1C8674B3-8225-4B5F-BA60-A872EA5494AC}"/>
              </a:ext>
            </a:extLst>
          </p:cNvPr>
          <p:cNvSpPr/>
          <p:nvPr/>
        </p:nvSpPr>
        <p:spPr>
          <a:xfrm>
            <a:off x="4730456" y="5524341"/>
            <a:ext cx="201882" cy="922079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71" name="正方形/長方形 470">
            <a:extLst>
              <a:ext uri="{FF2B5EF4-FFF2-40B4-BE49-F238E27FC236}">
                <a16:creationId xmlns:a16="http://schemas.microsoft.com/office/drawing/2014/main" id="{68F0DA26-F3FD-416A-A0A9-80619DDB19B0}"/>
              </a:ext>
            </a:extLst>
          </p:cNvPr>
          <p:cNvSpPr/>
          <p:nvPr/>
        </p:nvSpPr>
        <p:spPr>
          <a:xfrm>
            <a:off x="5211679" y="5524341"/>
            <a:ext cx="191709" cy="922079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72" name="正方形/長方形 471">
            <a:extLst>
              <a:ext uri="{FF2B5EF4-FFF2-40B4-BE49-F238E27FC236}">
                <a16:creationId xmlns:a16="http://schemas.microsoft.com/office/drawing/2014/main" id="{2D5219C6-506D-412B-8AA3-BD4DF6235C35}"/>
              </a:ext>
            </a:extLst>
          </p:cNvPr>
          <p:cNvSpPr/>
          <p:nvPr/>
        </p:nvSpPr>
        <p:spPr>
          <a:xfrm>
            <a:off x="5609698" y="5524341"/>
            <a:ext cx="201380" cy="922079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73" name="正方形/長方形 472">
            <a:extLst>
              <a:ext uri="{FF2B5EF4-FFF2-40B4-BE49-F238E27FC236}">
                <a16:creationId xmlns:a16="http://schemas.microsoft.com/office/drawing/2014/main" id="{B1D70AD3-9B4A-4713-A31B-082D371993BD}"/>
              </a:ext>
            </a:extLst>
          </p:cNvPr>
          <p:cNvSpPr/>
          <p:nvPr/>
        </p:nvSpPr>
        <p:spPr>
          <a:xfrm>
            <a:off x="6023330" y="5524341"/>
            <a:ext cx="130023" cy="922079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7" name="グループ化 6">
            <a:extLst>
              <a:ext uri="{FF2B5EF4-FFF2-40B4-BE49-F238E27FC236}">
                <a16:creationId xmlns:a16="http://schemas.microsoft.com/office/drawing/2014/main" id="{11BD20BC-8F02-4FB8-8C95-DD879B82DB9A}"/>
              </a:ext>
            </a:extLst>
          </p:cNvPr>
          <p:cNvGrpSpPr/>
          <p:nvPr/>
        </p:nvGrpSpPr>
        <p:grpSpPr>
          <a:xfrm>
            <a:off x="6899267" y="5518465"/>
            <a:ext cx="2373687" cy="922079"/>
            <a:chOff x="6899267" y="5518465"/>
            <a:chExt cx="2373687" cy="987629"/>
          </a:xfrm>
        </p:grpSpPr>
        <p:sp>
          <p:nvSpPr>
            <p:cNvPr id="462" name="正方形/長方形 461">
              <a:extLst>
                <a:ext uri="{FF2B5EF4-FFF2-40B4-BE49-F238E27FC236}">
                  <a16:creationId xmlns:a16="http://schemas.microsoft.com/office/drawing/2014/main" id="{54566A86-B2A9-442B-886B-FE3D8C6237DF}"/>
                </a:ext>
              </a:extLst>
            </p:cNvPr>
            <p:cNvSpPr/>
            <p:nvPr/>
          </p:nvSpPr>
          <p:spPr>
            <a:xfrm>
              <a:off x="6899267" y="5518465"/>
              <a:ext cx="266644" cy="987629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63" name="正方形/長方形 462">
              <a:extLst>
                <a:ext uri="{FF2B5EF4-FFF2-40B4-BE49-F238E27FC236}">
                  <a16:creationId xmlns:a16="http://schemas.microsoft.com/office/drawing/2014/main" id="{DEB306C2-DF4B-40C9-8DE5-B5D35B78D934}"/>
                </a:ext>
              </a:extLst>
            </p:cNvPr>
            <p:cNvSpPr/>
            <p:nvPr/>
          </p:nvSpPr>
          <p:spPr>
            <a:xfrm>
              <a:off x="7368897" y="5518465"/>
              <a:ext cx="255690" cy="987629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64" name="正方形/長方形 463">
              <a:extLst>
                <a:ext uri="{FF2B5EF4-FFF2-40B4-BE49-F238E27FC236}">
                  <a16:creationId xmlns:a16="http://schemas.microsoft.com/office/drawing/2014/main" id="{8A114BFE-33FC-4F12-AC72-2BB8D88BD4A3}"/>
                </a:ext>
              </a:extLst>
            </p:cNvPr>
            <p:cNvSpPr/>
            <p:nvPr/>
          </p:nvSpPr>
          <p:spPr>
            <a:xfrm>
              <a:off x="7894507" y="5518465"/>
              <a:ext cx="201882" cy="987629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65" name="正方形/長方形 464">
              <a:extLst>
                <a:ext uri="{FF2B5EF4-FFF2-40B4-BE49-F238E27FC236}">
                  <a16:creationId xmlns:a16="http://schemas.microsoft.com/office/drawing/2014/main" id="{C5A3A21C-99A9-4003-B918-73D5680D1CF1}"/>
                </a:ext>
              </a:extLst>
            </p:cNvPr>
            <p:cNvSpPr/>
            <p:nvPr/>
          </p:nvSpPr>
          <p:spPr>
            <a:xfrm>
              <a:off x="8356680" y="5518465"/>
              <a:ext cx="191709" cy="987629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66" name="正方形/長方形 465">
              <a:extLst>
                <a:ext uri="{FF2B5EF4-FFF2-40B4-BE49-F238E27FC236}">
                  <a16:creationId xmlns:a16="http://schemas.microsoft.com/office/drawing/2014/main" id="{D80F303E-8186-42DC-848C-9CFBE14E1B4D}"/>
                </a:ext>
              </a:extLst>
            </p:cNvPr>
            <p:cNvSpPr/>
            <p:nvPr/>
          </p:nvSpPr>
          <p:spPr>
            <a:xfrm>
              <a:off x="8751669" y="5518465"/>
              <a:ext cx="191710" cy="987629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67" name="正方形/長方形 466">
              <a:extLst>
                <a:ext uri="{FF2B5EF4-FFF2-40B4-BE49-F238E27FC236}">
                  <a16:creationId xmlns:a16="http://schemas.microsoft.com/office/drawing/2014/main" id="{AF56CCBD-3D40-4428-BFF0-4E760CA3E032}"/>
                </a:ext>
              </a:extLst>
            </p:cNvPr>
            <p:cNvSpPr/>
            <p:nvPr/>
          </p:nvSpPr>
          <p:spPr>
            <a:xfrm>
              <a:off x="9142931" y="5518465"/>
              <a:ext cx="130023" cy="987629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384" name="正方形/長方形 383">
            <a:extLst>
              <a:ext uri="{FF2B5EF4-FFF2-40B4-BE49-F238E27FC236}">
                <a16:creationId xmlns:a16="http://schemas.microsoft.com/office/drawing/2014/main" id="{6766E4C1-0CBC-4FE1-B262-54997BEA5A1E}"/>
              </a:ext>
            </a:extLst>
          </p:cNvPr>
          <p:cNvSpPr/>
          <p:nvPr/>
        </p:nvSpPr>
        <p:spPr>
          <a:xfrm>
            <a:off x="3697712" y="2439761"/>
            <a:ext cx="271278" cy="987629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85" name="正方形/長方形 384">
            <a:extLst>
              <a:ext uri="{FF2B5EF4-FFF2-40B4-BE49-F238E27FC236}">
                <a16:creationId xmlns:a16="http://schemas.microsoft.com/office/drawing/2014/main" id="{668902C7-072A-4EC9-87B1-2B2C8F33EF35}"/>
              </a:ext>
            </a:extLst>
          </p:cNvPr>
          <p:cNvSpPr/>
          <p:nvPr/>
        </p:nvSpPr>
        <p:spPr>
          <a:xfrm>
            <a:off x="4167626" y="2439761"/>
            <a:ext cx="261364" cy="987629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86" name="正方形/長方形 385">
            <a:extLst>
              <a:ext uri="{FF2B5EF4-FFF2-40B4-BE49-F238E27FC236}">
                <a16:creationId xmlns:a16="http://schemas.microsoft.com/office/drawing/2014/main" id="{8E407F6F-24E6-4F81-8D47-63765A4A5B18}"/>
              </a:ext>
            </a:extLst>
          </p:cNvPr>
          <p:cNvSpPr/>
          <p:nvPr/>
        </p:nvSpPr>
        <p:spPr>
          <a:xfrm>
            <a:off x="4689321" y="2439761"/>
            <a:ext cx="199191" cy="987629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87" name="正方形/長方形 386">
            <a:extLst>
              <a:ext uri="{FF2B5EF4-FFF2-40B4-BE49-F238E27FC236}">
                <a16:creationId xmlns:a16="http://schemas.microsoft.com/office/drawing/2014/main" id="{D5272ECC-E955-4DBF-9E6A-E5E6488DDE33}"/>
              </a:ext>
            </a:extLst>
          </p:cNvPr>
          <p:cNvSpPr/>
          <p:nvPr/>
        </p:nvSpPr>
        <p:spPr>
          <a:xfrm>
            <a:off x="5162972" y="2439761"/>
            <a:ext cx="190301" cy="987629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88" name="正方形/長方形 387">
            <a:extLst>
              <a:ext uri="{FF2B5EF4-FFF2-40B4-BE49-F238E27FC236}">
                <a16:creationId xmlns:a16="http://schemas.microsoft.com/office/drawing/2014/main" id="{C2A84B9B-903B-406E-B3F1-2B3B6C81FB69}"/>
              </a:ext>
            </a:extLst>
          </p:cNvPr>
          <p:cNvSpPr/>
          <p:nvPr/>
        </p:nvSpPr>
        <p:spPr>
          <a:xfrm>
            <a:off x="5562524" y="2439761"/>
            <a:ext cx="190302" cy="987629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89" name="正方形/長方形 388">
            <a:extLst>
              <a:ext uri="{FF2B5EF4-FFF2-40B4-BE49-F238E27FC236}">
                <a16:creationId xmlns:a16="http://schemas.microsoft.com/office/drawing/2014/main" id="{459FDCC6-D501-45CB-A315-4AE337D2C0AC}"/>
              </a:ext>
            </a:extLst>
          </p:cNvPr>
          <p:cNvSpPr/>
          <p:nvPr/>
        </p:nvSpPr>
        <p:spPr>
          <a:xfrm>
            <a:off x="5947098" y="2439761"/>
            <a:ext cx="139797" cy="987629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75" name="正方形/長方形 374">
            <a:extLst>
              <a:ext uri="{FF2B5EF4-FFF2-40B4-BE49-F238E27FC236}">
                <a16:creationId xmlns:a16="http://schemas.microsoft.com/office/drawing/2014/main" id="{56F87B10-7FC7-4545-941C-24C14C42946A}"/>
              </a:ext>
            </a:extLst>
          </p:cNvPr>
          <p:cNvSpPr/>
          <p:nvPr/>
        </p:nvSpPr>
        <p:spPr>
          <a:xfrm>
            <a:off x="537285" y="2421519"/>
            <a:ext cx="273285" cy="987629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79" name="正方形/長方形 378">
            <a:extLst>
              <a:ext uri="{FF2B5EF4-FFF2-40B4-BE49-F238E27FC236}">
                <a16:creationId xmlns:a16="http://schemas.microsoft.com/office/drawing/2014/main" id="{89BAF03E-7599-445A-9DAC-A827C802A829}"/>
              </a:ext>
            </a:extLst>
          </p:cNvPr>
          <p:cNvSpPr/>
          <p:nvPr/>
        </p:nvSpPr>
        <p:spPr>
          <a:xfrm>
            <a:off x="1006916" y="2421519"/>
            <a:ext cx="263298" cy="987629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80" name="正方形/長方形 379">
            <a:extLst>
              <a:ext uri="{FF2B5EF4-FFF2-40B4-BE49-F238E27FC236}">
                <a16:creationId xmlns:a16="http://schemas.microsoft.com/office/drawing/2014/main" id="{7F2DDFA8-EF82-472D-A482-FDFD275F757A}"/>
              </a:ext>
            </a:extLst>
          </p:cNvPr>
          <p:cNvSpPr/>
          <p:nvPr/>
        </p:nvSpPr>
        <p:spPr>
          <a:xfrm>
            <a:off x="1539990" y="2421519"/>
            <a:ext cx="200665" cy="987629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81" name="正方形/長方形 380">
            <a:extLst>
              <a:ext uri="{FF2B5EF4-FFF2-40B4-BE49-F238E27FC236}">
                <a16:creationId xmlns:a16="http://schemas.microsoft.com/office/drawing/2014/main" id="{419E3AF7-CC31-4E6B-A0B2-7757AA5175B7}"/>
              </a:ext>
            </a:extLst>
          </p:cNvPr>
          <p:cNvSpPr/>
          <p:nvPr/>
        </p:nvSpPr>
        <p:spPr>
          <a:xfrm>
            <a:off x="2009627" y="2421519"/>
            <a:ext cx="191709" cy="987629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82" name="正方形/長方形 381">
            <a:extLst>
              <a:ext uri="{FF2B5EF4-FFF2-40B4-BE49-F238E27FC236}">
                <a16:creationId xmlns:a16="http://schemas.microsoft.com/office/drawing/2014/main" id="{E078C78E-3A33-4349-8C8A-331C1FE438B2}"/>
              </a:ext>
            </a:extLst>
          </p:cNvPr>
          <p:cNvSpPr/>
          <p:nvPr/>
        </p:nvSpPr>
        <p:spPr>
          <a:xfrm>
            <a:off x="2404616" y="2421519"/>
            <a:ext cx="191710" cy="987629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83" name="正方形/長方形 382">
            <a:extLst>
              <a:ext uri="{FF2B5EF4-FFF2-40B4-BE49-F238E27FC236}">
                <a16:creationId xmlns:a16="http://schemas.microsoft.com/office/drawing/2014/main" id="{AD335F6A-834E-4A36-A3CD-E5D478696749}"/>
              </a:ext>
            </a:extLst>
          </p:cNvPr>
          <p:cNvSpPr/>
          <p:nvPr/>
        </p:nvSpPr>
        <p:spPr>
          <a:xfrm>
            <a:off x="2807074" y="2421519"/>
            <a:ext cx="140831" cy="987629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66" name="正方形/長方形 265">
            <a:extLst>
              <a:ext uri="{FF2B5EF4-FFF2-40B4-BE49-F238E27FC236}">
                <a16:creationId xmlns:a16="http://schemas.microsoft.com/office/drawing/2014/main" id="{7CB521B9-F678-4C90-A23F-5B5D023BFDA4}"/>
              </a:ext>
            </a:extLst>
          </p:cNvPr>
          <p:cNvSpPr/>
          <p:nvPr/>
        </p:nvSpPr>
        <p:spPr>
          <a:xfrm>
            <a:off x="1140668" y="636187"/>
            <a:ext cx="260183" cy="1713901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82" name="正方形/長方形 281">
            <a:extLst>
              <a:ext uri="{FF2B5EF4-FFF2-40B4-BE49-F238E27FC236}">
                <a16:creationId xmlns:a16="http://schemas.microsoft.com/office/drawing/2014/main" id="{6160A27C-E3AF-4330-B165-B8FD21BCFEE6}"/>
              </a:ext>
            </a:extLst>
          </p:cNvPr>
          <p:cNvSpPr/>
          <p:nvPr/>
        </p:nvSpPr>
        <p:spPr>
          <a:xfrm>
            <a:off x="1672115" y="636187"/>
            <a:ext cx="191770" cy="1713901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87" name="正方形/長方形 286">
            <a:extLst>
              <a:ext uri="{FF2B5EF4-FFF2-40B4-BE49-F238E27FC236}">
                <a16:creationId xmlns:a16="http://schemas.microsoft.com/office/drawing/2014/main" id="{84F34110-FEF4-402B-AA80-50A5D30B375F}"/>
              </a:ext>
            </a:extLst>
          </p:cNvPr>
          <p:cNvSpPr/>
          <p:nvPr/>
        </p:nvSpPr>
        <p:spPr>
          <a:xfrm>
            <a:off x="2129316" y="636187"/>
            <a:ext cx="202735" cy="1713901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89" name="正方形/長方形 288">
            <a:extLst>
              <a:ext uri="{FF2B5EF4-FFF2-40B4-BE49-F238E27FC236}">
                <a16:creationId xmlns:a16="http://schemas.microsoft.com/office/drawing/2014/main" id="{B979D81B-4047-468A-B0D4-78F3D92E3D28}"/>
              </a:ext>
            </a:extLst>
          </p:cNvPr>
          <p:cNvSpPr/>
          <p:nvPr/>
        </p:nvSpPr>
        <p:spPr>
          <a:xfrm>
            <a:off x="2598248" y="636187"/>
            <a:ext cx="126944" cy="1713901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74" name="正方形/長方形 373">
            <a:extLst>
              <a:ext uri="{FF2B5EF4-FFF2-40B4-BE49-F238E27FC236}">
                <a16:creationId xmlns:a16="http://schemas.microsoft.com/office/drawing/2014/main" id="{D949CD2E-A482-43C8-9EE3-B7DE736B9469}"/>
              </a:ext>
            </a:extLst>
          </p:cNvPr>
          <p:cNvSpPr/>
          <p:nvPr/>
        </p:nvSpPr>
        <p:spPr>
          <a:xfrm>
            <a:off x="2860064" y="636187"/>
            <a:ext cx="200452" cy="1713901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197079DE-0891-4661-B242-0787B6310F07}"/>
              </a:ext>
            </a:extLst>
          </p:cNvPr>
          <p:cNvSpPr/>
          <p:nvPr/>
        </p:nvSpPr>
        <p:spPr>
          <a:xfrm>
            <a:off x="538871" y="636187"/>
            <a:ext cx="331017" cy="1713901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aphicFrame>
        <p:nvGraphicFramePr>
          <p:cNvPr id="192" name="グラフ 191">
            <a:extLst>
              <a:ext uri="{FF2B5EF4-FFF2-40B4-BE49-F238E27FC236}">
                <a16:creationId xmlns:a16="http://schemas.microsoft.com/office/drawing/2014/main" id="{83053020-A1DD-4458-982E-53EE8A27AC5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73135491"/>
              </p:ext>
            </p:extLst>
          </p:nvPr>
        </p:nvGraphicFramePr>
        <p:xfrm>
          <a:off x="115652" y="528395"/>
          <a:ext cx="3221105" cy="11244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93" name="正方形/長方形 192">
            <a:extLst>
              <a:ext uri="{FF2B5EF4-FFF2-40B4-BE49-F238E27FC236}">
                <a16:creationId xmlns:a16="http://schemas.microsoft.com/office/drawing/2014/main" id="{2E89A733-3E17-48E2-A9DF-F7F2BCEE0A75}"/>
              </a:ext>
            </a:extLst>
          </p:cNvPr>
          <p:cNvSpPr/>
          <p:nvPr/>
        </p:nvSpPr>
        <p:spPr>
          <a:xfrm>
            <a:off x="357762" y="1308110"/>
            <a:ext cx="2930680" cy="33508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graphicFrame>
        <p:nvGraphicFramePr>
          <p:cNvPr id="457" name="グラフ 456">
            <a:extLst>
              <a:ext uri="{FF2B5EF4-FFF2-40B4-BE49-F238E27FC236}">
                <a16:creationId xmlns:a16="http://schemas.microsoft.com/office/drawing/2014/main" id="{74001B6D-A629-450D-B3EB-9B02D02CDD1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55619438"/>
              </p:ext>
            </p:extLst>
          </p:nvPr>
        </p:nvGraphicFramePr>
        <p:xfrm>
          <a:off x="6482702" y="5383446"/>
          <a:ext cx="3127463" cy="11286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434" name="グラフ 433">
            <a:extLst>
              <a:ext uri="{FF2B5EF4-FFF2-40B4-BE49-F238E27FC236}">
                <a16:creationId xmlns:a16="http://schemas.microsoft.com/office/drawing/2014/main" id="{077CED0C-DAB3-4DA3-A163-51390CFE63A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92305053"/>
              </p:ext>
            </p:extLst>
          </p:nvPr>
        </p:nvGraphicFramePr>
        <p:xfrm>
          <a:off x="6482701" y="3639651"/>
          <a:ext cx="3228709" cy="11956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90" name="グラフ 189">
            <a:extLst>
              <a:ext uri="{FF2B5EF4-FFF2-40B4-BE49-F238E27FC236}">
                <a16:creationId xmlns:a16="http://schemas.microsoft.com/office/drawing/2014/main" id="{DC80ACD0-0B0E-4B61-A32D-D0493439E22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99515690"/>
              </p:ext>
            </p:extLst>
          </p:nvPr>
        </p:nvGraphicFramePr>
        <p:xfrm>
          <a:off x="6505630" y="528394"/>
          <a:ext cx="3206144" cy="13048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94" name="グラフ 193">
            <a:extLst>
              <a:ext uri="{FF2B5EF4-FFF2-40B4-BE49-F238E27FC236}">
                <a16:creationId xmlns:a16="http://schemas.microsoft.com/office/drawing/2014/main" id="{FD3CCF47-716B-4F39-A0BD-FED32512BB1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56166509"/>
              </p:ext>
            </p:extLst>
          </p:nvPr>
        </p:nvGraphicFramePr>
        <p:xfrm>
          <a:off x="3288443" y="528395"/>
          <a:ext cx="3206144" cy="11244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95" name="正方形/長方形 194">
            <a:extLst>
              <a:ext uri="{FF2B5EF4-FFF2-40B4-BE49-F238E27FC236}">
                <a16:creationId xmlns:a16="http://schemas.microsoft.com/office/drawing/2014/main" id="{1E6F4A09-7CEB-417A-B363-2C156A761B9B}"/>
              </a:ext>
            </a:extLst>
          </p:cNvPr>
          <p:cNvSpPr/>
          <p:nvPr/>
        </p:nvSpPr>
        <p:spPr>
          <a:xfrm>
            <a:off x="3530551" y="1298486"/>
            <a:ext cx="2930680" cy="33508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20" name="テキスト ボックス 219">
            <a:extLst>
              <a:ext uri="{FF2B5EF4-FFF2-40B4-BE49-F238E27FC236}">
                <a16:creationId xmlns:a16="http://schemas.microsoft.com/office/drawing/2014/main" id="{AA284256-1843-4206-B9F9-48F86E6774E3}"/>
              </a:ext>
            </a:extLst>
          </p:cNvPr>
          <p:cNvSpPr txBox="1"/>
          <p:nvPr/>
        </p:nvSpPr>
        <p:spPr>
          <a:xfrm>
            <a:off x="1006076" y="411580"/>
            <a:ext cx="1389532" cy="248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1200" dirty="0"/>
              <a:t>Eating-quality score</a:t>
            </a:r>
            <a:endParaRPr kumimoji="1" lang="ja-JP" altLang="en-US" sz="1200" dirty="0"/>
          </a:p>
        </p:txBody>
      </p:sp>
      <p:sp>
        <p:nvSpPr>
          <p:cNvPr id="221" name="テキスト ボックス 220">
            <a:extLst>
              <a:ext uri="{FF2B5EF4-FFF2-40B4-BE49-F238E27FC236}">
                <a16:creationId xmlns:a16="http://schemas.microsoft.com/office/drawing/2014/main" id="{DCF7CF87-F03E-4A1A-8EC4-D980EF4C1683}"/>
              </a:ext>
            </a:extLst>
          </p:cNvPr>
          <p:cNvSpPr txBox="1"/>
          <p:nvPr/>
        </p:nvSpPr>
        <p:spPr>
          <a:xfrm>
            <a:off x="4196516" y="411580"/>
            <a:ext cx="1452972" cy="248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1200" dirty="0"/>
              <a:t>Amylose content (%)</a:t>
            </a:r>
            <a:endParaRPr kumimoji="1" lang="ja-JP" altLang="en-US" sz="1200" dirty="0"/>
          </a:p>
        </p:txBody>
      </p:sp>
      <p:sp>
        <p:nvSpPr>
          <p:cNvPr id="222" name="テキスト ボックス 221">
            <a:extLst>
              <a:ext uri="{FF2B5EF4-FFF2-40B4-BE49-F238E27FC236}">
                <a16:creationId xmlns:a16="http://schemas.microsoft.com/office/drawing/2014/main" id="{7C55D18E-A06B-46B4-BF9E-4462E9892DB1}"/>
              </a:ext>
            </a:extLst>
          </p:cNvPr>
          <p:cNvSpPr txBox="1"/>
          <p:nvPr/>
        </p:nvSpPr>
        <p:spPr>
          <a:xfrm>
            <a:off x="7468969" y="411580"/>
            <a:ext cx="1374305" cy="248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1200" dirty="0"/>
              <a:t>Protein content (%)</a:t>
            </a:r>
            <a:endParaRPr kumimoji="1" lang="ja-JP" altLang="en-US" sz="1200" dirty="0"/>
          </a:p>
        </p:txBody>
      </p:sp>
      <p:sp>
        <p:nvSpPr>
          <p:cNvPr id="223" name="テキスト ボックス 222">
            <a:extLst>
              <a:ext uri="{FF2B5EF4-FFF2-40B4-BE49-F238E27FC236}">
                <a16:creationId xmlns:a16="http://schemas.microsoft.com/office/drawing/2014/main" id="{08F0F64E-43C9-44E8-9F0D-82A9C44A3B78}"/>
              </a:ext>
            </a:extLst>
          </p:cNvPr>
          <p:cNvSpPr txBox="1"/>
          <p:nvPr/>
        </p:nvSpPr>
        <p:spPr>
          <a:xfrm rot="16200000">
            <a:off x="353271" y="3048501"/>
            <a:ext cx="297437" cy="2123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kumimoji="1" lang="en-US" altLang="ja-JP" sz="800" dirty="0"/>
              <a:t>Kos</a:t>
            </a:r>
          </a:p>
        </p:txBody>
      </p:sp>
      <p:sp>
        <p:nvSpPr>
          <p:cNvPr id="224" name="テキスト ボックス 223">
            <a:extLst>
              <a:ext uri="{FF2B5EF4-FFF2-40B4-BE49-F238E27FC236}">
                <a16:creationId xmlns:a16="http://schemas.microsoft.com/office/drawing/2014/main" id="{EC3E2D35-768A-4E70-B6E7-733F1CC3F4F0}"/>
              </a:ext>
            </a:extLst>
          </p:cNvPr>
          <p:cNvSpPr txBox="1"/>
          <p:nvPr/>
        </p:nvSpPr>
        <p:spPr>
          <a:xfrm rot="16200000">
            <a:off x="421875" y="3113119"/>
            <a:ext cx="429503" cy="2123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kumimoji="1" lang="en-US" altLang="ja-JP" sz="800" dirty="0"/>
              <a:t>SL1302</a:t>
            </a:r>
          </a:p>
        </p:txBody>
      </p:sp>
      <p:sp>
        <p:nvSpPr>
          <p:cNvPr id="225" name="テキスト ボックス 224">
            <a:extLst>
              <a:ext uri="{FF2B5EF4-FFF2-40B4-BE49-F238E27FC236}">
                <a16:creationId xmlns:a16="http://schemas.microsoft.com/office/drawing/2014/main" id="{446D2914-7B8A-4A02-882A-9E2733A75137}"/>
              </a:ext>
            </a:extLst>
          </p:cNvPr>
          <p:cNvSpPr txBox="1"/>
          <p:nvPr/>
        </p:nvSpPr>
        <p:spPr>
          <a:xfrm rot="16200000">
            <a:off x="555329" y="3113119"/>
            <a:ext cx="429503" cy="2123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kumimoji="1" lang="en-US" altLang="ja-JP" sz="800" dirty="0"/>
              <a:t>SL1304</a:t>
            </a:r>
          </a:p>
        </p:txBody>
      </p:sp>
      <p:sp>
        <p:nvSpPr>
          <p:cNvPr id="226" name="テキスト ボックス 225">
            <a:extLst>
              <a:ext uri="{FF2B5EF4-FFF2-40B4-BE49-F238E27FC236}">
                <a16:creationId xmlns:a16="http://schemas.microsoft.com/office/drawing/2014/main" id="{18ED06B1-E692-4770-B342-014279C42FE1}"/>
              </a:ext>
            </a:extLst>
          </p:cNvPr>
          <p:cNvSpPr txBox="1"/>
          <p:nvPr/>
        </p:nvSpPr>
        <p:spPr>
          <a:xfrm rot="16200000">
            <a:off x="687542" y="3113119"/>
            <a:ext cx="429503" cy="2123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kumimoji="1" lang="en-US" altLang="ja-JP" sz="800" dirty="0"/>
              <a:t>SL1306</a:t>
            </a:r>
          </a:p>
        </p:txBody>
      </p:sp>
      <p:sp>
        <p:nvSpPr>
          <p:cNvPr id="227" name="テキスト ボックス 226">
            <a:extLst>
              <a:ext uri="{FF2B5EF4-FFF2-40B4-BE49-F238E27FC236}">
                <a16:creationId xmlns:a16="http://schemas.microsoft.com/office/drawing/2014/main" id="{4423D0B4-ABB3-415B-8F01-41FC067A194E}"/>
              </a:ext>
            </a:extLst>
          </p:cNvPr>
          <p:cNvSpPr txBox="1"/>
          <p:nvPr/>
        </p:nvSpPr>
        <p:spPr>
          <a:xfrm rot="16200000">
            <a:off x="819896" y="3113119"/>
            <a:ext cx="429503" cy="2123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kumimoji="1" lang="en-US" altLang="ja-JP" sz="800" dirty="0"/>
              <a:t>SL1308</a:t>
            </a:r>
          </a:p>
        </p:txBody>
      </p:sp>
      <p:sp>
        <p:nvSpPr>
          <p:cNvPr id="228" name="テキスト ボックス 227">
            <a:extLst>
              <a:ext uri="{FF2B5EF4-FFF2-40B4-BE49-F238E27FC236}">
                <a16:creationId xmlns:a16="http://schemas.microsoft.com/office/drawing/2014/main" id="{D11CF9B1-0593-4781-8AA6-0A1693CED3AA}"/>
              </a:ext>
            </a:extLst>
          </p:cNvPr>
          <p:cNvSpPr txBox="1"/>
          <p:nvPr/>
        </p:nvSpPr>
        <p:spPr>
          <a:xfrm rot="16200000">
            <a:off x="953025" y="3113119"/>
            <a:ext cx="429503" cy="2123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kumimoji="1" lang="en-US" altLang="ja-JP" sz="800" dirty="0"/>
              <a:t>SL1310</a:t>
            </a:r>
          </a:p>
        </p:txBody>
      </p:sp>
      <p:sp>
        <p:nvSpPr>
          <p:cNvPr id="229" name="テキスト ボックス 228">
            <a:extLst>
              <a:ext uri="{FF2B5EF4-FFF2-40B4-BE49-F238E27FC236}">
                <a16:creationId xmlns:a16="http://schemas.microsoft.com/office/drawing/2014/main" id="{965482E0-F5C2-4CF5-8239-68699D597964}"/>
              </a:ext>
            </a:extLst>
          </p:cNvPr>
          <p:cNvSpPr txBox="1"/>
          <p:nvPr/>
        </p:nvSpPr>
        <p:spPr>
          <a:xfrm rot="16200000">
            <a:off x="1091827" y="3113119"/>
            <a:ext cx="429503" cy="2123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kumimoji="1" lang="en-US" altLang="ja-JP" sz="800" dirty="0"/>
              <a:t>SL1312</a:t>
            </a:r>
          </a:p>
        </p:txBody>
      </p:sp>
      <p:sp>
        <p:nvSpPr>
          <p:cNvPr id="230" name="テキスト ボックス 229">
            <a:extLst>
              <a:ext uri="{FF2B5EF4-FFF2-40B4-BE49-F238E27FC236}">
                <a16:creationId xmlns:a16="http://schemas.microsoft.com/office/drawing/2014/main" id="{1C26DD41-8673-49E1-AF31-83B5BE256165}"/>
              </a:ext>
            </a:extLst>
          </p:cNvPr>
          <p:cNvSpPr txBox="1"/>
          <p:nvPr/>
        </p:nvSpPr>
        <p:spPr>
          <a:xfrm rot="16200000">
            <a:off x="1223413" y="3113118"/>
            <a:ext cx="429503" cy="2123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kumimoji="1" lang="en-US" altLang="ja-JP" sz="800" dirty="0"/>
              <a:t>SL1314</a:t>
            </a:r>
          </a:p>
        </p:txBody>
      </p:sp>
      <p:sp>
        <p:nvSpPr>
          <p:cNvPr id="231" name="テキスト ボックス 230">
            <a:extLst>
              <a:ext uri="{FF2B5EF4-FFF2-40B4-BE49-F238E27FC236}">
                <a16:creationId xmlns:a16="http://schemas.microsoft.com/office/drawing/2014/main" id="{7929B6BA-C507-4F00-8920-ABFD47D3D186}"/>
              </a:ext>
            </a:extLst>
          </p:cNvPr>
          <p:cNvSpPr txBox="1"/>
          <p:nvPr/>
        </p:nvSpPr>
        <p:spPr>
          <a:xfrm rot="16200000">
            <a:off x="1357236" y="3113118"/>
            <a:ext cx="429503" cy="2123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kumimoji="1" lang="en-US" altLang="ja-JP" sz="800" dirty="0"/>
              <a:t>SL1316</a:t>
            </a:r>
          </a:p>
        </p:txBody>
      </p:sp>
      <p:sp>
        <p:nvSpPr>
          <p:cNvPr id="232" name="テキスト ボックス 231">
            <a:extLst>
              <a:ext uri="{FF2B5EF4-FFF2-40B4-BE49-F238E27FC236}">
                <a16:creationId xmlns:a16="http://schemas.microsoft.com/office/drawing/2014/main" id="{A0E53916-7A5A-4BB6-A531-A1718A5ABD9E}"/>
              </a:ext>
            </a:extLst>
          </p:cNvPr>
          <p:cNvSpPr txBox="1"/>
          <p:nvPr/>
        </p:nvSpPr>
        <p:spPr>
          <a:xfrm rot="16200000">
            <a:off x="1489118" y="3113118"/>
            <a:ext cx="429503" cy="2123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kumimoji="1" lang="en-US" altLang="ja-JP" sz="800" dirty="0"/>
              <a:t>SL1318</a:t>
            </a:r>
          </a:p>
        </p:txBody>
      </p:sp>
      <p:sp>
        <p:nvSpPr>
          <p:cNvPr id="233" name="テキスト ボックス 232">
            <a:extLst>
              <a:ext uri="{FF2B5EF4-FFF2-40B4-BE49-F238E27FC236}">
                <a16:creationId xmlns:a16="http://schemas.microsoft.com/office/drawing/2014/main" id="{1D3B2E0E-CA5D-46A1-BEC6-30F4391757D1}"/>
              </a:ext>
            </a:extLst>
          </p:cNvPr>
          <p:cNvSpPr txBox="1"/>
          <p:nvPr/>
        </p:nvSpPr>
        <p:spPr>
          <a:xfrm rot="16200000">
            <a:off x="1624188" y="3113118"/>
            <a:ext cx="429503" cy="2123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kumimoji="1" lang="en-US" altLang="ja-JP" sz="800" dirty="0"/>
              <a:t>SL1320</a:t>
            </a:r>
          </a:p>
        </p:txBody>
      </p:sp>
      <p:sp>
        <p:nvSpPr>
          <p:cNvPr id="234" name="テキスト ボックス 233">
            <a:extLst>
              <a:ext uri="{FF2B5EF4-FFF2-40B4-BE49-F238E27FC236}">
                <a16:creationId xmlns:a16="http://schemas.microsoft.com/office/drawing/2014/main" id="{39B5C9E3-3578-4120-9EFC-4A2BC79CDE7A}"/>
              </a:ext>
            </a:extLst>
          </p:cNvPr>
          <p:cNvSpPr txBox="1"/>
          <p:nvPr/>
        </p:nvSpPr>
        <p:spPr>
          <a:xfrm rot="16200000">
            <a:off x="1756070" y="3113118"/>
            <a:ext cx="429503" cy="2123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kumimoji="1" lang="en-US" altLang="ja-JP" sz="800" dirty="0"/>
              <a:t>SL1322</a:t>
            </a:r>
          </a:p>
        </p:txBody>
      </p:sp>
      <p:sp>
        <p:nvSpPr>
          <p:cNvPr id="235" name="テキスト ボックス 234">
            <a:extLst>
              <a:ext uri="{FF2B5EF4-FFF2-40B4-BE49-F238E27FC236}">
                <a16:creationId xmlns:a16="http://schemas.microsoft.com/office/drawing/2014/main" id="{B0423A78-42D9-44FB-8B74-083846320AA5}"/>
              </a:ext>
            </a:extLst>
          </p:cNvPr>
          <p:cNvSpPr txBox="1"/>
          <p:nvPr/>
        </p:nvSpPr>
        <p:spPr>
          <a:xfrm rot="16200000">
            <a:off x="1890299" y="3113118"/>
            <a:ext cx="429503" cy="2123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kumimoji="1" lang="en-US" altLang="ja-JP" sz="800" dirty="0"/>
              <a:t>SL1324</a:t>
            </a:r>
          </a:p>
        </p:txBody>
      </p:sp>
      <p:sp>
        <p:nvSpPr>
          <p:cNvPr id="236" name="テキスト ボックス 235">
            <a:extLst>
              <a:ext uri="{FF2B5EF4-FFF2-40B4-BE49-F238E27FC236}">
                <a16:creationId xmlns:a16="http://schemas.microsoft.com/office/drawing/2014/main" id="{549A17A4-2D59-4951-BC59-0FF1851E67C7}"/>
              </a:ext>
            </a:extLst>
          </p:cNvPr>
          <p:cNvSpPr txBox="1"/>
          <p:nvPr/>
        </p:nvSpPr>
        <p:spPr>
          <a:xfrm rot="16200000">
            <a:off x="2022124" y="3113119"/>
            <a:ext cx="429503" cy="2123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kumimoji="1" lang="en-US" altLang="ja-JP" sz="800" dirty="0"/>
              <a:t>SL1326</a:t>
            </a:r>
          </a:p>
        </p:txBody>
      </p:sp>
      <p:sp>
        <p:nvSpPr>
          <p:cNvPr id="237" name="テキスト ボックス 236">
            <a:extLst>
              <a:ext uri="{FF2B5EF4-FFF2-40B4-BE49-F238E27FC236}">
                <a16:creationId xmlns:a16="http://schemas.microsoft.com/office/drawing/2014/main" id="{5805B0BF-FC9F-4ACF-B64B-4266026F683C}"/>
              </a:ext>
            </a:extLst>
          </p:cNvPr>
          <p:cNvSpPr txBox="1"/>
          <p:nvPr/>
        </p:nvSpPr>
        <p:spPr>
          <a:xfrm rot="16200000">
            <a:off x="2156897" y="3113119"/>
            <a:ext cx="429503" cy="2123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kumimoji="1" lang="en-US" altLang="ja-JP" sz="800" dirty="0"/>
              <a:t>SL1328</a:t>
            </a:r>
          </a:p>
        </p:txBody>
      </p:sp>
      <p:sp>
        <p:nvSpPr>
          <p:cNvPr id="238" name="テキスト ボックス 237">
            <a:extLst>
              <a:ext uri="{FF2B5EF4-FFF2-40B4-BE49-F238E27FC236}">
                <a16:creationId xmlns:a16="http://schemas.microsoft.com/office/drawing/2014/main" id="{FBC8D568-2C86-48BB-9384-61704FD395B1}"/>
              </a:ext>
            </a:extLst>
          </p:cNvPr>
          <p:cNvSpPr txBox="1"/>
          <p:nvPr/>
        </p:nvSpPr>
        <p:spPr>
          <a:xfrm rot="16200000">
            <a:off x="2288633" y="3113119"/>
            <a:ext cx="429503" cy="2123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kumimoji="1" lang="en-US" altLang="ja-JP" sz="800" dirty="0"/>
              <a:t>SL1330</a:t>
            </a:r>
          </a:p>
        </p:txBody>
      </p:sp>
      <p:sp>
        <p:nvSpPr>
          <p:cNvPr id="239" name="テキスト ボックス 238">
            <a:extLst>
              <a:ext uri="{FF2B5EF4-FFF2-40B4-BE49-F238E27FC236}">
                <a16:creationId xmlns:a16="http://schemas.microsoft.com/office/drawing/2014/main" id="{A8E14824-425C-4945-89EB-22CA7C9EDF83}"/>
              </a:ext>
            </a:extLst>
          </p:cNvPr>
          <p:cNvSpPr txBox="1"/>
          <p:nvPr/>
        </p:nvSpPr>
        <p:spPr>
          <a:xfrm rot="16200000">
            <a:off x="2421356" y="3110987"/>
            <a:ext cx="429503" cy="2123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kumimoji="1" lang="en-US" altLang="ja-JP" sz="800" dirty="0"/>
              <a:t>SL1332</a:t>
            </a:r>
          </a:p>
        </p:txBody>
      </p:sp>
      <p:sp>
        <p:nvSpPr>
          <p:cNvPr id="240" name="テキスト ボックス 239">
            <a:extLst>
              <a:ext uri="{FF2B5EF4-FFF2-40B4-BE49-F238E27FC236}">
                <a16:creationId xmlns:a16="http://schemas.microsoft.com/office/drawing/2014/main" id="{02687094-E72B-4B3A-88BB-93873F5239B9}"/>
              </a:ext>
            </a:extLst>
          </p:cNvPr>
          <p:cNvSpPr txBox="1"/>
          <p:nvPr/>
        </p:nvSpPr>
        <p:spPr>
          <a:xfrm rot="16200000">
            <a:off x="2555585" y="3110987"/>
            <a:ext cx="429503" cy="2123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kumimoji="1" lang="en-US" altLang="ja-JP" sz="800" dirty="0"/>
              <a:t>SL1334</a:t>
            </a:r>
          </a:p>
        </p:txBody>
      </p:sp>
      <p:sp>
        <p:nvSpPr>
          <p:cNvPr id="241" name="テキスト ボックス 240">
            <a:extLst>
              <a:ext uri="{FF2B5EF4-FFF2-40B4-BE49-F238E27FC236}">
                <a16:creationId xmlns:a16="http://schemas.microsoft.com/office/drawing/2014/main" id="{D28CD109-DB56-4B5B-A1D5-6361634B06E7}"/>
              </a:ext>
            </a:extLst>
          </p:cNvPr>
          <p:cNvSpPr txBox="1"/>
          <p:nvPr/>
        </p:nvSpPr>
        <p:spPr>
          <a:xfrm rot="16200000">
            <a:off x="2686367" y="3110987"/>
            <a:ext cx="429503" cy="2123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kumimoji="1" lang="en-US" altLang="ja-JP" sz="800" dirty="0"/>
              <a:t>SL1336</a:t>
            </a:r>
          </a:p>
        </p:txBody>
      </p:sp>
      <p:sp>
        <p:nvSpPr>
          <p:cNvPr id="242" name="テキスト ボックス 241">
            <a:extLst>
              <a:ext uri="{FF2B5EF4-FFF2-40B4-BE49-F238E27FC236}">
                <a16:creationId xmlns:a16="http://schemas.microsoft.com/office/drawing/2014/main" id="{3C99D4C4-4EC1-496B-AB55-6E293205909A}"/>
              </a:ext>
            </a:extLst>
          </p:cNvPr>
          <p:cNvSpPr txBox="1"/>
          <p:nvPr/>
        </p:nvSpPr>
        <p:spPr>
          <a:xfrm rot="16200000">
            <a:off x="2821695" y="3110987"/>
            <a:ext cx="429503" cy="2123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kumimoji="1" lang="en-US" altLang="ja-JP" sz="800" dirty="0"/>
              <a:t>SL1338</a:t>
            </a:r>
          </a:p>
        </p:txBody>
      </p:sp>
      <p:sp>
        <p:nvSpPr>
          <p:cNvPr id="243" name="テキスト ボックス 242">
            <a:extLst>
              <a:ext uri="{FF2B5EF4-FFF2-40B4-BE49-F238E27FC236}">
                <a16:creationId xmlns:a16="http://schemas.microsoft.com/office/drawing/2014/main" id="{0BFCB8E4-D1EE-4964-87C6-176F1151DBD0}"/>
              </a:ext>
            </a:extLst>
          </p:cNvPr>
          <p:cNvSpPr txBox="1"/>
          <p:nvPr/>
        </p:nvSpPr>
        <p:spPr>
          <a:xfrm rot="16200000">
            <a:off x="3516794" y="1984374"/>
            <a:ext cx="296001" cy="2123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kumimoji="1" lang="en-US" altLang="ja-JP" sz="800" dirty="0" err="1"/>
              <a:t>Tak</a:t>
            </a:r>
            <a:endParaRPr kumimoji="1" lang="en-US" altLang="ja-JP" sz="800" dirty="0"/>
          </a:p>
        </p:txBody>
      </p:sp>
      <p:sp>
        <p:nvSpPr>
          <p:cNvPr id="244" name="テキスト ボックス 243">
            <a:extLst>
              <a:ext uri="{FF2B5EF4-FFF2-40B4-BE49-F238E27FC236}">
                <a16:creationId xmlns:a16="http://schemas.microsoft.com/office/drawing/2014/main" id="{B9D0B62B-3F17-471F-8414-C3A0A10F86F2}"/>
              </a:ext>
            </a:extLst>
          </p:cNvPr>
          <p:cNvSpPr txBox="1"/>
          <p:nvPr/>
        </p:nvSpPr>
        <p:spPr>
          <a:xfrm rot="16200000">
            <a:off x="3579322" y="2051126"/>
            <a:ext cx="429503" cy="2123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kumimoji="1" lang="en-US" altLang="ja-JP" sz="800" dirty="0"/>
              <a:t>SL1202</a:t>
            </a:r>
          </a:p>
        </p:txBody>
      </p:sp>
      <p:sp>
        <p:nvSpPr>
          <p:cNvPr id="245" name="テキスト ボックス 244">
            <a:extLst>
              <a:ext uri="{FF2B5EF4-FFF2-40B4-BE49-F238E27FC236}">
                <a16:creationId xmlns:a16="http://schemas.microsoft.com/office/drawing/2014/main" id="{0FE415EE-CCEA-4BDE-AE3F-0E1304C6D6FD}"/>
              </a:ext>
            </a:extLst>
          </p:cNvPr>
          <p:cNvSpPr txBox="1"/>
          <p:nvPr/>
        </p:nvSpPr>
        <p:spPr>
          <a:xfrm rot="16200000">
            <a:off x="3710799" y="2051126"/>
            <a:ext cx="429503" cy="2123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kumimoji="1" lang="en-US" altLang="ja-JP" sz="800" dirty="0"/>
              <a:t>SL1204</a:t>
            </a:r>
          </a:p>
        </p:txBody>
      </p:sp>
      <p:sp>
        <p:nvSpPr>
          <p:cNvPr id="246" name="テキスト ボックス 245">
            <a:extLst>
              <a:ext uri="{FF2B5EF4-FFF2-40B4-BE49-F238E27FC236}">
                <a16:creationId xmlns:a16="http://schemas.microsoft.com/office/drawing/2014/main" id="{966D4F46-A2C2-431F-A69B-0E2A3CD6920B}"/>
              </a:ext>
            </a:extLst>
          </p:cNvPr>
          <p:cNvSpPr txBox="1"/>
          <p:nvPr/>
        </p:nvSpPr>
        <p:spPr>
          <a:xfrm rot="16200000">
            <a:off x="3845027" y="2051125"/>
            <a:ext cx="429503" cy="2123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kumimoji="1" lang="en-US" altLang="ja-JP" sz="800" dirty="0"/>
              <a:t>SL1206</a:t>
            </a:r>
          </a:p>
        </p:txBody>
      </p:sp>
      <p:sp>
        <p:nvSpPr>
          <p:cNvPr id="247" name="テキスト ボックス 246">
            <a:extLst>
              <a:ext uri="{FF2B5EF4-FFF2-40B4-BE49-F238E27FC236}">
                <a16:creationId xmlns:a16="http://schemas.microsoft.com/office/drawing/2014/main" id="{FADEA98D-FCF5-4196-9DF6-222B2019BFF4}"/>
              </a:ext>
            </a:extLst>
          </p:cNvPr>
          <p:cNvSpPr txBox="1"/>
          <p:nvPr/>
        </p:nvSpPr>
        <p:spPr>
          <a:xfrm rot="16200000">
            <a:off x="3975404" y="2051125"/>
            <a:ext cx="429503" cy="2123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kumimoji="1" lang="en-US" altLang="ja-JP" sz="800" dirty="0"/>
              <a:t>SL1208</a:t>
            </a:r>
          </a:p>
        </p:txBody>
      </p:sp>
      <p:sp>
        <p:nvSpPr>
          <p:cNvPr id="248" name="テキスト ボックス 247">
            <a:extLst>
              <a:ext uri="{FF2B5EF4-FFF2-40B4-BE49-F238E27FC236}">
                <a16:creationId xmlns:a16="http://schemas.microsoft.com/office/drawing/2014/main" id="{34FC22A0-EAEE-497E-8346-B9E4F647106E}"/>
              </a:ext>
            </a:extLst>
          </p:cNvPr>
          <p:cNvSpPr txBox="1"/>
          <p:nvPr/>
        </p:nvSpPr>
        <p:spPr>
          <a:xfrm rot="16200000">
            <a:off x="4108533" y="2051125"/>
            <a:ext cx="429503" cy="2123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kumimoji="1" lang="en-US" altLang="ja-JP" sz="800" dirty="0"/>
              <a:t>SL1210</a:t>
            </a:r>
          </a:p>
        </p:txBody>
      </p:sp>
      <p:sp>
        <p:nvSpPr>
          <p:cNvPr id="249" name="テキスト ボックス 248">
            <a:extLst>
              <a:ext uri="{FF2B5EF4-FFF2-40B4-BE49-F238E27FC236}">
                <a16:creationId xmlns:a16="http://schemas.microsoft.com/office/drawing/2014/main" id="{2FEC85FC-32B2-4EE0-A2C1-019F5AB3B7FB}"/>
              </a:ext>
            </a:extLst>
          </p:cNvPr>
          <p:cNvSpPr txBox="1"/>
          <p:nvPr/>
        </p:nvSpPr>
        <p:spPr>
          <a:xfrm rot="16200000">
            <a:off x="4238911" y="2051125"/>
            <a:ext cx="429503" cy="2123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kumimoji="1" lang="en-US" altLang="ja-JP" sz="800" dirty="0"/>
              <a:t>SL1212</a:t>
            </a:r>
          </a:p>
        </p:txBody>
      </p:sp>
      <p:sp>
        <p:nvSpPr>
          <p:cNvPr id="250" name="テキスト ボックス 249">
            <a:extLst>
              <a:ext uri="{FF2B5EF4-FFF2-40B4-BE49-F238E27FC236}">
                <a16:creationId xmlns:a16="http://schemas.microsoft.com/office/drawing/2014/main" id="{033571EC-EAA2-402B-9C36-7EFEAEFE19D9}"/>
              </a:ext>
            </a:extLst>
          </p:cNvPr>
          <p:cNvSpPr txBox="1"/>
          <p:nvPr/>
        </p:nvSpPr>
        <p:spPr>
          <a:xfrm rot="16200000">
            <a:off x="4377535" y="2051125"/>
            <a:ext cx="429503" cy="2123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kumimoji="1" lang="en-US" altLang="ja-JP" sz="800" dirty="0"/>
              <a:t>SL1214</a:t>
            </a:r>
          </a:p>
        </p:txBody>
      </p:sp>
      <p:sp>
        <p:nvSpPr>
          <p:cNvPr id="251" name="テキスト ボックス 250">
            <a:extLst>
              <a:ext uri="{FF2B5EF4-FFF2-40B4-BE49-F238E27FC236}">
                <a16:creationId xmlns:a16="http://schemas.microsoft.com/office/drawing/2014/main" id="{CE391613-A34A-4820-8BDC-624537B509A9}"/>
              </a:ext>
            </a:extLst>
          </p:cNvPr>
          <p:cNvSpPr txBox="1"/>
          <p:nvPr/>
        </p:nvSpPr>
        <p:spPr>
          <a:xfrm rot="16200000">
            <a:off x="4509012" y="2051125"/>
            <a:ext cx="429503" cy="2123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kumimoji="1" lang="en-US" altLang="ja-JP" sz="800" dirty="0"/>
              <a:t>SL1216</a:t>
            </a:r>
          </a:p>
        </p:txBody>
      </p:sp>
      <p:sp>
        <p:nvSpPr>
          <p:cNvPr id="252" name="テキスト ボックス 251">
            <a:extLst>
              <a:ext uri="{FF2B5EF4-FFF2-40B4-BE49-F238E27FC236}">
                <a16:creationId xmlns:a16="http://schemas.microsoft.com/office/drawing/2014/main" id="{A13291B6-4F32-4515-81D8-CB97EF9573BD}"/>
              </a:ext>
            </a:extLst>
          </p:cNvPr>
          <p:cNvSpPr txBox="1"/>
          <p:nvPr/>
        </p:nvSpPr>
        <p:spPr>
          <a:xfrm rot="16200000">
            <a:off x="4638290" y="2051125"/>
            <a:ext cx="429503" cy="2123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kumimoji="1" lang="en-US" altLang="ja-JP" sz="800" dirty="0"/>
              <a:t>SL1218</a:t>
            </a:r>
          </a:p>
        </p:txBody>
      </p:sp>
      <p:sp>
        <p:nvSpPr>
          <p:cNvPr id="253" name="テキスト ボックス 252">
            <a:extLst>
              <a:ext uri="{FF2B5EF4-FFF2-40B4-BE49-F238E27FC236}">
                <a16:creationId xmlns:a16="http://schemas.microsoft.com/office/drawing/2014/main" id="{23A3B662-AC9C-487A-9D29-F7B5CA7521F6}"/>
              </a:ext>
            </a:extLst>
          </p:cNvPr>
          <p:cNvSpPr txBox="1"/>
          <p:nvPr/>
        </p:nvSpPr>
        <p:spPr>
          <a:xfrm rot="16200000">
            <a:off x="4773618" y="2051125"/>
            <a:ext cx="429503" cy="2123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kumimoji="1" lang="en-US" altLang="ja-JP" sz="800" dirty="0"/>
              <a:t>SL1220</a:t>
            </a:r>
          </a:p>
        </p:txBody>
      </p:sp>
      <p:sp>
        <p:nvSpPr>
          <p:cNvPr id="254" name="テキスト ボックス 253">
            <a:extLst>
              <a:ext uri="{FF2B5EF4-FFF2-40B4-BE49-F238E27FC236}">
                <a16:creationId xmlns:a16="http://schemas.microsoft.com/office/drawing/2014/main" id="{F30837D5-CD4A-4BD2-B8DE-01F1D3A64EA0}"/>
              </a:ext>
            </a:extLst>
          </p:cNvPr>
          <p:cNvSpPr txBox="1"/>
          <p:nvPr/>
        </p:nvSpPr>
        <p:spPr>
          <a:xfrm rot="16200000">
            <a:off x="4907847" y="2051125"/>
            <a:ext cx="429503" cy="2123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kumimoji="1" lang="en-US" altLang="ja-JP" sz="800" dirty="0"/>
              <a:t>SL1222</a:t>
            </a:r>
          </a:p>
        </p:txBody>
      </p:sp>
      <p:sp>
        <p:nvSpPr>
          <p:cNvPr id="255" name="テキスト ボックス 254">
            <a:extLst>
              <a:ext uri="{FF2B5EF4-FFF2-40B4-BE49-F238E27FC236}">
                <a16:creationId xmlns:a16="http://schemas.microsoft.com/office/drawing/2014/main" id="{035947D7-DC38-4885-983C-C39F977BDEC3}"/>
              </a:ext>
            </a:extLst>
          </p:cNvPr>
          <p:cNvSpPr txBox="1"/>
          <p:nvPr/>
        </p:nvSpPr>
        <p:spPr>
          <a:xfrm rot="16200000">
            <a:off x="5037124" y="2051125"/>
            <a:ext cx="429503" cy="2123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kumimoji="1" lang="en-US" altLang="ja-JP" sz="800" dirty="0"/>
              <a:t>SL1224</a:t>
            </a:r>
          </a:p>
        </p:txBody>
      </p:sp>
      <p:sp>
        <p:nvSpPr>
          <p:cNvPr id="256" name="テキスト ボックス 255">
            <a:extLst>
              <a:ext uri="{FF2B5EF4-FFF2-40B4-BE49-F238E27FC236}">
                <a16:creationId xmlns:a16="http://schemas.microsoft.com/office/drawing/2014/main" id="{BE6909F8-06B8-487F-ADBB-FE4A5467F19A}"/>
              </a:ext>
            </a:extLst>
          </p:cNvPr>
          <p:cNvSpPr txBox="1"/>
          <p:nvPr/>
        </p:nvSpPr>
        <p:spPr>
          <a:xfrm rot="16200000">
            <a:off x="5171554" y="2051125"/>
            <a:ext cx="429503" cy="2123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kumimoji="1" lang="en-US" altLang="ja-JP" sz="800" dirty="0"/>
              <a:t>SL1226</a:t>
            </a:r>
          </a:p>
        </p:txBody>
      </p:sp>
      <p:sp>
        <p:nvSpPr>
          <p:cNvPr id="257" name="テキスト ボックス 256">
            <a:extLst>
              <a:ext uri="{FF2B5EF4-FFF2-40B4-BE49-F238E27FC236}">
                <a16:creationId xmlns:a16="http://schemas.microsoft.com/office/drawing/2014/main" id="{6DC67EC4-451A-4B6F-9458-5C987A073A6E}"/>
              </a:ext>
            </a:extLst>
          </p:cNvPr>
          <p:cNvSpPr txBox="1"/>
          <p:nvPr/>
        </p:nvSpPr>
        <p:spPr>
          <a:xfrm rot="16200000">
            <a:off x="5306327" y="2051125"/>
            <a:ext cx="429503" cy="2123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kumimoji="1" lang="en-US" altLang="ja-JP" sz="800" dirty="0"/>
              <a:t>SL1228</a:t>
            </a:r>
          </a:p>
        </p:txBody>
      </p:sp>
      <p:sp>
        <p:nvSpPr>
          <p:cNvPr id="258" name="テキスト ボックス 257">
            <a:extLst>
              <a:ext uri="{FF2B5EF4-FFF2-40B4-BE49-F238E27FC236}">
                <a16:creationId xmlns:a16="http://schemas.microsoft.com/office/drawing/2014/main" id="{BECC3606-3926-4FC4-8BA7-5B47A442773F}"/>
              </a:ext>
            </a:extLst>
          </p:cNvPr>
          <p:cNvSpPr txBox="1"/>
          <p:nvPr/>
        </p:nvSpPr>
        <p:spPr>
          <a:xfrm rot="16200000">
            <a:off x="5437804" y="2051126"/>
            <a:ext cx="429503" cy="2123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kumimoji="1" lang="en-US" altLang="ja-JP" sz="800" dirty="0"/>
              <a:t>SL1230</a:t>
            </a:r>
          </a:p>
        </p:txBody>
      </p:sp>
      <p:sp>
        <p:nvSpPr>
          <p:cNvPr id="259" name="テキスト ボックス 258">
            <a:extLst>
              <a:ext uri="{FF2B5EF4-FFF2-40B4-BE49-F238E27FC236}">
                <a16:creationId xmlns:a16="http://schemas.microsoft.com/office/drawing/2014/main" id="{AD996A5C-BDD0-4A33-999D-2DDEE048CB7B}"/>
              </a:ext>
            </a:extLst>
          </p:cNvPr>
          <p:cNvSpPr txBox="1"/>
          <p:nvPr/>
        </p:nvSpPr>
        <p:spPr>
          <a:xfrm rot="16200000">
            <a:off x="5573132" y="2051126"/>
            <a:ext cx="429503" cy="2123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kumimoji="1" lang="en-US" altLang="ja-JP" sz="800" dirty="0"/>
              <a:t>SL1232</a:t>
            </a:r>
          </a:p>
        </p:txBody>
      </p:sp>
      <p:sp>
        <p:nvSpPr>
          <p:cNvPr id="260" name="テキスト ボックス 259">
            <a:extLst>
              <a:ext uri="{FF2B5EF4-FFF2-40B4-BE49-F238E27FC236}">
                <a16:creationId xmlns:a16="http://schemas.microsoft.com/office/drawing/2014/main" id="{30C8D869-E1D4-4DDF-A073-918EA0B1917D}"/>
              </a:ext>
            </a:extLst>
          </p:cNvPr>
          <p:cNvSpPr txBox="1"/>
          <p:nvPr/>
        </p:nvSpPr>
        <p:spPr>
          <a:xfrm rot="16200000">
            <a:off x="5707361" y="2051126"/>
            <a:ext cx="429503" cy="2123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kumimoji="1" lang="en-US" altLang="ja-JP" sz="800" dirty="0"/>
              <a:t>SL1234</a:t>
            </a:r>
          </a:p>
        </p:txBody>
      </p:sp>
      <p:sp>
        <p:nvSpPr>
          <p:cNvPr id="261" name="テキスト ボックス 260">
            <a:extLst>
              <a:ext uri="{FF2B5EF4-FFF2-40B4-BE49-F238E27FC236}">
                <a16:creationId xmlns:a16="http://schemas.microsoft.com/office/drawing/2014/main" id="{BE0C7DE4-37B6-4792-AD32-40493EB86399}"/>
              </a:ext>
            </a:extLst>
          </p:cNvPr>
          <p:cNvSpPr txBox="1"/>
          <p:nvPr/>
        </p:nvSpPr>
        <p:spPr>
          <a:xfrm rot="16200000">
            <a:off x="5835539" y="2051126"/>
            <a:ext cx="429503" cy="2123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kumimoji="1" lang="en-US" altLang="ja-JP" sz="800" dirty="0"/>
              <a:t>SL1236</a:t>
            </a:r>
          </a:p>
        </p:txBody>
      </p:sp>
      <p:sp>
        <p:nvSpPr>
          <p:cNvPr id="262" name="テキスト ボックス 261">
            <a:extLst>
              <a:ext uri="{FF2B5EF4-FFF2-40B4-BE49-F238E27FC236}">
                <a16:creationId xmlns:a16="http://schemas.microsoft.com/office/drawing/2014/main" id="{07C4A502-3207-4AFF-BCD4-22A6D874405A}"/>
              </a:ext>
            </a:extLst>
          </p:cNvPr>
          <p:cNvSpPr txBox="1"/>
          <p:nvPr/>
        </p:nvSpPr>
        <p:spPr>
          <a:xfrm rot="16200000">
            <a:off x="5970867" y="2051126"/>
            <a:ext cx="429503" cy="2123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kumimoji="1" lang="en-US" altLang="ja-JP" sz="800" dirty="0"/>
              <a:t>SL1238</a:t>
            </a:r>
          </a:p>
        </p:txBody>
      </p:sp>
      <p:sp>
        <p:nvSpPr>
          <p:cNvPr id="263" name="テキスト ボックス 262">
            <a:extLst>
              <a:ext uri="{FF2B5EF4-FFF2-40B4-BE49-F238E27FC236}">
                <a16:creationId xmlns:a16="http://schemas.microsoft.com/office/drawing/2014/main" id="{248E84D8-703C-413B-833D-8E4E60065EF4}"/>
              </a:ext>
            </a:extLst>
          </p:cNvPr>
          <p:cNvSpPr txBox="1"/>
          <p:nvPr/>
        </p:nvSpPr>
        <p:spPr>
          <a:xfrm rot="16200000">
            <a:off x="6101792" y="2051126"/>
            <a:ext cx="429503" cy="2123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kumimoji="1" lang="en-US" altLang="ja-JP" sz="800" dirty="0"/>
              <a:t>SL1240</a:t>
            </a:r>
          </a:p>
        </p:txBody>
      </p:sp>
      <p:graphicFrame>
        <p:nvGraphicFramePr>
          <p:cNvPr id="274" name="グラフ 273">
            <a:extLst>
              <a:ext uri="{FF2B5EF4-FFF2-40B4-BE49-F238E27FC236}">
                <a16:creationId xmlns:a16="http://schemas.microsoft.com/office/drawing/2014/main" id="{B1B1E05A-E8B5-4D99-8616-3177BA9B164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53111728"/>
              </p:ext>
            </p:extLst>
          </p:nvPr>
        </p:nvGraphicFramePr>
        <p:xfrm>
          <a:off x="3336759" y="3615116"/>
          <a:ext cx="3228711" cy="11286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275" name="正方形/長方形 274">
            <a:extLst>
              <a:ext uri="{FF2B5EF4-FFF2-40B4-BE49-F238E27FC236}">
                <a16:creationId xmlns:a16="http://schemas.microsoft.com/office/drawing/2014/main" id="{2FD3815A-2101-49A6-9ABC-D6D298469A7B}"/>
              </a:ext>
            </a:extLst>
          </p:cNvPr>
          <p:cNvSpPr/>
          <p:nvPr/>
        </p:nvSpPr>
        <p:spPr>
          <a:xfrm>
            <a:off x="3558059" y="4389104"/>
            <a:ext cx="2951307" cy="33633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graphicFrame>
        <p:nvGraphicFramePr>
          <p:cNvPr id="276" name="グラフ 275">
            <a:extLst>
              <a:ext uri="{FF2B5EF4-FFF2-40B4-BE49-F238E27FC236}">
                <a16:creationId xmlns:a16="http://schemas.microsoft.com/office/drawing/2014/main" id="{02BE6886-F6A0-4763-882B-48CA9BEEE78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13434185"/>
              </p:ext>
            </p:extLst>
          </p:nvPr>
        </p:nvGraphicFramePr>
        <p:xfrm>
          <a:off x="130560" y="3600959"/>
          <a:ext cx="3228711" cy="11286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sp>
        <p:nvSpPr>
          <p:cNvPr id="277" name="正方形/長方形 276">
            <a:extLst>
              <a:ext uri="{FF2B5EF4-FFF2-40B4-BE49-F238E27FC236}">
                <a16:creationId xmlns:a16="http://schemas.microsoft.com/office/drawing/2014/main" id="{A48172F2-16F6-46AC-9A83-E071A0BF0276}"/>
              </a:ext>
            </a:extLst>
          </p:cNvPr>
          <p:cNvSpPr/>
          <p:nvPr/>
        </p:nvSpPr>
        <p:spPr>
          <a:xfrm>
            <a:off x="360243" y="4389104"/>
            <a:ext cx="2951307" cy="33633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graphicFrame>
        <p:nvGraphicFramePr>
          <p:cNvPr id="281" name="グラフ 280">
            <a:extLst>
              <a:ext uri="{FF2B5EF4-FFF2-40B4-BE49-F238E27FC236}">
                <a16:creationId xmlns:a16="http://schemas.microsoft.com/office/drawing/2014/main" id="{9883796F-9321-40B9-9CDD-152A91E3683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899120"/>
              </p:ext>
            </p:extLst>
          </p:nvPr>
        </p:nvGraphicFramePr>
        <p:xfrm>
          <a:off x="3336758" y="5397600"/>
          <a:ext cx="3060193" cy="11286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sp>
        <p:nvSpPr>
          <p:cNvPr id="283" name="テキスト ボックス 282">
            <a:extLst>
              <a:ext uri="{FF2B5EF4-FFF2-40B4-BE49-F238E27FC236}">
                <a16:creationId xmlns:a16="http://schemas.microsoft.com/office/drawing/2014/main" id="{9E7A27EC-0E01-4C96-B808-65321DB25FAE}"/>
              </a:ext>
            </a:extLst>
          </p:cNvPr>
          <p:cNvSpPr txBox="1"/>
          <p:nvPr/>
        </p:nvSpPr>
        <p:spPr>
          <a:xfrm>
            <a:off x="340831" y="3483710"/>
            <a:ext cx="277216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1200" dirty="0"/>
              <a:t>Stickiness of the grain surface (N/m</a:t>
            </a:r>
            <a:r>
              <a:rPr kumimoji="1" lang="en-US" altLang="ja-JP" sz="1200" baseline="30000" dirty="0"/>
              <a:t>2</a:t>
            </a:r>
            <a:r>
              <a:rPr kumimoji="1" lang="en-US" altLang="ja-JP" sz="1200" dirty="0"/>
              <a:t>x10</a:t>
            </a:r>
            <a:r>
              <a:rPr kumimoji="1" lang="en-US" altLang="ja-JP" sz="1200" baseline="30000" dirty="0"/>
              <a:t>2</a:t>
            </a:r>
            <a:r>
              <a:rPr kumimoji="1" lang="en-US" altLang="ja-JP" sz="1200" dirty="0"/>
              <a:t>)</a:t>
            </a:r>
            <a:endParaRPr kumimoji="1" lang="ja-JP" altLang="en-US" sz="1200" dirty="0"/>
          </a:p>
        </p:txBody>
      </p:sp>
      <p:sp>
        <p:nvSpPr>
          <p:cNvPr id="284" name="テキスト ボックス 283">
            <a:extLst>
              <a:ext uri="{FF2B5EF4-FFF2-40B4-BE49-F238E27FC236}">
                <a16:creationId xmlns:a16="http://schemas.microsoft.com/office/drawing/2014/main" id="{AF42230C-BB69-465C-93DB-B000F64FFFE9}"/>
              </a:ext>
            </a:extLst>
          </p:cNvPr>
          <p:cNvSpPr txBox="1"/>
          <p:nvPr/>
        </p:nvSpPr>
        <p:spPr>
          <a:xfrm>
            <a:off x="3634108" y="3483710"/>
            <a:ext cx="267528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1200" dirty="0"/>
              <a:t>Hardness of the whole grain (N/m</a:t>
            </a:r>
            <a:r>
              <a:rPr kumimoji="1" lang="en-US" altLang="ja-JP" sz="1200" baseline="30000" dirty="0"/>
              <a:t>2</a:t>
            </a:r>
            <a:r>
              <a:rPr kumimoji="1" lang="en-US" altLang="ja-JP" sz="1200" dirty="0"/>
              <a:t>x10</a:t>
            </a:r>
            <a:r>
              <a:rPr kumimoji="1" lang="en-US" altLang="ja-JP" sz="1200" baseline="30000" dirty="0"/>
              <a:t>4</a:t>
            </a:r>
            <a:r>
              <a:rPr kumimoji="1" lang="en-US" altLang="ja-JP" sz="1200" dirty="0"/>
              <a:t>)</a:t>
            </a:r>
            <a:endParaRPr kumimoji="1" lang="ja-JP" altLang="en-US" sz="1200" dirty="0"/>
          </a:p>
        </p:txBody>
      </p:sp>
      <p:sp>
        <p:nvSpPr>
          <p:cNvPr id="285" name="テキスト ボックス 284">
            <a:extLst>
              <a:ext uri="{FF2B5EF4-FFF2-40B4-BE49-F238E27FC236}">
                <a16:creationId xmlns:a16="http://schemas.microsoft.com/office/drawing/2014/main" id="{A5A5E7C8-D1C0-4728-A631-972847C3A3DA}"/>
              </a:ext>
            </a:extLst>
          </p:cNvPr>
          <p:cNvSpPr txBox="1"/>
          <p:nvPr/>
        </p:nvSpPr>
        <p:spPr>
          <a:xfrm>
            <a:off x="7736717" y="3483710"/>
            <a:ext cx="8161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1200" dirty="0"/>
              <a:t>whiteness</a:t>
            </a:r>
            <a:endParaRPr kumimoji="1" lang="ja-JP" altLang="en-US" sz="1200" dirty="0"/>
          </a:p>
        </p:txBody>
      </p:sp>
      <p:sp>
        <p:nvSpPr>
          <p:cNvPr id="292" name="テキスト ボックス 291">
            <a:extLst>
              <a:ext uri="{FF2B5EF4-FFF2-40B4-BE49-F238E27FC236}">
                <a16:creationId xmlns:a16="http://schemas.microsoft.com/office/drawing/2014/main" id="{446D16F9-FC6E-479C-AF60-40A18ABDFB8E}"/>
              </a:ext>
            </a:extLst>
          </p:cNvPr>
          <p:cNvSpPr txBox="1"/>
          <p:nvPr/>
        </p:nvSpPr>
        <p:spPr>
          <a:xfrm rot="16200000">
            <a:off x="323612" y="5142766"/>
            <a:ext cx="297102" cy="21380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kumimoji="1" lang="en-US" altLang="ja-JP" sz="800" dirty="0" err="1"/>
              <a:t>Tak</a:t>
            </a:r>
            <a:endParaRPr kumimoji="1" lang="en-US" altLang="ja-JP" sz="800" dirty="0"/>
          </a:p>
        </p:txBody>
      </p:sp>
      <p:sp>
        <p:nvSpPr>
          <p:cNvPr id="293" name="テキスト ボックス 292">
            <a:extLst>
              <a:ext uri="{FF2B5EF4-FFF2-40B4-BE49-F238E27FC236}">
                <a16:creationId xmlns:a16="http://schemas.microsoft.com/office/drawing/2014/main" id="{3F682F26-178B-45F4-962E-60ACA69E4F35}"/>
              </a:ext>
            </a:extLst>
          </p:cNvPr>
          <p:cNvSpPr txBox="1"/>
          <p:nvPr/>
        </p:nvSpPr>
        <p:spPr>
          <a:xfrm rot="16200000">
            <a:off x="392791" y="5209765"/>
            <a:ext cx="431101" cy="21380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kumimoji="1" lang="en-US" altLang="ja-JP" sz="800" dirty="0"/>
              <a:t>SL1202</a:t>
            </a:r>
          </a:p>
        </p:txBody>
      </p:sp>
      <p:sp>
        <p:nvSpPr>
          <p:cNvPr id="294" name="テキスト ボックス 293">
            <a:extLst>
              <a:ext uri="{FF2B5EF4-FFF2-40B4-BE49-F238E27FC236}">
                <a16:creationId xmlns:a16="http://schemas.microsoft.com/office/drawing/2014/main" id="{194EEB1B-0CD3-46AB-BE49-6676126A33F2}"/>
              </a:ext>
            </a:extLst>
          </p:cNvPr>
          <p:cNvSpPr txBox="1"/>
          <p:nvPr/>
        </p:nvSpPr>
        <p:spPr>
          <a:xfrm rot="16200000">
            <a:off x="531184" y="5209765"/>
            <a:ext cx="431101" cy="21380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kumimoji="1" lang="en-US" altLang="ja-JP" sz="800" dirty="0"/>
              <a:t>SL1204</a:t>
            </a:r>
          </a:p>
        </p:txBody>
      </p:sp>
      <p:sp>
        <p:nvSpPr>
          <p:cNvPr id="295" name="テキスト ボックス 294">
            <a:extLst>
              <a:ext uri="{FF2B5EF4-FFF2-40B4-BE49-F238E27FC236}">
                <a16:creationId xmlns:a16="http://schemas.microsoft.com/office/drawing/2014/main" id="{25167EA4-AEE7-4D2E-9DA4-D9D2C00AC2CB}"/>
              </a:ext>
            </a:extLst>
          </p:cNvPr>
          <p:cNvSpPr txBox="1"/>
          <p:nvPr/>
        </p:nvSpPr>
        <p:spPr>
          <a:xfrm rot="16200000">
            <a:off x="666357" y="5209765"/>
            <a:ext cx="431101" cy="21380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kumimoji="1" lang="en-US" altLang="ja-JP" sz="800" dirty="0"/>
              <a:t>SL1206</a:t>
            </a:r>
          </a:p>
        </p:txBody>
      </p:sp>
      <p:sp>
        <p:nvSpPr>
          <p:cNvPr id="296" name="テキスト ボックス 295">
            <a:extLst>
              <a:ext uri="{FF2B5EF4-FFF2-40B4-BE49-F238E27FC236}">
                <a16:creationId xmlns:a16="http://schemas.microsoft.com/office/drawing/2014/main" id="{597A48A5-F559-4051-ADFA-61ADD6A9E212}"/>
              </a:ext>
            </a:extLst>
          </p:cNvPr>
          <p:cNvSpPr txBox="1"/>
          <p:nvPr/>
        </p:nvSpPr>
        <p:spPr>
          <a:xfrm rot="16200000">
            <a:off x="803642" y="5209765"/>
            <a:ext cx="431101" cy="21380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kumimoji="1" lang="en-US" altLang="ja-JP" sz="800" dirty="0"/>
              <a:t>SL1208</a:t>
            </a:r>
          </a:p>
        </p:txBody>
      </p:sp>
      <p:sp>
        <p:nvSpPr>
          <p:cNvPr id="297" name="テキスト ボックス 296">
            <a:extLst>
              <a:ext uri="{FF2B5EF4-FFF2-40B4-BE49-F238E27FC236}">
                <a16:creationId xmlns:a16="http://schemas.microsoft.com/office/drawing/2014/main" id="{413CC7AD-775C-4000-AE8D-7D4353BE98B8}"/>
              </a:ext>
            </a:extLst>
          </p:cNvPr>
          <p:cNvSpPr txBox="1"/>
          <p:nvPr/>
        </p:nvSpPr>
        <p:spPr>
          <a:xfrm rot="16200000">
            <a:off x="940703" y="5209765"/>
            <a:ext cx="431101" cy="21380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kumimoji="1" lang="en-US" altLang="ja-JP" sz="800" dirty="0"/>
              <a:t>SL1210</a:t>
            </a:r>
          </a:p>
        </p:txBody>
      </p:sp>
      <p:sp>
        <p:nvSpPr>
          <p:cNvPr id="298" name="テキスト ボックス 297">
            <a:extLst>
              <a:ext uri="{FF2B5EF4-FFF2-40B4-BE49-F238E27FC236}">
                <a16:creationId xmlns:a16="http://schemas.microsoft.com/office/drawing/2014/main" id="{A7E60A43-CCFD-4D56-AC02-BB9F486E549A}"/>
              </a:ext>
            </a:extLst>
          </p:cNvPr>
          <p:cNvSpPr txBox="1"/>
          <p:nvPr/>
        </p:nvSpPr>
        <p:spPr>
          <a:xfrm rot="16200000">
            <a:off x="1071998" y="5209765"/>
            <a:ext cx="431101" cy="21380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kumimoji="1" lang="en-US" altLang="ja-JP" sz="800" dirty="0"/>
              <a:t>SL1212</a:t>
            </a:r>
          </a:p>
        </p:txBody>
      </p:sp>
      <p:sp>
        <p:nvSpPr>
          <p:cNvPr id="299" name="テキスト ボックス 298">
            <a:extLst>
              <a:ext uri="{FF2B5EF4-FFF2-40B4-BE49-F238E27FC236}">
                <a16:creationId xmlns:a16="http://schemas.microsoft.com/office/drawing/2014/main" id="{4BECDEC3-C0F4-489A-8856-EDDA57D0B5F7}"/>
              </a:ext>
            </a:extLst>
          </p:cNvPr>
          <p:cNvSpPr txBox="1"/>
          <p:nvPr/>
        </p:nvSpPr>
        <p:spPr>
          <a:xfrm rot="16200000">
            <a:off x="1209607" y="5209765"/>
            <a:ext cx="431101" cy="21380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kumimoji="1" lang="en-US" altLang="ja-JP" sz="800" dirty="0"/>
              <a:t>SL1214</a:t>
            </a:r>
          </a:p>
        </p:txBody>
      </p:sp>
      <p:sp>
        <p:nvSpPr>
          <p:cNvPr id="300" name="テキスト ボックス 299">
            <a:extLst>
              <a:ext uri="{FF2B5EF4-FFF2-40B4-BE49-F238E27FC236}">
                <a16:creationId xmlns:a16="http://schemas.microsoft.com/office/drawing/2014/main" id="{87122889-2FCA-49F2-BFA9-F2A5088F2E51}"/>
              </a:ext>
            </a:extLst>
          </p:cNvPr>
          <p:cNvSpPr txBox="1"/>
          <p:nvPr/>
        </p:nvSpPr>
        <p:spPr>
          <a:xfrm rot="16200000">
            <a:off x="1348000" y="5209766"/>
            <a:ext cx="431101" cy="21380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kumimoji="1" lang="en-US" altLang="ja-JP" sz="800" dirty="0"/>
              <a:t>SL1216</a:t>
            </a:r>
          </a:p>
        </p:txBody>
      </p:sp>
      <p:sp>
        <p:nvSpPr>
          <p:cNvPr id="301" name="テキスト ボックス 300">
            <a:extLst>
              <a:ext uri="{FF2B5EF4-FFF2-40B4-BE49-F238E27FC236}">
                <a16:creationId xmlns:a16="http://schemas.microsoft.com/office/drawing/2014/main" id="{1060F499-6659-4C84-BD74-FD125E9B1DF3}"/>
              </a:ext>
            </a:extLst>
          </p:cNvPr>
          <p:cNvSpPr txBox="1"/>
          <p:nvPr/>
        </p:nvSpPr>
        <p:spPr>
          <a:xfrm rot="16200000">
            <a:off x="1483173" y="5209766"/>
            <a:ext cx="431101" cy="21380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kumimoji="1" lang="en-US" altLang="ja-JP" sz="800" dirty="0"/>
              <a:t>SL1218</a:t>
            </a:r>
          </a:p>
        </p:txBody>
      </p:sp>
      <p:sp>
        <p:nvSpPr>
          <p:cNvPr id="302" name="テキスト ボックス 301">
            <a:extLst>
              <a:ext uri="{FF2B5EF4-FFF2-40B4-BE49-F238E27FC236}">
                <a16:creationId xmlns:a16="http://schemas.microsoft.com/office/drawing/2014/main" id="{4FD38758-9967-496B-961E-F54D7B02117F}"/>
              </a:ext>
            </a:extLst>
          </p:cNvPr>
          <p:cNvSpPr txBox="1"/>
          <p:nvPr/>
        </p:nvSpPr>
        <p:spPr>
          <a:xfrm rot="16200000">
            <a:off x="1620458" y="5209766"/>
            <a:ext cx="431101" cy="21380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kumimoji="1" lang="en-US" altLang="ja-JP" sz="800" dirty="0"/>
              <a:t>SL1220</a:t>
            </a:r>
          </a:p>
        </p:txBody>
      </p:sp>
      <p:sp>
        <p:nvSpPr>
          <p:cNvPr id="303" name="テキスト ボックス 302">
            <a:extLst>
              <a:ext uri="{FF2B5EF4-FFF2-40B4-BE49-F238E27FC236}">
                <a16:creationId xmlns:a16="http://schemas.microsoft.com/office/drawing/2014/main" id="{9DDCD922-58DC-4637-99E6-DCFB6AFD2BB9}"/>
              </a:ext>
            </a:extLst>
          </p:cNvPr>
          <p:cNvSpPr txBox="1"/>
          <p:nvPr/>
        </p:nvSpPr>
        <p:spPr>
          <a:xfrm rot="16200000">
            <a:off x="1756636" y="5209766"/>
            <a:ext cx="431101" cy="21380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kumimoji="1" lang="en-US" altLang="ja-JP" sz="800" dirty="0"/>
              <a:t>SL1222</a:t>
            </a:r>
          </a:p>
        </p:txBody>
      </p:sp>
      <p:sp>
        <p:nvSpPr>
          <p:cNvPr id="304" name="テキスト ボックス 303">
            <a:extLst>
              <a:ext uri="{FF2B5EF4-FFF2-40B4-BE49-F238E27FC236}">
                <a16:creationId xmlns:a16="http://schemas.microsoft.com/office/drawing/2014/main" id="{AF4FAA9D-5266-48CD-80A1-0258D18B6728}"/>
              </a:ext>
            </a:extLst>
          </p:cNvPr>
          <p:cNvSpPr txBox="1"/>
          <p:nvPr/>
        </p:nvSpPr>
        <p:spPr>
          <a:xfrm rot="16200000">
            <a:off x="1891809" y="5209766"/>
            <a:ext cx="431101" cy="21380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kumimoji="1" lang="en-US" altLang="ja-JP" sz="800" dirty="0"/>
              <a:t>SL1224</a:t>
            </a:r>
          </a:p>
        </p:txBody>
      </p:sp>
      <p:sp>
        <p:nvSpPr>
          <p:cNvPr id="305" name="テキスト ボックス 304">
            <a:extLst>
              <a:ext uri="{FF2B5EF4-FFF2-40B4-BE49-F238E27FC236}">
                <a16:creationId xmlns:a16="http://schemas.microsoft.com/office/drawing/2014/main" id="{E1F34272-5AB9-4B33-B7BE-71B4699F5840}"/>
              </a:ext>
            </a:extLst>
          </p:cNvPr>
          <p:cNvSpPr txBox="1"/>
          <p:nvPr/>
        </p:nvSpPr>
        <p:spPr>
          <a:xfrm rot="16200000">
            <a:off x="2030179" y="5209766"/>
            <a:ext cx="431101" cy="21380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kumimoji="1" lang="en-US" altLang="ja-JP" sz="800" dirty="0"/>
              <a:t>SL1226</a:t>
            </a:r>
          </a:p>
        </p:txBody>
      </p:sp>
      <p:sp>
        <p:nvSpPr>
          <p:cNvPr id="306" name="テキスト ボックス 305">
            <a:extLst>
              <a:ext uri="{FF2B5EF4-FFF2-40B4-BE49-F238E27FC236}">
                <a16:creationId xmlns:a16="http://schemas.microsoft.com/office/drawing/2014/main" id="{7FD87745-1953-4FED-A828-92C490F0EA9A}"/>
              </a:ext>
            </a:extLst>
          </p:cNvPr>
          <p:cNvSpPr txBox="1"/>
          <p:nvPr/>
        </p:nvSpPr>
        <p:spPr>
          <a:xfrm rot="16200000">
            <a:off x="2163911" y="5209766"/>
            <a:ext cx="431101" cy="21380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kumimoji="1" lang="en-US" altLang="ja-JP" sz="800" dirty="0"/>
              <a:t>SL1228</a:t>
            </a:r>
          </a:p>
        </p:txBody>
      </p:sp>
      <p:sp>
        <p:nvSpPr>
          <p:cNvPr id="307" name="テキスト ボックス 306">
            <a:extLst>
              <a:ext uri="{FF2B5EF4-FFF2-40B4-BE49-F238E27FC236}">
                <a16:creationId xmlns:a16="http://schemas.microsoft.com/office/drawing/2014/main" id="{9054DA60-6492-4BFB-82CB-FB7EB0C5C989}"/>
              </a:ext>
            </a:extLst>
          </p:cNvPr>
          <p:cNvSpPr txBox="1"/>
          <p:nvPr/>
        </p:nvSpPr>
        <p:spPr>
          <a:xfrm rot="16200000">
            <a:off x="2299308" y="5209766"/>
            <a:ext cx="431101" cy="21380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kumimoji="1" lang="en-US" altLang="ja-JP" sz="800" dirty="0"/>
              <a:t>SL1230</a:t>
            </a:r>
          </a:p>
        </p:txBody>
      </p:sp>
      <p:sp>
        <p:nvSpPr>
          <p:cNvPr id="308" name="テキスト ボックス 307">
            <a:extLst>
              <a:ext uri="{FF2B5EF4-FFF2-40B4-BE49-F238E27FC236}">
                <a16:creationId xmlns:a16="http://schemas.microsoft.com/office/drawing/2014/main" id="{1B147FBD-3050-4B43-9CF8-C018F6C72294}"/>
              </a:ext>
            </a:extLst>
          </p:cNvPr>
          <p:cNvSpPr txBox="1"/>
          <p:nvPr/>
        </p:nvSpPr>
        <p:spPr>
          <a:xfrm rot="16200000">
            <a:off x="2436593" y="5209766"/>
            <a:ext cx="431101" cy="21380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kumimoji="1" lang="en-US" altLang="ja-JP" sz="800" dirty="0"/>
              <a:t>SL1232</a:t>
            </a:r>
          </a:p>
        </p:txBody>
      </p:sp>
      <p:sp>
        <p:nvSpPr>
          <p:cNvPr id="309" name="テキスト ボックス 308">
            <a:extLst>
              <a:ext uri="{FF2B5EF4-FFF2-40B4-BE49-F238E27FC236}">
                <a16:creationId xmlns:a16="http://schemas.microsoft.com/office/drawing/2014/main" id="{B9CDFE0D-87F4-4FC6-AF3A-B7F9DFF314AF}"/>
              </a:ext>
            </a:extLst>
          </p:cNvPr>
          <p:cNvSpPr txBox="1"/>
          <p:nvPr/>
        </p:nvSpPr>
        <p:spPr>
          <a:xfrm rot="16200000">
            <a:off x="2574762" y="5209766"/>
            <a:ext cx="431101" cy="21380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kumimoji="1" lang="en-US" altLang="ja-JP" sz="800" dirty="0"/>
              <a:t>SL1234</a:t>
            </a:r>
          </a:p>
        </p:txBody>
      </p:sp>
      <p:sp>
        <p:nvSpPr>
          <p:cNvPr id="310" name="テキスト ボックス 309">
            <a:extLst>
              <a:ext uri="{FF2B5EF4-FFF2-40B4-BE49-F238E27FC236}">
                <a16:creationId xmlns:a16="http://schemas.microsoft.com/office/drawing/2014/main" id="{8C6988CF-986F-4EFD-A1B1-E0872E489284}"/>
              </a:ext>
            </a:extLst>
          </p:cNvPr>
          <p:cNvSpPr txBox="1"/>
          <p:nvPr/>
        </p:nvSpPr>
        <p:spPr>
          <a:xfrm rot="16200000">
            <a:off x="2708827" y="5209766"/>
            <a:ext cx="431101" cy="21380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kumimoji="1" lang="en-US" altLang="ja-JP" sz="800" dirty="0"/>
              <a:t>SL1236</a:t>
            </a:r>
          </a:p>
        </p:txBody>
      </p:sp>
      <p:sp>
        <p:nvSpPr>
          <p:cNvPr id="311" name="テキスト ボックス 310">
            <a:extLst>
              <a:ext uri="{FF2B5EF4-FFF2-40B4-BE49-F238E27FC236}">
                <a16:creationId xmlns:a16="http://schemas.microsoft.com/office/drawing/2014/main" id="{6A2DB94C-917F-478C-BE50-0BA74F3DB1DF}"/>
              </a:ext>
            </a:extLst>
          </p:cNvPr>
          <p:cNvSpPr txBox="1"/>
          <p:nvPr/>
        </p:nvSpPr>
        <p:spPr>
          <a:xfrm rot="16200000">
            <a:off x="2846112" y="5209767"/>
            <a:ext cx="431101" cy="21380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kumimoji="1" lang="en-US" altLang="ja-JP" sz="800" dirty="0"/>
              <a:t>SL1238</a:t>
            </a:r>
          </a:p>
        </p:txBody>
      </p:sp>
      <p:sp>
        <p:nvSpPr>
          <p:cNvPr id="312" name="テキスト ボックス 311">
            <a:extLst>
              <a:ext uri="{FF2B5EF4-FFF2-40B4-BE49-F238E27FC236}">
                <a16:creationId xmlns:a16="http://schemas.microsoft.com/office/drawing/2014/main" id="{7F834CF7-2727-4CB7-A673-D41709F13672}"/>
              </a:ext>
            </a:extLst>
          </p:cNvPr>
          <p:cNvSpPr txBox="1"/>
          <p:nvPr/>
        </p:nvSpPr>
        <p:spPr>
          <a:xfrm rot="16200000">
            <a:off x="2980954" y="5209767"/>
            <a:ext cx="431101" cy="21380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kumimoji="1" lang="en-US" altLang="ja-JP" sz="800" dirty="0"/>
              <a:t>SL1240</a:t>
            </a:r>
          </a:p>
        </p:txBody>
      </p:sp>
      <p:sp>
        <p:nvSpPr>
          <p:cNvPr id="333" name="テキスト ボックス 332">
            <a:extLst>
              <a:ext uri="{FF2B5EF4-FFF2-40B4-BE49-F238E27FC236}">
                <a16:creationId xmlns:a16="http://schemas.microsoft.com/office/drawing/2014/main" id="{495ADD42-8F28-4AF9-9A60-5EF63DF6F077}"/>
              </a:ext>
            </a:extLst>
          </p:cNvPr>
          <p:cNvSpPr txBox="1"/>
          <p:nvPr/>
        </p:nvSpPr>
        <p:spPr>
          <a:xfrm rot="16200000">
            <a:off x="3532686" y="5140904"/>
            <a:ext cx="297102" cy="21380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kumimoji="1" lang="en-US" altLang="ja-JP" sz="800" dirty="0" err="1"/>
              <a:t>Tak</a:t>
            </a:r>
            <a:endParaRPr kumimoji="1" lang="en-US" altLang="ja-JP" sz="800" dirty="0"/>
          </a:p>
        </p:txBody>
      </p:sp>
      <p:sp>
        <p:nvSpPr>
          <p:cNvPr id="334" name="テキスト ボックス 333">
            <a:extLst>
              <a:ext uri="{FF2B5EF4-FFF2-40B4-BE49-F238E27FC236}">
                <a16:creationId xmlns:a16="http://schemas.microsoft.com/office/drawing/2014/main" id="{1C30AB0C-8552-48EC-881C-4DDD49EAFEBB}"/>
              </a:ext>
            </a:extLst>
          </p:cNvPr>
          <p:cNvSpPr txBox="1"/>
          <p:nvPr/>
        </p:nvSpPr>
        <p:spPr>
          <a:xfrm rot="16200000">
            <a:off x="3598479" y="5207903"/>
            <a:ext cx="431101" cy="21380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kumimoji="1" lang="en-US" altLang="ja-JP" sz="800" dirty="0"/>
              <a:t>SL1202</a:t>
            </a:r>
          </a:p>
        </p:txBody>
      </p:sp>
      <p:sp>
        <p:nvSpPr>
          <p:cNvPr id="335" name="テキスト ボックス 334">
            <a:extLst>
              <a:ext uri="{FF2B5EF4-FFF2-40B4-BE49-F238E27FC236}">
                <a16:creationId xmlns:a16="http://schemas.microsoft.com/office/drawing/2014/main" id="{2E1678C1-FEC3-421E-B9B8-BBE5CF872CB3}"/>
              </a:ext>
            </a:extLst>
          </p:cNvPr>
          <p:cNvSpPr txBox="1"/>
          <p:nvPr/>
        </p:nvSpPr>
        <p:spPr>
          <a:xfrm rot="16200000">
            <a:off x="3733486" y="5207903"/>
            <a:ext cx="431101" cy="21380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kumimoji="1" lang="en-US" altLang="ja-JP" sz="800" dirty="0"/>
              <a:t>SL1204</a:t>
            </a:r>
          </a:p>
        </p:txBody>
      </p:sp>
      <p:sp>
        <p:nvSpPr>
          <p:cNvPr id="336" name="テキスト ボックス 335">
            <a:extLst>
              <a:ext uri="{FF2B5EF4-FFF2-40B4-BE49-F238E27FC236}">
                <a16:creationId xmlns:a16="http://schemas.microsoft.com/office/drawing/2014/main" id="{7E1F3417-C121-4A63-BB8D-62A2D31839DA}"/>
              </a:ext>
            </a:extLst>
          </p:cNvPr>
          <p:cNvSpPr txBox="1"/>
          <p:nvPr/>
        </p:nvSpPr>
        <p:spPr>
          <a:xfrm rot="16200000">
            <a:off x="3865273" y="5207903"/>
            <a:ext cx="431101" cy="21380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kumimoji="1" lang="en-US" altLang="ja-JP" sz="800" dirty="0"/>
              <a:t>SL1206</a:t>
            </a:r>
          </a:p>
        </p:txBody>
      </p:sp>
      <p:sp>
        <p:nvSpPr>
          <p:cNvPr id="337" name="テキスト ボックス 336">
            <a:extLst>
              <a:ext uri="{FF2B5EF4-FFF2-40B4-BE49-F238E27FC236}">
                <a16:creationId xmlns:a16="http://schemas.microsoft.com/office/drawing/2014/main" id="{DE1AC5A4-C132-45CE-BC33-77DD45D42236}"/>
              </a:ext>
            </a:extLst>
          </p:cNvPr>
          <p:cNvSpPr txBox="1"/>
          <p:nvPr/>
        </p:nvSpPr>
        <p:spPr>
          <a:xfrm rot="16200000">
            <a:off x="4002558" y="5207903"/>
            <a:ext cx="431101" cy="21380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kumimoji="1" lang="en-US" altLang="ja-JP" sz="800" dirty="0"/>
              <a:t>SL1208</a:t>
            </a:r>
          </a:p>
        </p:txBody>
      </p:sp>
      <p:sp>
        <p:nvSpPr>
          <p:cNvPr id="338" name="テキスト ボックス 337">
            <a:extLst>
              <a:ext uri="{FF2B5EF4-FFF2-40B4-BE49-F238E27FC236}">
                <a16:creationId xmlns:a16="http://schemas.microsoft.com/office/drawing/2014/main" id="{2CE1487B-068F-4007-8C17-D3412DFDCEE7}"/>
              </a:ext>
            </a:extLst>
          </p:cNvPr>
          <p:cNvSpPr txBox="1"/>
          <p:nvPr/>
        </p:nvSpPr>
        <p:spPr>
          <a:xfrm rot="16200000">
            <a:off x="4136233" y="5207903"/>
            <a:ext cx="431101" cy="21380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kumimoji="1" lang="en-US" altLang="ja-JP" sz="800" dirty="0"/>
              <a:t>SL1210</a:t>
            </a:r>
          </a:p>
        </p:txBody>
      </p:sp>
      <p:sp>
        <p:nvSpPr>
          <p:cNvPr id="339" name="テキスト ボックス 338">
            <a:extLst>
              <a:ext uri="{FF2B5EF4-FFF2-40B4-BE49-F238E27FC236}">
                <a16:creationId xmlns:a16="http://schemas.microsoft.com/office/drawing/2014/main" id="{CF5D716F-F6E1-49D6-9BB9-6141E286EF1D}"/>
              </a:ext>
            </a:extLst>
          </p:cNvPr>
          <p:cNvSpPr txBox="1"/>
          <p:nvPr/>
        </p:nvSpPr>
        <p:spPr>
          <a:xfrm rot="16200000">
            <a:off x="4270914" y="5207903"/>
            <a:ext cx="431101" cy="21380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kumimoji="1" lang="en-US" altLang="ja-JP" sz="800" dirty="0"/>
              <a:t>SL1212</a:t>
            </a:r>
          </a:p>
        </p:txBody>
      </p:sp>
      <p:sp>
        <p:nvSpPr>
          <p:cNvPr id="340" name="テキスト ボックス 339">
            <a:extLst>
              <a:ext uri="{FF2B5EF4-FFF2-40B4-BE49-F238E27FC236}">
                <a16:creationId xmlns:a16="http://schemas.microsoft.com/office/drawing/2014/main" id="{1D7F92D6-5657-4980-8F7B-AA7FCF72F093}"/>
              </a:ext>
            </a:extLst>
          </p:cNvPr>
          <p:cNvSpPr txBox="1"/>
          <p:nvPr/>
        </p:nvSpPr>
        <p:spPr>
          <a:xfrm rot="16200000">
            <a:off x="4405137" y="5207903"/>
            <a:ext cx="431101" cy="21380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kumimoji="1" lang="en-US" altLang="ja-JP" sz="800" dirty="0"/>
              <a:t>SL1214</a:t>
            </a:r>
          </a:p>
        </p:txBody>
      </p:sp>
      <p:sp>
        <p:nvSpPr>
          <p:cNvPr id="341" name="テキスト ボックス 340">
            <a:extLst>
              <a:ext uri="{FF2B5EF4-FFF2-40B4-BE49-F238E27FC236}">
                <a16:creationId xmlns:a16="http://schemas.microsoft.com/office/drawing/2014/main" id="{5B9F89A5-C893-4C40-8E97-BCC3BF753D43}"/>
              </a:ext>
            </a:extLst>
          </p:cNvPr>
          <p:cNvSpPr txBox="1"/>
          <p:nvPr/>
        </p:nvSpPr>
        <p:spPr>
          <a:xfrm rot="16200000">
            <a:off x="4536758" y="5207904"/>
            <a:ext cx="431101" cy="21380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kumimoji="1" lang="en-US" altLang="ja-JP" sz="800" dirty="0"/>
              <a:t>SL1216</a:t>
            </a:r>
          </a:p>
        </p:txBody>
      </p:sp>
      <p:sp>
        <p:nvSpPr>
          <p:cNvPr id="342" name="テキスト ボックス 341">
            <a:extLst>
              <a:ext uri="{FF2B5EF4-FFF2-40B4-BE49-F238E27FC236}">
                <a16:creationId xmlns:a16="http://schemas.microsoft.com/office/drawing/2014/main" id="{0553921A-94A5-4293-9946-09DE2DC3A9BE}"/>
              </a:ext>
            </a:extLst>
          </p:cNvPr>
          <p:cNvSpPr txBox="1"/>
          <p:nvPr/>
        </p:nvSpPr>
        <p:spPr>
          <a:xfrm rot="16200000">
            <a:off x="4671931" y="5207904"/>
            <a:ext cx="431101" cy="21380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kumimoji="1" lang="en-US" altLang="ja-JP" sz="800" dirty="0"/>
              <a:t>SL1218</a:t>
            </a:r>
          </a:p>
        </p:txBody>
      </p:sp>
      <p:sp>
        <p:nvSpPr>
          <p:cNvPr id="343" name="テキスト ボックス 342">
            <a:extLst>
              <a:ext uri="{FF2B5EF4-FFF2-40B4-BE49-F238E27FC236}">
                <a16:creationId xmlns:a16="http://schemas.microsoft.com/office/drawing/2014/main" id="{047328AA-FB73-4A1F-96EA-F141C7357D86}"/>
              </a:ext>
            </a:extLst>
          </p:cNvPr>
          <p:cNvSpPr txBox="1"/>
          <p:nvPr/>
        </p:nvSpPr>
        <p:spPr>
          <a:xfrm rot="16200000">
            <a:off x="4809216" y="5207904"/>
            <a:ext cx="431101" cy="21380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kumimoji="1" lang="en-US" altLang="ja-JP" sz="800" dirty="0"/>
              <a:t>SL1220</a:t>
            </a:r>
          </a:p>
        </p:txBody>
      </p:sp>
      <p:sp>
        <p:nvSpPr>
          <p:cNvPr id="344" name="テキスト ボックス 343">
            <a:extLst>
              <a:ext uri="{FF2B5EF4-FFF2-40B4-BE49-F238E27FC236}">
                <a16:creationId xmlns:a16="http://schemas.microsoft.com/office/drawing/2014/main" id="{79F8E0AD-6FC1-4E35-B3D0-FBD8A74E8BD8}"/>
              </a:ext>
            </a:extLst>
          </p:cNvPr>
          <p:cNvSpPr txBox="1"/>
          <p:nvPr/>
        </p:nvSpPr>
        <p:spPr>
          <a:xfrm rot="16200000">
            <a:off x="4942008" y="5207904"/>
            <a:ext cx="431101" cy="21380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kumimoji="1" lang="en-US" altLang="ja-JP" sz="800" dirty="0"/>
              <a:t>SL1222</a:t>
            </a:r>
          </a:p>
        </p:txBody>
      </p:sp>
      <p:sp>
        <p:nvSpPr>
          <p:cNvPr id="345" name="テキスト ボックス 344">
            <a:extLst>
              <a:ext uri="{FF2B5EF4-FFF2-40B4-BE49-F238E27FC236}">
                <a16:creationId xmlns:a16="http://schemas.microsoft.com/office/drawing/2014/main" id="{7E84A45A-D114-4668-AEAE-A7EB376095F6}"/>
              </a:ext>
            </a:extLst>
          </p:cNvPr>
          <p:cNvSpPr txBox="1"/>
          <p:nvPr/>
        </p:nvSpPr>
        <p:spPr>
          <a:xfrm rot="16200000">
            <a:off x="5077181" y="5207904"/>
            <a:ext cx="431101" cy="21380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kumimoji="1" lang="en-US" altLang="ja-JP" sz="800" dirty="0"/>
              <a:t>SL1224</a:t>
            </a:r>
          </a:p>
        </p:txBody>
      </p:sp>
      <p:sp>
        <p:nvSpPr>
          <p:cNvPr id="346" name="テキスト ボックス 345">
            <a:extLst>
              <a:ext uri="{FF2B5EF4-FFF2-40B4-BE49-F238E27FC236}">
                <a16:creationId xmlns:a16="http://schemas.microsoft.com/office/drawing/2014/main" id="{644AD5B3-3585-4E54-ABB8-465E1F42BE92}"/>
              </a:ext>
            </a:extLst>
          </p:cNvPr>
          <p:cNvSpPr txBox="1"/>
          <p:nvPr/>
        </p:nvSpPr>
        <p:spPr>
          <a:xfrm rot="16200000">
            <a:off x="5212166" y="5207904"/>
            <a:ext cx="431101" cy="21380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kumimoji="1" lang="en-US" altLang="ja-JP" sz="800" dirty="0"/>
              <a:t>SL1226</a:t>
            </a:r>
          </a:p>
        </p:txBody>
      </p:sp>
      <p:sp>
        <p:nvSpPr>
          <p:cNvPr id="347" name="テキスト ボックス 346">
            <a:extLst>
              <a:ext uri="{FF2B5EF4-FFF2-40B4-BE49-F238E27FC236}">
                <a16:creationId xmlns:a16="http://schemas.microsoft.com/office/drawing/2014/main" id="{FD88CD26-0410-4C19-88DD-3A075473C232}"/>
              </a:ext>
            </a:extLst>
          </p:cNvPr>
          <p:cNvSpPr txBox="1"/>
          <p:nvPr/>
        </p:nvSpPr>
        <p:spPr>
          <a:xfrm rot="16200000">
            <a:off x="5345897" y="5207904"/>
            <a:ext cx="431101" cy="21380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kumimoji="1" lang="en-US" altLang="ja-JP" sz="800" dirty="0"/>
              <a:t>SL1228</a:t>
            </a:r>
          </a:p>
        </p:txBody>
      </p:sp>
      <p:sp>
        <p:nvSpPr>
          <p:cNvPr id="348" name="テキスト ボックス 347">
            <a:extLst>
              <a:ext uri="{FF2B5EF4-FFF2-40B4-BE49-F238E27FC236}">
                <a16:creationId xmlns:a16="http://schemas.microsoft.com/office/drawing/2014/main" id="{C1C57C6B-D9E5-4C90-A22D-CDE22B44795A}"/>
              </a:ext>
            </a:extLst>
          </p:cNvPr>
          <p:cNvSpPr txBox="1"/>
          <p:nvPr/>
        </p:nvSpPr>
        <p:spPr>
          <a:xfrm rot="16200000">
            <a:off x="5481295" y="5207904"/>
            <a:ext cx="431101" cy="21380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kumimoji="1" lang="en-US" altLang="ja-JP" sz="800" dirty="0"/>
              <a:t>SL1230</a:t>
            </a:r>
          </a:p>
        </p:txBody>
      </p:sp>
      <p:sp>
        <p:nvSpPr>
          <p:cNvPr id="349" name="テキスト ボックス 348">
            <a:extLst>
              <a:ext uri="{FF2B5EF4-FFF2-40B4-BE49-F238E27FC236}">
                <a16:creationId xmlns:a16="http://schemas.microsoft.com/office/drawing/2014/main" id="{9A21757E-0A5E-4623-8C75-F9351E2C0B87}"/>
              </a:ext>
            </a:extLst>
          </p:cNvPr>
          <p:cNvSpPr txBox="1"/>
          <p:nvPr/>
        </p:nvSpPr>
        <p:spPr>
          <a:xfrm rot="16200000">
            <a:off x="5615194" y="5207904"/>
            <a:ext cx="431101" cy="21380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kumimoji="1" lang="en-US" altLang="ja-JP" sz="800" dirty="0"/>
              <a:t>SL1232</a:t>
            </a:r>
          </a:p>
        </p:txBody>
      </p:sp>
      <p:sp>
        <p:nvSpPr>
          <p:cNvPr id="350" name="テキスト ボックス 349">
            <a:extLst>
              <a:ext uri="{FF2B5EF4-FFF2-40B4-BE49-F238E27FC236}">
                <a16:creationId xmlns:a16="http://schemas.microsoft.com/office/drawing/2014/main" id="{D28CB5AF-9997-440C-B062-3AC8F373224D}"/>
              </a:ext>
            </a:extLst>
          </p:cNvPr>
          <p:cNvSpPr txBox="1"/>
          <p:nvPr/>
        </p:nvSpPr>
        <p:spPr>
          <a:xfrm rot="16200000">
            <a:off x="5749976" y="5207904"/>
            <a:ext cx="431101" cy="21380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kumimoji="1" lang="en-US" altLang="ja-JP" sz="800" dirty="0"/>
              <a:t>SL1234</a:t>
            </a:r>
          </a:p>
        </p:txBody>
      </p:sp>
      <p:sp>
        <p:nvSpPr>
          <p:cNvPr id="351" name="テキスト ボックス 350">
            <a:extLst>
              <a:ext uri="{FF2B5EF4-FFF2-40B4-BE49-F238E27FC236}">
                <a16:creationId xmlns:a16="http://schemas.microsoft.com/office/drawing/2014/main" id="{B2C4CD49-AE00-403C-A882-A0A52514A514}"/>
              </a:ext>
            </a:extLst>
          </p:cNvPr>
          <p:cNvSpPr txBox="1"/>
          <p:nvPr/>
        </p:nvSpPr>
        <p:spPr>
          <a:xfrm rot="16200000">
            <a:off x="5884042" y="5207904"/>
            <a:ext cx="431101" cy="21380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kumimoji="1" lang="en-US" altLang="ja-JP" sz="800" dirty="0"/>
              <a:t>SL1236</a:t>
            </a:r>
          </a:p>
        </p:txBody>
      </p:sp>
      <p:sp>
        <p:nvSpPr>
          <p:cNvPr id="352" name="テキスト ボックス 351">
            <a:extLst>
              <a:ext uri="{FF2B5EF4-FFF2-40B4-BE49-F238E27FC236}">
                <a16:creationId xmlns:a16="http://schemas.microsoft.com/office/drawing/2014/main" id="{D0C599D6-F111-4579-B333-ABA6D1A1965C}"/>
              </a:ext>
            </a:extLst>
          </p:cNvPr>
          <p:cNvSpPr txBox="1"/>
          <p:nvPr/>
        </p:nvSpPr>
        <p:spPr>
          <a:xfrm rot="16200000">
            <a:off x="6017941" y="5207905"/>
            <a:ext cx="431101" cy="21380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kumimoji="1" lang="en-US" altLang="ja-JP" sz="800" dirty="0"/>
              <a:t>SL1238</a:t>
            </a:r>
          </a:p>
        </p:txBody>
      </p:sp>
      <p:sp>
        <p:nvSpPr>
          <p:cNvPr id="353" name="テキスト ボックス 352">
            <a:extLst>
              <a:ext uri="{FF2B5EF4-FFF2-40B4-BE49-F238E27FC236}">
                <a16:creationId xmlns:a16="http://schemas.microsoft.com/office/drawing/2014/main" id="{A6404054-3242-4EE9-B695-6A7E3B9EA069}"/>
              </a:ext>
            </a:extLst>
          </p:cNvPr>
          <p:cNvSpPr txBox="1"/>
          <p:nvPr/>
        </p:nvSpPr>
        <p:spPr>
          <a:xfrm rot="16200000">
            <a:off x="6156513" y="5207905"/>
            <a:ext cx="431101" cy="21380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kumimoji="1" lang="en-US" altLang="ja-JP" sz="800" dirty="0"/>
              <a:t>SL1240</a:t>
            </a:r>
          </a:p>
        </p:txBody>
      </p:sp>
      <p:sp>
        <p:nvSpPr>
          <p:cNvPr id="354" name="テキスト ボックス 353">
            <a:extLst>
              <a:ext uri="{FF2B5EF4-FFF2-40B4-BE49-F238E27FC236}">
                <a16:creationId xmlns:a16="http://schemas.microsoft.com/office/drawing/2014/main" id="{8E016423-C009-4C9C-AD4D-02D1A444B021}"/>
              </a:ext>
            </a:extLst>
          </p:cNvPr>
          <p:cNvSpPr txBox="1"/>
          <p:nvPr/>
        </p:nvSpPr>
        <p:spPr>
          <a:xfrm rot="16200000">
            <a:off x="3523249" y="6080228"/>
            <a:ext cx="298543" cy="21380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kumimoji="1" lang="en-US" altLang="ja-JP" sz="800" dirty="0"/>
              <a:t>Kos</a:t>
            </a:r>
          </a:p>
        </p:txBody>
      </p:sp>
      <p:sp>
        <p:nvSpPr>
          <p:cNvPr id="355" name="テキスト ボックス 354">
            <a:extLst>
              <a:ext uri="{FF2B5EF4-FFF2-40B4-BE49-F238E27FC236}">
                <a16:creationId xmlns:a16="http://schemas.microsoft.com/office/drawing/2014/main" id="{6C02E8CF-4725-4CE5-8EFE-01C7EE049161}"/>
              </a:ext>
            </a:extLst>
          </p:cNvPr>
          <p:cNvSpPr txBox="1"/>
          <p:nvPr/>
        </p:nvSpPr>
        <p:spPr>
          <a:xfrm rot="16200000">
            <a:off x="3595288" y="6145086"/>
            <a:ext cx="431101" cy="21380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kumimoji="1" lang="en-US" altLang="ja-JP" sz="800" dirty="0"/>
              <a:t>SL1302</a:t>
            </a:r>
          </a:p>
        </p:txBody>
      </p:sp>
      <p:sp>
        <p:nvSpPr>
          <p:cNvPr id="356" name="テキスト ボックス 355">
            <a:extLst>
              <a:ext uri="{FF2B5EF4-FFF2-40B4-BE49-F238E27FC236}">
                <a16:creationId xmlns:a16="http://schemas.microsoft.com/office/drawing/2014/main" id="{D9F7C8E7-B43A-47C3-B508-11DF1834B806}"/>
              </a:ext>
            </a:extLst>
          </p:cNvPr>
          <p:cNvSpPr txBox="1"/>
          <p:nvPr/>
        </p:nvSpPr>
        <p:spPr>
          <a:xfrm rot="16200000">
            <a:off x="3732414" y="6145086"/>
            <a:ext cx="431101" cy="21380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kumimoji="1" lang="en-US" altLang="ja-JP" sz="800" dirty="0"/>
              <a:t>SL1304</a:t>
            </a:r>
          </a:p>
        </p:txBody>
      </p:sp>
      <p:sp>
        <p:nvSpPr>
          <p:cNvPr id="357" name="テキスト ボックス 356">
            <a:extLst>
              <a:ext uri="{FF2B5EF4-FFF2-40B4-BE49-F238E27FC236}">
                <a16:creationId xmlns:a16="http://schemas.microsoft.com/office/drawing/2014/main" id="{ABEFDBAF-3E0E-494F-9F92-20B95B1DE852}"/>
              </a:ext>
            </a:extLst>
          </p:cNvPr>
          <p:cNvSpPr txBox="1"/>
          <p:nvPr/>
        </p:nvSpPr>
        <p:spPr>
          <a:xfrm rot="16200000">
            <a:off x="3864905" y="6145086"/>
            <a:ext cx="431101" cy="21380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kumimoji="1" lang="en-US" altLang="ja-JP" sz="800" dirty="0"/>
              <a:t>SL1306</a:t>
            </a:r>
          </a:p>
        </p:txBody>
      </p:sp>
      <p:sp>
        <p:nvSpPr>
          <p:cNvPr id="358" name="テキスト ボックス 357">
            <a:extLst>
              <a:ext uri="{FF2B5EF4-FFF2-40B4-BE49-F238E27FC236}">
                <a16:creationId xmlns:a16="http://schemas.microsoft.com/office/drawing/2014/main" id="{31989542-175E-47CF-A6AD-82E95F783088}"/>
              </a:ext>
            </a:extLst>
          </p:cNvPr>
          <p:cNvSpPr txBox="1"/>
          <p:nvPr/>
        </p:nvSpPr>
        <p:spPr>
          <a:xfrm rot="16200000">
            <a:off x="4003657" y="6145086"/>
            <a:ext cx="431101" cy="21380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kumimoji="1" lang="en-US" altLang="ja-JP" sz="800" dirty="0"/>
              <a:t>SL1308</a:t>
            </a:r>
          </a:p>
        </p:txBody>
      </p:sp>
      <p:sp>
        <p:nvSpPr>
          <p:cNvPr id="359" name="テキスト ボックス 358">
            <a:extLst>
              <a:ext uri="{FF2B5EF4-FFF2-40B4-BE49-F238E27FC236}">
                <a16:creationId xmlns:a16="http://schemas.microsoft.com/office/drawing/2014/main" id="{697365D9-5F44-4266-B9CA-BA7102DDC4B2}"/>
              </a:ext>
            </a:extLst>
          </p:cNvPr>
          <p:cNvSpPr txBox="1"/>
          <p:nvPr/>
        </p:nvSpPr>
        <p:spPr>
          <a:xfrm rot="16200000">
            <a:off x="4139803" y="6145086"/>
            <a:ext cx="431101" cy="21380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kumimoji="1" lang="en-US" altLang="ja-JP" sz="800" dirty="0"/>
              <a:t>SL1310</a:t>
            </a:r>
          </a:p>
        </p:txBody>
      </p:sp>
      <p:sp>
        <p:nvSpPr>
          <p:cNvPr id="360" name="テキスト ボックス 359">
            <a:extLst>
              <a:ext uri="{FF2B5EF4-FFF2-40B4-BE49-F238E27FC236}">
                <a16:creationId xmlns:a16="http://schemas.microsoft.com/office/drawing/2014/main" id="{B77B618D-8AA5-47F1-8217-C7AAC1521E29}"/>
              </a:ext>
            </a:extLst>
          </p:cNvPr>
          <p:cNvSpPr txBox="1"/>
          <p:nvPr/>
        </p:nvSpPr>
        <p:spPr>
          <a:xfrm rot="16200000">
            <a:off x="4272438" y="6145086"/>
            <a:ext cx="431101" cy="21380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kumimoji="1" lang="en-US" altLang="ja-JP" sz="800" dirty="0"/>
              <a:t>SL1312</a:t>
            </a:r>
          </a:p>
        </p:txBody>
      </p:sp>
      <p:sp>
        <p:nvSpPr>
          <p:cNvPr id="361" name="テキスト ボックス 360">
            <a:extLst>
              <a:ext uri="{FF2B5EF4-FFF2-40B4-BE49-F238E27FC236}">
                <a16:creationId xmlns:a16="http://schemas.microsoft.com/office/drawing/2014/main" id="{9803AA29-89A1-4E7A-9BFB-7A86152AD8A5}"/>
              </a:ext>
            </a:extLst>
          </p:cNvPr>
          <p:cNvSpPr txBox="1"/>
          <p:nvPr/>
        </p:nvSpPr>
        <p:spPr>
          <a:xfrm rot="16200000">
            <a:off x="4407682" y="6145085"/>
            <a:ext cx="431101" cy="21380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kumimoji="1" lang="en-US" altLang="ja-JP" sz="800" dirty="0"/>
              <a:t>SL1314</a:t>
            </a:r>
          </a:p>
        </p:txBody>
      </p:sp>
      <p:sp>
        <p:nvSpPr>
          <p:cNvPr id="362" name="テキスト ボックス 361">
            <a:extLst>
              <a:ext uri="{FF2B5EF4-FFF2-40B4-BE49-F238E27FC236}">
                <a16:creationId xmlns:a16="http://schemas.microsoft.com/office/drawing/2014/main" id="{B235A536-2DEB-4343-9E08-D79F3992F3BF}"/>
              </a:ext>
            </a:extLst>
          </p:cNvPr>
          <p:cNvSpPr txBox="1"/>
          <p:nvPr/>
        </p:nvSpPr>
        <p:spPr>
          <a:xfrm rot="16200000">
            <a:off x="4544528" y="6145085"/>
            <a:ext cx="431101" cy="21380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kumimoji="1" lang="en-US" altLang="ja-JP" sz="800" dirty="0"/>
              <a:t>SL1316</a:t>
            </a:r>
          </a:p>
        </p:txBody>
      </p:sp>
      <p:sp>
        <p:nvSpPr>
          <p:cNvPr id="363" name="テキスト ボックス 362">
            <a:extLst>
              <a:ext uri="{FF2B5EF4-FFF2-40B4-BE49-F238E27FC236}">
                <a16:creationId xmlns:a16="http://schemas.microsoft.com/office/drawing/2014/main" id="{B693C83D-76EA-4FF8-AF13-ED23D2A91670}"/>
              </a:ext>
            </a:extLst>
          </p:cNvPr>
          <p:cNvSpPr txBox="1"/>
          <p:nvPr/>
        </p:nvSpPr>
        <p:spPr>
          <a:xfrm rot="16200000">
            <a:off x="4679418" y="6145085"/>
            <a:ext cx="431101" cy="21380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kumimoji="1" lang="en-US" altLang="ja-JP" sz="800" dirty="0"/>
              <a:t>SL1318</a:t>
            </a:r>
          </a:p>
        </p:txBody>
      </p:sp>
      <p:sp>
        <p:nvSpPr>
          <p:cNvPr id="364" name="テキスト ボックス 363">
            <a:extLst>
              <a:ext uri="{FF2B5EF4-FFF2-40B4-BE49-F238E27FC236}">
                <a16:creationId xmlns:a16="http://schemas.microsoft.com/office/drawing/2014/main" id="{2E01F8EC-5F66-469D-85AD-C8F3F63BA196}"/>
              </a:ext>
            </a:extLst>
          </p:cNvPr>
          <p:cNvSpPr txBox="1"/>
          <p:nvPr/>
        </p:nvSpPr>
        <p:spPr>
          <a:xfrm rot="16200000">
            <a:off x="4814786" y="6145085"/>
            <a:ext cx="431101" cy="21380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kumimoji="1" lang="en-US" altLang="ja-JP" sz="800" dirty="0"/>
              <a:t>SL1320</a:t>
            </a:r>
          </a:p>
        </p:txBody>
      </p:sp>
      <p:sp>
        <p:nvSpPr>
          <p:cNvPr id="365" name="テキスト ボックス 364">
            <a:extLst>
              <a:ext uri="{FF2B5EF4-FFF2-40B4-BE49-F238E27FC236}">
                <a16:creationId xmlns:a16="http://schemas.microsoft.com/office/drawing/2014/main" id="{972C8AB1-6AC6-49AE-86CF-51F890D04DAB}"/>
              </a:ext>
            </a:extLst>
          </p:cNvPr>
          <p:cNvSpPr txBox="1"/>
          <p:nvPr/>
        </p:nvSpPr>
        <p:spPr>
          <a:xfrm rot="16200000">
            <a:off x="4950982" y="6145085"/>
            <a:ext cx="431101" cy="21380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kumimoji="1" lang="en-US" altLang="ja-JP" sz="800" dirty="0"/>
              <a:t>SL1322</a:t>
            </a:r>
          </a:p>
        </p:txBody>
      </p:sp>
      <p:sp>
        <p:nvSpPr>
          <p:cNvPr id="366" name="テキスト ボックス 365">
            <a:extLst>
              <a:ext uri="{FF2B5EF4-FFF2-40B4-BE49-F238E27FC236}">
                <a16:creationId xmlns:a16="http://schemas.microsoft.com/office/drawing/2014/main" id="{D8ACAA20-59E3-4E97-98B9-356B7A857119}"/>
              </a:ext>
            </a:extLst>
          </p:cNvPr>
          <p:cNvSpPr txBox="1"/>
          <p:nvPr/>
        </p:nvSpPr>
        <p:spPr>
          <a:xfrm rot="16200000">
            <a:off x="5088235" y="6145085"/>
            <a:ext cx="431101" cy="21380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kumimoji="1" lang="en-US" altLang="ja-JP" sz="800" dirty="0"/>
              <a:t>SL1324</a:t>
            </a:r>
          </a:p>
        </p:txBody>
      </p:sp>
      <p:sp>
        <p:nvSpPr>
          <p:cNvPr id="367" name="テキスト ボックス 366">
            <a:extLst>
              <a:ext uri="{FF2B5EF4-FFF2-40B4-BE49-F238E27FC236}">
                <a16:creationId xmlns:a16="http://schemas.microsoft.com/office/drawing/2014/main" id="{FCD17D13-FCEE-4486-B042-2AF1B405BC98}"/>
              </a:ext>
            </a:extLst>
          </p:cNvPr>
          <p:cNvSpPr txBox="1"/>
          <p:nvPr/>
        </p:nvSpPr>
        <p:spPr>
          <a:xfrm rot="16200000">
            <a:off x="5223721" y="6145086"/>
            <a:ext cx="431101" cy="21380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kumimoji="1" lang="en-US" altLang="ja-JP" sz="800" dirty="0"/>
              <a:t>SL1326</a:t>
            </a:r>
          </a:p>
        </p:txBody>
      </p:sp>
      <p:sp>
        <p:nvSpPr>
          <p:cNvPr id="368" name="テキスト ボックス 367">
            <a:extLst>
              <a:ext uri="{FF2B5EF4-FFF2-40B4-BE49-F238E27FC236}">
                <a16:creationId xmlns:a16="http://schemas.microsoft.com/office/drawing/2014/main" id="{F2ED1A74-E636-41BE-BF8A-03F72063585C}"/>
              </a:ext>
            </a:extLst>
          </p:cNvPr>
          <p:cNvSpPr txBox="1"/>
          <p:nvPr/>
        </p:nvSpPr>
        <p:spPr>
          <a:xfrm rot="16200000">
            <a:off x="5358790" y="6145086"/>
            <a:ext cx="431101" cy="21380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kumimoji="1" lang="en-US" altLang="ja-JP" sz="800" dirty="0"/>
              <a:t>SL1328</a:t>
            </a:r>
          </a:p>
        </p:txBody>
      </p:sp>
      <p:sp>
        <p:nvSpPr>
          <p:cNvPr id="369" name="テキスト ボックス 368">
            <a:extLst>
              <a:ext uri="{FF2B5EF4-FFF2-40B4-BE49-F238E27FC236}">
                <a16:creationId xmlns:a16="http://schemas.microsoft.com/office/drawing/2014/main" id="{621DFF66-72EC-48BA-8183-35AC06093F7C}"/>
              </a:ext>
            </a:extLst>
          </p:cNvPr>
          <p:cNvSpPr txBox="1"/>
          <p:nvPr/>
        </p:nvSpPr>
        <p:spPr>
          <a:xfrm rot="16200000">
            <a:off x="5493533" y="6145086"/>
            <a:ext cx="431101" cy="21380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kumimoji="1" lang="en-US" altLang="ja-JP" sz="800" dirty="0"/>
              <a:t>SL1330</a:t>
            </a:r>
          </a:p>
        </p:txBody>
      </p:sp>
      <p:sp>
        <p:nvSpPr>
          <p:cNvPr id="370" name="テキスト ボックス 369">
            <a:extLst>
              <a:ext uri="{FF2B5EF4-FFF2-40B4-BE49-F238E27FC236}">
                <a16:creationId xmlns:a16="http://schemas.microsoft.com/office/drawing/2014/main" id="{FB368D88-1782-4507-9C10-F7BDCCAA8D3B}"/>
              </a:ext>
            </a:extLst>
          </p:cNvPr>
          <p:cNvSpPr txBox="1"/>
          <p:nvPr/>
        </p:nvSpPr>
        <p:spPr>
          <a:xfrm rot="16200000">
            <a:off x="5626538" y="6142946"/>
            <a:ext cx="431101" cy="21380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kumimoji="1" lang="en-US" altLang="ja-JP" sz="800" dirty="0"/>
              <a:t>SL1332</a:t>
            </a:r>
          </a:p>
        </p:txBody>
      </p:sp>
      <p:sp>
        <p:nvSpPr>
          <p:cNvPr id="371" name="テキスト ボックス 370">
            <a:extLst>
              <a:ext uri="{FF2B5EF4-FFF2-40B4-BE49-F238E27FC236}">
                <a16:creationId xmlns:a16="http://schemas.microsoft.com/office/drawing/2014/main" id="{A18A9A5E-A40E-4107-8A7D-CDBA566A98B0}"/>
              </a:ext>
            </a:extLst>
          </p:cNvPr>
          <p:cNvSpPr txBox="1"/>
          <p:nvPr/>
        </p:nvSpPr>
        <p:spPr>
          <a:xfrm rot="16200000">
            <a:off x="5764444" y="6142946"/>
            <a:ext cx="431101" cy="21380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kumimoji="1" lang="en-US" altLang="ja-JP" sz="800" dirty="0"/>
              <a:t>SL1334</a:t>
            </a:r>
          </a:p>
        </p:txBody>
      </p:sp>
      <p:sp>
        <p:nvSpPr>
          <p:cNvPr id="372" name="テキスト ボックス 371">
            <a:extLst>
              <a:ext uri="{FF2B5EF4-FFF2-40B4-BE49-F238E27FC236}">
                <a16:creationId xmlns:a16="http://schemas.microsoft.com/office/drawing/2014/main" id="{BB5BBF53-F713-4AAB-97C4-86924331D3B0}"/>
              </a:ext>
            </a:extLst>
          </p:cNvPr>
          <p:cNvSpPr txBox="1"/>
          <p:nvPr/>
        </p:nvSpPr>
        <p:spPr>
          <a:xfrm rot="16200000">
            <a:off x="5901613" y="6142946"/>
            <a:ext cx="431101" cy="21380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kumimoji="1" lang="en-US" altLang="ja-JP" sz="800" dirty="0"/>
              <a:t>SL1336</a:t>
            </a:r>
          </a:p>
        </p:txBody>
      </p:sp>
      <p:sp>
        <p:nvSpPr>
          <p:cNvPr id="373" name="テキスト ボックス 372">
            <a:extLst>
              <a:ext uri="{FF2B5EF4-FFF2-40B4-BE49-F238E27FC236}">
                <a16:creationId xmlns:a16="http://schemas.microsoft.com/office/drawing/2014/main" id="{D1C3E6E7-1AEA-488F-9343-9EA830DEEDDE}"/>
              </a:ext>
            </a:extLst>
          </p:cNvPr>
          <p:cNvSpPr txBox="1"/>
          <p:nvPr/>
        </p:nvSpPr>
        <p:spPr>
          <a:xfrm rot="16200000">
            <a:off x="6037241" y="6142946"/>
            <a:ext cx="431101" cy="21380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kumimoji="1" lang="en-US" altLang="ja-JP" sz="800" dirty="0"/>
              <a:t>SL1338</a:t>
            </a:r>
          </a:p>
        </p:txBody>
      </p:sp>
      <p:sp>
        <p:nvSpPr>
          <p:cNvPr id="186" name="正方形/長方形 185">
            <a:extLst>
              <a:ext uri="{FF2B5EF4-FFF2-40B4-BE49-F238E27FC236}">
                <a16:creationId xmlns:a16="http://schemas.microsoft.com/office/drawing/2014/main" id="{11F5C4AE-A195-43C4-BE64-7F3D19773E75}"/>
              </a:ext>
            </a:extLst>
          </p:cNvPr>
          <p:cNvSpPr/>
          <p:nvPr/>
        </p:nvSpPr>
        <p:spPr>
          <a:xfrm>
            <a:off x="6675043" y="4410902"/>
            <a:ext cx="2951307" cy="33633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393" name="テキスト ボックス 392">
            <a:extLst>
              <a:ext uri="{FF2B5EF4-FFF2-40B4-BE49-F238E27FC236}">
                <a16:creationId xmlns:a16="http://schemas.microsoft.com/office/drawing/2014/main" id="{AD8FF2AE-FD8A-46B8-BC25-675A305B5940}"/>
              </a:ext>
            </a:extLst>
          </p:cNvPr>
          <p:cNvSpPr txBox="1"/>
          <p:nvPr/>
        </p:nvSpPr>
        <p:spPr>
          <a:xfrm rot="16200000">
            <a:off x="6713181" y="6085586"/>
            <a:ext cx="298543" cy="21380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kumimoji="1" lang="en-US" altLang="ja-JP" sz="800" dirty="0"/>
              <a:t>Kos</a:t>
            </a:r>
          </a:p>
        </p:txBody>
      </p:sp>
      <p:sp>
        <p:nvSpPr>
          <p:cNvPr id="394" name="テキスト ボックス 393">
            <a:extLst>
              <a:ext uri="{FF2B5EF4-FFF2-40B4-BE49-F238E27FC236}">
                <a16:creationId xmlns:a16="http://schemas.microsoft.com/office/drawing/2014/main" id="{EEC144DB-311F-43DC-8437-D24E67BE50AC}"/>
              </a:ext>
            </a:extLst>
          </p:cNvPr>
          <p:cNvSpPr txBox="1"/>
          <p:nvPr/>
        </p:nvSpPr>
        <p:spPr>
          <a:xfrm rot="16200000">
            <a:off x="6781209" y="6151865"/>
            <a:ext cx="431101" cy="21380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kumimoji="1" lang="en-US" altLang="ja-JP" sz="800" dirty="0"/>
              <a:t>SL1302</a:t>
            </a:r>
          </a:p>
        </p:txBody>
      </p:sp>
      <p:sp>
        <p:nvSpPr>
          <p:cNvPr id="395" name="テキスト ボックス 394">
            <a:extLst>
              <a:ext uri="{FF2B5EF4-FFF2-40B4-BE49-F238E27FC236}">
                <a16:creationId xmlns:a16="http://schemas.microsoft.com/office/drawing/2014/main" id="{F41F76FA-E86C-4F90-BD1F-6DD7F8EC5C58}"/>
              </a:ext>
            </a:extLst>
          </p:cNvPr>
          <p:cNvSpPr txBox="1"/>
          <p:nvPr/>
        </p:nvSpPr>
        <p:spPr>
          <a:xfrm rot="16200000">
            <a:off x="6914324" y="6151865"/>
            <a:ext cx="431101" cy="21380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kumimoji="1" lang="en-US" altLang="ja-JP" sz="800" dirty="0"/>
              <a:t>SL1304</a:t>
            </a:r>
          </a:p>
        </p:txBody>
      </p:sp>
      <p:sp>
        <p:nvSpPr>
          <p:cNvPr id="396" name="テキスト ボックス 395">
            <a:extLst>
              <a:ext uri="{FF2B5EF4-FFF2-40B4-BE49-F238E27FC236}">
                <a16:creationId xmlns:a16="http://schemas.microsoft.com/office/drawing/2014/main" id="{F4C0D73E-4E73-47DE-8162-FE8FF6C8E98D}"/>
              </a:ext>
            </a:extLst>
          </p:cNvPr>
          <p:cNvSpPr txBox="1"/>
          <p:nvPr/>
        </p:nvSpPr>
        <p:spPr>
          <a:xfrm rot="16200000">
            <a:off x="7042804" y="6151865"/>
            <a:ext cx="431101" cy="21380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kumimoji="1" lang="en-US" altLang="ja-JP" sz="800" dirty="0"/>
              <a:t>SL1306</a:t>
            </a:r>
          </a:p>
        </p:txBody>
      </p:sp>
      <p:sp>
        <p:nvSpPr>
          <p:cNvPr id="397" name="テキスト ボックス 396">
            <a:extLst>
              <a:ext uri="{FF2B5EF4-FFF2-40B4-BE49-F238E27FC236}">
                <a16:creationId xmlns:a16="http://schemas.microsoft.com/office/drawing/2014/main" id="{E92AAD3F-5C2E-46E0-8633-FF6867862B6D}"/>
              </a:ext>
            </a:extLst>
          </p:cNvPr>
          <p:cNvSpPr txBox="1"/>
          <p:nvPr/>
        </p:nvSpPr>
        <p:spPr>
          <a:xfrm rot="16200000">
            <a:off x="7174602" y="6151865"/>
            <a:ext cx="431101" cy="21380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kumimoji="1" lang="en-US" altLang="ja-JP" sz="800" dirty="0"/>
              <a:t>SL1308</a:t>
            </a:r>
          </a:p>
        </p:txBody>
      </p:sp>
      <p:sp>
        <p:nvSpPr>
          <p:cNvPr id="398" name="テキスト ボックス 397">
            <a:extLst>
              <a:ext uri="{FF2B5EF4-FFF2-40B4-BE49-F238E27FC236}">
                <a16:creationId xmlns:a16="http://schemas.microsoft.com/office/drawing/2014/main" id="{9E72A7F9-1832-45A6-ABD8-020D08B133D5}"/>
              </a:ext>
            </a:extLst>
          </p:cNvPr>
          <p:cNvSpPr txBox="1"/>
          <p:nvPr/>
        </p:nvSpPr>
        <p:spPr>
          <a:xfrm rot="16200000">
            <a:off x="7310748" y="6151865"/>
            <a:ext cx="431101" cy="21380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kumimoji="1" lang="en-US" altLang="ja-JP" sz="800" dirty="0"/>
              <a:t>SL1310</a:t>
            </a:r>
          </a:p>
        </p:txBody>
      </p:sp>
      <p:sp>
        <p:nvSpPr>
          <p:cNvPr id="399" name="テキスト ボックス 398">
            <a:extLst>
              <a:ext uri="{FF2B5EF4-FFF2-40B4-BE49-F238E27FC236}">
                <a16:creationId xmlns:a16="http://schemas.microsoft.com/office/drawing/2014/main" id="{461E5904-34D0-46F7-9061-E555E5BD1A16}"/>
              </a:ext>
            </a:extLst>
          </p:cNvPr>
          <p:cNvSpPr txBox="1"/>
          <p:nvPr/>
        </p:nvSpPr>
        <p:spPr>
          <a:xfrm rot="16200000">
            <a:off x="7443383" y="6151865"/>
            <a:ext cx="431101" cy="21380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kumimoji="1" lang="en-US" altLang="ja-JP" sz="800" dirty="0"/>
              <a:t>SL1312</a:t>
            </a:r>
          </a:p>
        </p:txBody>
      </p:sp>
      <p:sp>
        <p:nvSpPr>
          <p:cNvPr id="400" name="テキスト ボックス 399">
            <a:extLst>
              <a:ext uri="{FF2B5EF4-FFF2-40B4-BE49-F238E27FC236}">
                <a16:creationId xmlns:a16="http://schemas.microsoft.com/office/drawing/2014/main" id="{FD92BEC2-442A-415A-B855-B8784F58B481}"/>
              </a:ext>
            </a:extLst>
          </p:cNvPr>
          <p:cNvSpPr txBox="1"/>
          <p:nvPr/>
        </p:nvSpPr>
        <p:spPr>
          <a:xfrm rot="16200000">
            <a:off x="7574616" y="6151865"/>
            <a:ext cx="431101" cy="21380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kumimoji="1" lang="en-US" altLang="ja-JP" sz="800" dirty="0"/>
              <a:t>SL1314</a:t>
            </a:r>
          </a:p>
        </p:txBody>
      </p:sp>
      <p:sp>
        <p:nvSpPr>
          <p:cNvPr id="401" name="テキスト ボックス 400">
            <a:extLst>
              <a:ext uri="{FF2B5EF4-FFF2-40B4-BE49-F238E27FC236}">
                <a16:creationId xmlns:a16="http://schemas.microsoft.com/office/drawing/2014/main" id="{77168842-6813-4E20-B274-85EDE5F0C9DF}"/>
              </a:ext>
            </a:extLst>
          </p:cNvPr>
          <p:cNvSpPr txBox="1"/>
          <p:nvPr/>
        </p:nvSpPr>
        <p:spPr>
          <a:xfrm rot="16200000">
            <a:off x="7703974" y="6151865"/>
            <a:ext cx="431101" cy="21380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kumimoji="1" lang="en-US" altLang="ja-JP" sz="800" dirty="0"/>
              <a:t>SL1316</a:t>
            </a:r>
          </a:p>
        </p:txBody>
      </p:sp>
      <p:sp>
        <p:nvSpPr>
          <p:cNvPr id="402" name="テキスト ボックス 401">
            <a:extLst>
              <a:ext uri="{FF2B5EF4-FFF2-40B4-BE49-F238E27FC236}">
                <a16:creationId xmlns:a16="http://schemas.microsoft.com/office/drawing/2014/main" id="{5EE0565C-8889-42FB-B25B-7AF2349ADE3B}"/>
              </a:ext>
            </a:extLst>
          </p:cNvPr>
          <p:cNvSpPr txBox="1"/>
          <p:nvPr/>
        </p:nvSpPr>
        <p:spPr>
          <a:xfrm rot="16200000">
            <a:off x="7838864" y="6151865"/>
            <a:ext cx="431101" cy="21380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kumimoji="1" lang="en-US" altLang="ja-JP" sz="800" dirty="0"/>
              <a:t>SL1318</a:t>
            </a:r>
          </a:p>
        </p:txBody>
      </p:sp>
      <p:sp>
        <p:nvSpPr>
          <p:cNvPr id="403" name="テキスト ボックス 402">
            <a:extLst>
              <a:ext uri="{FF2B5EF4-FFF2-40B4-BE49-F238E27FC236}">
                <a16:creationId xmlns:a16="http://schemas.microsoft.com/office/drawing/2014/main" id="{F47D5128-F919-4C36-A45B-30465417B408}"/>
              </a:ext>
            </a:extLst>
          </p:cNvPr>
          <p:cNvSpPr txBox="1"/>
          <p:nvPr/>
        </p:nvSpPr>
        <p:spPr>
          <a:xfrm rot="16200000">
            <a:off x="7970221" y="6151865"/>
            <a:ext cx="431101" cy="21380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kumimoji="1" lang="en-US" altLang="ja-JP" sz="800" dirty="0"/>
              <a:t>SL1320</a:t>
            </a:r>
          </a:p>
        </p:txBody>
      </p:sp>
      <p:sp>
        <p:nvSpPr>
          <p:cNvPr id="404" name="テキスト ボックス 403">
            <a:extLst>
              <a:ext uri="{FF2B5EF4-FFF2-40B4-BE49-F238E27FC236}">
                <a16:creationId xmlns:a16="http://schemas.microsoft.com/office/drawing/2014/main" id="{8D2F311C-B963-46A1-A61A-C90AA75AFB24}"/>
              </a:ext>
            </a:extLst>
          </p:cNvPr>
          <p:cNvSpPr txBox="1"/>
          <p:nvPr/>
        </p:nvSpPr>
        <p:spPr>
          <a:xfrm rot="16200000">
            <a:off x="8102406" y="6151865"/>
            <a:ext cx="431101" cy="21380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kumimoji="1" lang="en-US" altLang="ja-JP" sz="800" dirty="0"/>
              <a:t>SL1322</a:t>
            </a:r>
          </a:p>
        </p:txBody>
      </p:sp>
      <p:sp>
        <p:nvSpPr>
          <p:cNvPr id="405" name="テキスト ボックス 404">
            <a:extLst>
              <a:ext uri="{FF2B5EF4-FFF2-40B4-BE49-F238E27FC236}">
                <a16:creationId xmlns:a16="http://schemas.microsoft.com/office/drawing/2014/main" id="{35A72D68-D672-4380-9CD3-E27C29AE0997}"/>
              </a:ext>
            </a:extLst>
          </p:cNvPr>
          <p:cNvSpPr txBox="1"/>
          <p:nvPr/>
        </p:nvSpPr>
        <p:spPr>
          <a:xfrm rot="16200000">
            <a:off x="8235648" y="6151864"/>
            <a:ext cx="431101" cy="21380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kumimoji="1" lang="en-US" altLang="ja-JP" sz="800" dirty="0"/>
              <a:t>SL1324</a:t>
            </a:r>
          </a:p>
        </p:txBody>
      </p:sp>
      <p:sp>
        <p:nvSpPr>
          <p:cNvPr id="406" name="テキスト ボックス 405">
            <a:extLst>
              <a:ext uri="{FF2B5EF4-FFF2-40B4-BE49-F238E27FC236}">
                <a16:creationId xmlns:a16="http://schemas.microsoft.com/office/drawing/2014/main" id="{6F3A10FF-030C-434E-8677-B0B0B88D5C6E}"/>
              </a:ext>
            </a:extLst>
          </p:cNvPr>
          <p:cNvSpPr txBox="1"/>
          <p:nvPr/>
        </p:nvSpPr>
        <p:spPr>
          <a:xfrm rot="16200000">
            <a:off x="8364714" y="6151864"/>
            <a:ext cx="431101" cy="21380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kumimoji="1" lang="en-US" altLang="ja-JP" sz="800" dirty="0"/>
              <a:t>SL1326</a:t>
            </a:r>
          </a:p>
        </p:txBody>
      </p:sp>
      <p:sp>
        <p:nvSpPr>
          <p:cNvPr id="407" name="テキスト ボックス 406">
            <a:extLst>
              <a:ext uri="{FF2B5EF4-FFF2-40B4-BE49-F238E27FC236}">
                <a16:creationId xmlns:a16="http://schemas.microsoft.com/office/drawing/2014/main" id="{BD0503DF-E40A-4E0B-93E4-EE8332F13655}"/>
              </a:ext>
            </a:extLst>
          </p:cNvPr>
          <p:cNvSpPr txBox="1"/>
          <p:nvPr/>
        </p:nvSpPr>
        <p:spPr>
          <a:xfrm rot="16200000">
            <a:off x="8495772" y="6151864"/>
            <a:ext cx="431101" cy="21380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kumimoji="1" lang="en-US" altLang="ja-JP" sz="800" dirty="0"/>
              <a:t>SL1328</a:t>
            </a:r>
          </a:p>
        </p:txBody>
      </p:sp>
      <p:sp>
        <p:nvSpPr>
          <p:cNvPr id="408" name="テキスト ボックス 407">
            <a:extLst>
              <a:ext uri="{FF2B5EF4-FFF2-40B4-BE49-F238E27FC236}">
                <a16:creationId xmlns:a16="http://schemas.microsoft.com/office/drawing/2014/main" id="{0BDD7A89-EB1B-431B-96E6-1DD53F66F1F8}"/>
              </a:ext>
            </a:extLst>
          </p:cNvPr>
          <p:cNvSpPr txBox="1"/>
          <p:nvPr/>
        </p:nvSpPr>
        <p:spPr>
          <a:xfrm rot="16200000">
            <a:off x="8630515" y="6151864"/>
            <a:ext cx="431101" cy="21380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kumimoji="1" lang="en-US" altLang="ja-JP" sz="800" dirty="0"/>
              <a:t>SL1330</a:t>
            </a:r>
          </a:p>
        </p:txBody>
      </p:sp>
      <p:sp>
        <p:nvSpPr>
          <p:cNvPr id="409" name="テキスト ボックス 408">
            <a:extLst>
              <a:ext uri="{FF2B5EF4-FFF2-40B4-BE49-F238E27FC236}">
                <a16:creationId xmlns:a16="http://schemas.microsoft.com/office/drawing/2014/main" id="{34946418-CE3D-42E1-8E54-E1C9E6413378}"/>
              </a:ext>
            </a:extLst>
          </p:cNvPr>
          <p:cNvSpPr txBox="1"/>
          <p:nvPr/>
        </p:nvSpPr>
        <p:spPr>
          <a:xfrm rot="16200000">
            <a:off x="8763520" y="6151864"/>
            <a:ext cx="431101" cy="21380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kumimoji="1" lang="en-US" altLang="ja-JP" sz="800" dirty="0"/>
              <a:t>SL1332</a:t>
            </a:r>
          </a:p>
        </p:txBody>
      </p:sp>
      <p:sp>
        <p:nvSpPr>
          <p:cNvPr id="410" name="テキスト ボックス 409">
            <a:extLst>
              <a:ext uri="{FF2B5EF4-FFF2-40B4-BE49-F238E27FC236}">
                <a16:creationId xmlns:a16="http://schemas.microsoft.com/office/drawing/2014/main" id="{03B48197-7CEF-43CC-BBBD-321A118762FB}"/>
              </a:ext>
            </a:extLst>
          </p:cNvPr>
          <p:cNvSpPr txBox="1"/>
          <p:nvPr/>
        </p:nvSpPr>
        <p:spPr>
          <a:xfrm rot="16200000">
            <a:off x="8897415" y="6151864"/>
            <a:ext cx="431101" cy="21380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kumimoji="1" lang="en-US" altLang="ja-JP" sz="800" dirty="0"/>
              <a:t>SL1334</a:t>
            </a:r>
          </a:p>
        </p:txBody>
      </p:sp>
      <p:sp>
        <p:nvSpPr>
          <p:cNvPr id="411" name="テキスト ボックス 410">
            <a:extLst>
              <a:ext uri="{FF2B5EF4-FFF2-40B4-BE49-F238E27FC236}">
                <a16:creationId xmlns:a16="http://schemas.microsoft.com/office/drawing/2014/main" id="{FABF7694-9473-4B8A-8FDD-3140998DB4FF}"/>
              </a:ext>
            </a:extLst>
          </p:cNvPr>
          <p:cNvSpPr txBox="1"/>
          <p:nvPr/>
        </p:nvSpPr>
        <p:spPr>
          <a:xfrm rot="16200000">
            <a:off x="9026562" y="6151864"/>
            <a:ext cx="431101" cy="21380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kumimoji="1" lang="en-US" altLang="ja-JP" sz="800" dirty="0"/>
              <a:t>SL1336</a:t>
            </a:r>
          </a:p>
        </p:txBody>
      </p:sp>
      <p:sp>
        <p:nvSpPr>
          <p:cNvPr id="412" name="テキスト ボックス 411">
            <a:extLst>
              <a:ext uri="{FF2B5EF4-FFF2-40B4-BE49-F238E27FC236}">
                <a16:creationId xmlns:a16="http://schemas.microsoft.com/office/drawing/2014/main" id="{F885637B-4939-4021-84AE-155AF7AF3A06}"/>
              </a:ext>
            </a:extLst>
          </p:cNvPr>
          <p:cNvSpPr txBox="1"/>
          <p:nvPr/>
        </p:nvSpPr>
        <p:spPr>
          <a:xfrm rot="16200000">
            <a:off x="9158179" y="6151864"/>
            <a:ext cx="431101" cy="21380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kumimoji="1" lang="en-US" altLang="ja-JP" sz="800" dirty="0"/>
              <a:t>SL1338</a:t>
            </a:r>
          </a:p>
        </p:txBody>
      </p:sp>
      <p:graphicFrame>
        <p:nvGraphicFramePr>
          <p:cNvPr id="290" name="グラフ 289">
            <a:extLst>
              <a:ext uri="{FF2B5EF4-FFF2-40B4-BE49-F238E27FC236}">
                <a16:creationId xmlns:a16="http://schemas.microsoft.com/office/drawing/2014/main" id="{48970E4F-C16B-4982-97A2-97658020CEA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1192123"/>
              </p:ext>
            </p:extLst>
          </p:nvPr>
        </p:nvGraphicFramePr>
        <p:xfrm>
          <a:off x="3288443" y="2295047"/>
          <a:ext cx="3129561" cy="11244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"/>
          </a:graphicData>
        </a:graphic>
      </p:graphicFrame>
      <p:sp>
        <p:nvSpPr>
          <p:cNvPr id="414" name="テキスト ボックス 413">
            <a:extLst>
              <a:ext uri="{FF2B5EF4-FFF2-40B4-BE49-F238E27FC236}">
                <a16:creationId xmlns:a16="http://schemas.microsoft.com/office/drawing/2014/main" id="{C4838960-A2DD-4180-B6F0-AAC42F52C29F}"/>
              </a:ext>
            </a:extLst>
          </p:cNvPr>
          <p:cNvSpPr txBox="1"/>
          <p:nvPr/>
        </p:nvSpPr>
        <p:spPr>
          <a:xfrm rot="16200000">
            <a:off x="3513825" y="3050319"/>
            <a:ext cx="297437" cy="2123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kumimoji="1" lang="en-US" altLang="ja-JP" sz="800" dirty="0"/>
              <a:t>Kos</a:t>
            </a:r>
          </a:p>
        </p:txBody>
      </p:sp>
      <p:sp>
        <p:nvSpPr>
          <p:cNvPr id="415" name="テキスト ボックス 414">
            <a:extLst>
              <a:ext uri="{FF2B5EF4-FFF2-40B4-BE49-F238E27FC236}">
                <a16:creationId xmlns:a16="http://schemas.microsoft.com/office/drawing/2014/main" id="{12AD8A12-22B5-4452-8CB3-B243B52C519A}"/>
              </a:ext>
            </a:extLst>
          </p:cNvPr>
          <p:cNvSpPr txBox="1"/>
          <p:nvPr/>
        </p:nvSpPr>
        <p:spPr>
          <a:xfrm rot="16200000">
            <a:off x="3586161" y="3114937"/>
            <a:ext cx="429503" cy="2123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kumimoji="1" lang="en-US" altLang="ja-JP" sz="800" dirty="0"/>
              <a:t>SL1302</a:t>
            </a:r>
          </a:p>
        </p:txBody>
      </p:sp>
      <p:sp>
        <p:nvSpPr>
          <p:cNvPr id="416" name="テキスト ボックス 415">
            <a:extLst>
              <a:ext uri="{FF2B5EF4-FFF2-40B4-BE49-F238E27FC236}">
                <a16:creationId xmlns:a16="http://schemas.microsoft.com/office/drawing/2014/main" id="{AF94110D-CD35-43C3-88CF-5D4D213F12C0}"/>
              </a:ext>
            </a:extLst>
          </p:cNvPr>
          <p:cNvSpPr txBox="1"/>
          <p:nvPr/>
        </p:nvSpPr>
        <p:spPr>
          <a:xfrm rot="16200000">
            <a:off x="3719615" y="3114937"/>
            <a:ext cx="429503" cy="2123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kumimoji="1" lang="en-US" altLang="ja-JP" sz="800" dirty="0"/>
              <a:t>SL1304</a:t>
            </a:r>
          </a:p>
        </p:txBody>
      </p:sp>
      <p:sp>
        <p:nvSpPr>
          <p:cNvPr id="417" name="テキスト ボックス 416">
            <a:extLst>
              <a:ext uri="{FF2B5EF4-FFF2-40B4-BE49-F238E27FC236}">
                <a16:creationId xmlns:a16="http://schemas.microsoft.com/office/drawing/2014/main" id="{647F2B48-10E6-476E-A775-F25C042B8340}"/>
              </a:ext>
            </a:extLst>
          </p:cNvPr>
          <p:cNvSpPr txBox="1"/>
          <p:nvPr/>
        </p:nvSpPr>
        <p:spPr>
          <a:xfrm rot="16200000">
            <a:off x="3848096" y="3114937"/>
            <a:ext cx="429503" cy="2123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kumimoji="1" lang="en-US" altLang="ja-JP" sz="800" dirty="0"/>
              <a:t>SL1306</a:t>
            </a:r>
          </a:p>
        </p:txBody>
      </p:sp>
      <p:sp>
        <p:nvSpPr>
          <p:cNvPr id="418" name="テキスト ボックス 417">
            <a:extLst>
              <a:ext uri="{FF2B5EF4-FFF2-40B4-BE49-F238E27FC236}">
                <a16:creationId xmlns:a16="http://schemas.microsoft.com/office/drawing/2014/main" id="{5C6218C2-1F76-4CA0-982C-966D91639407}"/>
              </a:ext>
            </a:extLst>
          </p:cNvPr>
          <p:cNvSpPr txBox="1"/>
          <p:nvPr/>
        </p:nvSpPr>
        <p:spPr>
          <a:xfrm rot="16200000">
            <a:off x="3980450" y="3114937"/>
            <a:ext cx="429503" cy="2123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kumimoji="1" lang="en-US" altLang="ja-JP" sz="800" dirty="0"/>
              <a:t>SL1308</a:t>
            </a:r>
          </a:p>
        </p:txBody>
      </p:sp>
      <p:sp>
        <p:nvSpPr>
          <p:cNvPr id="419" name="テキスト ボックス 418">
            <a:extLst>
              <a:ext uri="{FF2B5EF4-FFF2-40B4-BE49-F238E27FC236}">
                <a16:creationId xmlns:a16="http://schemas.microsoft.com/office/drawing/2014/main" id="{FE88982D-0DF6-48A3-8AEC-FFC107A9282F}"/>
              </a:ext>
            </a:extLst>
          </p:cNvPr>
          <p:cNvSpPr txBox="1"/>
          <p:nvPr/>
        </p:nvSpPr>
        <p:spPr>
          <a:xfrm rot="16200000">
            <a:off x="4113579" y="3114937"/>
            <a:ext cx="429503" cy="2123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kumimoji="1" lang="en-US" altLang="ja-JP" sz="800" dirty="0"/>
              <a:t>SL1310</a:t>
            </a:r>
          </a:p>
        </p:txBody>
      </p:sp>
      <p:sp>
        <p:nvSpPr>
          <p:cNvPr id="420" name="テキスト ボックス 419">
            <a:extLst>
              <a:ext uri="{FF2B5EF4-FFF2-40B4-BE49-F238E27FC236}">
                <a16:creationId xmlns:a16="http://schemas.microsoft.com/office/drawing/2014/main" id="{92C60D3C-8B30-48D6-A056-5812043C8BDD}"/>
              </a:ext>
            </a:extLst>
          </p:cNvPr>
          <p:cNvSpPr txBox="1"/>
          <p:nvPr/>
        </p:nvSpPr>
        <p:spPr>
          <a:xfrm rot="16200000">
            <a:off x="4248649" y="3114937"/>
            <a:ext cx="429503" cy="2123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kumimoji="1" lang="en-US" altLang="ja-JP" sz="800" dirty="0"/>
              <a:t>SL1312</a:t>
            </a:r>
          </a:p>
        </p:txBody>
      </p:sp>
      <p:sp>
        <p:nvSpPr>
          <p:cNvPr id="421" name="テキスト ボックス 420">
            <a:extLst>
              <a:ext uri="{FF2B5EF4-FFF2-40B4-BE49-F238E27FC236}">
                <a16:creationId xmlns:a16="http://schemas.microsoft.com/office/drawing/2014/main" id="{D690CEF3-0C57-4D0B-AB6F-6DC42B880B6B}"/>
              </a:ext>
            </a:extLst>
          </p:cNvPr>
          <p:cNvSpPr txBox="1"/>
          <p:nvPr/>
        </p:nvSpPr>
        <p:spPr>
          <a:xfrm rot="16200000">
            <a:off x="4380235" y="3114936"/>
            <a:ext cx="429503" cy="2123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kumimoji="1" lang="en-US" altLang="ja-JP" sz="800" dirty="0"/>
              <a:t>SL1314</a:t>
            </a:r>
          </a:p>
        </p:txBody>
      </p:sp>
      <p:sp>
        <p:nvSpPr>
          <p:cNvPr id="422" name="テキスト ボックス 421">
            <a:extLst>
              <a:ext uri="{FF2B5EF4-FFF2-40B4-BE49-F238E27FC236}">
                <a16:creationId xmlns:a16="http://schemas.microsoft.com/office/drawing/2014/main" id="{DF497A3F-DC99-41E8-95E8-B83E9C65FBB2}"/>
              </a:ext>
            </a:extLst>
          </p:cNvPr>
          <p:cNvSpPr txBox="1"/>
          <p:nvPr/>
        </p:nvSpPr>
        <p:spPr>
          <a:xfrm rot="16200000">
            <a:off x="4514058" y="3114936"/>
            <a:ext cx="429503" cy="2123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kumimoji="1" lang="en-US" altLang="ja-JP" sz="800" dirty="0"/>
              <a:t>SL1316</a:t>
            </a:r>
          </a:p>
        </p:txBody>
      </p:sp>
      <p:sp>
        <p:nvSpPr>
          <p:cNvPr id="423" name="テキスト ボックス 422">
            <a:extLst>
              <a:ext uri="{FF2B5EF4-FFF2-40B4-BE49-F238E27FC236}">
                <a16:creationId xmlns:a16="http://schemas.microsoft.com/office/drawing/2014/main" id="{8B21CDD0-2E44-4557-AB02-2493949678CD}"/>
              </a:ext>
            </a:extLst>
          </p:cNvPr>
          <p:cNvSpPr txBox="1"/>
          <p:nvPr/>
        </p:nvSpPr>
        <p:spPr>
          <a:xfrm rot="16200000">
            <a:off x="4642208" y="3114936"/>
            <a:ext cx="429503" cy="2123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kumimoji="1" lang="en-US" altLang="ja-JP" sz="800" dirty="0"/>
              <a:t>SL1318</a:t>
            </a:r>
          </a:p>
        </p:txBody>
      </p:sp>
      <p:sp>
        <p:nvSpPr>
          <p:cNvPr id="424" name="テキスト ボックス 423">
            <a:extLst>
              <a:ext uri="{FF2B5EF4-FFF2-40B4-BE49-F238E27FC236}">
                <a16:creationId xmlns:a16="http://schemas.microsoft.com/office/drawing/2014/main" id="{D9FF3C29-A590-4AA6-ADFB-83315F04A845}"/>
              </a:ext>
            </a:extLst>
          </p:cNvPr>
          <p:cNvSpPr txBox="1"/>
          <p:nvPr/>
        </p:nvSpPr>
        <p:spPr>
          <a:xfrm rot="16200000">
            <a:off x="4781010" y="3114936"/>
            <a:ext cx="429503" cy="2123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kumimoji="1" lang="en-US" altLang="ja-JP" sz="800" dirty="0"/>
              <a:t>SL1320</a:t>
            </a:r>
          </a:p>
        </p:txBody>
      </p:sp>
      <p:sp>
        <p:nvSpPr>
          <p:cNvPr id="425" name="テキスト ボックス 424">
            <a:extLst>
              <a:ext uri="{FF2B5EF4-FFF2-40B4-BE49-F238E27FC236}">
                <a16:creationId xmlns:a16="http://schemas.microsoft.com/office/drawing/2014/main" id="{2E4468B2-4A30-4D96-9933-6E816CAA0CE1}"/>
              </a:ext>
            </a:extLst>
          </p:cNvPr>
          <p:cNvSpPr txBox="1"/>
          <p:nvPr/>
        </p:nvSpPr>
        <p:spPr>
          <a:xfrm rot="16200000">
            <a:off x="4909160" y="3114936"/>
            <a:ext cx="429503" cy="2123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kumimoji="1" lang="en-US" altLang="ja-JP" sz="800" dirty="0"/>
              <a:t>SL1322</a:t>
            </a:r>
          </a:p>
        </p:txBody>
      </p:sp>
      <p:sp>
        <p:nvSpPr>
          <p:cNvPr id="426" name="テキスト ボックス 425">
            <a:extLst>
              <a:ext uri="{FF2B5EF4-FFF2-40B4-BE49-F238E27FC236}">
                <a16:creationId xmlns:a16="http://schemas.microsoft.com/office/drawing/2014/main" id="{84A03FCC-C308-4766-887C-D9EDADC91EFD}"/>
              </a:ext>
            </a:extLst>
          </p:cNvPr>
          <p:cNvSpPr txBox="1"/>
          <p:nvPr/>
        </p:nvSpPr>
        <p:spPr>
          <a:xfrm rot="16200000">
            <a:off x="5047121" y="3114936"/>
            <a:ext cx="429503" cy="2123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kumimoji="1" lang="en-US" altLang="ja-JP" sz="800" dirty="0"/>
              <a:t>SL1324</a:t>
            </a:r>
          </a:p>
        </p:txBody>
      </p:sp>
      <p:sp>
        <p:nvSpPr>
          <p:cNvPr id="427" name="テキスト ボックス 426">
            <a:extLst>
              <a:ext uri="{FF2B5EF4-FFF2-40B4-BE49-F238E27FC236}">
                <a16:creationId xmlns:a16="http://schemas.microsoft.com/office/drawing/2014/main" id="{8FD7943E-E817-4B42-8602-FB2DE453CA1F}"/>
              </a:ext>
            </a:extLst>
          </p:cNvPr>
          <p:cNvSpPr txBox="1"/>
          <p:nvPr/>
        </p:nvSpPr>
        <p:spPr>
          <a:xfrm rot="16200000">
            <a:off x="5175214" y="3114937"/>
            <a:ext cx="429503" cy="2123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kumimoji="1" lang="en-US" altLang="ja-JP" sz="800" dirty="0"/>
              <a:t>SL1326</a:t>
            </a:r>
          </a:p>
        </p:txBody>
      </p:sp>
      <p:sp>
        <p:nvSpPr>
          <p:cNvPr id="428" name="テキスト ボックス 427">
            <a:extLst>
              <a:ext uri="{FF2B5EF4-FFF2-40B4-BE49-F238E27FC236}">
                <a16:creationId xmlns:a16="http://schemas.microsoft.com/office/drawing/2014/main" id="{10AD8973-DDEE-45A0-9843-B8F401F74CDE}"/>
              </a:ext>
            </a:extLst>
          </p:cNvPr>
          <p:cNvSpPr txBox="1"/>
          <p:nvPr/>
        </p:nvSpPr>
        <p:spPr>
          <a:xfrm rot="16200000">
            <a:off x="5306255" y="3114937"/>
            <a:ext cx="429503" cy="2123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kumimoji="1" lang="en-US" altLang="ja-JP" sz="800" dirty="0"/>
              <a:t>SL1328</a:t>
            </a:r>
          </a:p>
        </p:txBody>
      </p:sp>
      <p:sp>
        <p:nvSpPr>
          <p:cNvPr id="429" name="テキスト ボックス 428">
            <a:extLst>
              <a:ext uri="{FF2B5EF4-FFF2-40B4-BE49-F238E27FC236}">
                <a16:creationId xmlns:a16="http://schemas.microsoft.com/office/drawing/2014/main" id="{02BA3DC5-34C6-4734-938D-DB9D2E01D544}"/>
              </a:ext>
            </a:extLst>
          </p:cNvPr>
          <p:cNvSpPr txBox="1"/>
          <p:nvPr/>
        </p:nvSpPr>
        <p:spPr>
          <a:xfrm rot="16200000">
            <a:off x="5437991" y="3114937"/>
            <a:ext cx="429503" cy="2123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kumimoji="1" lang="en-US" altLang="ja-JP" sz="800" dirty="0"/>
              <a:t>SL1330</a:t>
            </a:r>
          </a:p>
        </p:txBody>
      </p:sp>
      <p:sp>
        <p:nvSpPr>
          <p:cNvPr id="430" name="テキスト ボックス 429">
            <a:extLst>
              <a:ext uri="{FF2B5EF4-FFF2-40B4-BE49-F238E27FC236}">
                <a16:creationId xmlns:a16="http://schemas.microsoft.com/office/drawing/2014/main" id="{C92A029A-E2F9-4D24-9A8E-C1B59BDFDC32}"/>
              </a:ext>
            </a:extLst>
          </p:cNvPr>
          <p:cNvSpPr txBox="1"/>
          <p:nvPr/>
        </p:nvSpPr>
        <p:spPr>
          <a:xfrm rot="16200000">
            <a:off x="5570714" y="3112805"/>
            <a:ext cx="429503" cy="2123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kumimoji="1" lang="en-US" altLang="ja-JP" sz="800" dirty="0"/>
              <a:t>SL1332</a:t>
            </a:r>
          </a:p>
        </p:txBody>
      </p:sp>
      <p:sp>
        <p:nvSpPr>
          <p:cNvPr id="431" name="テキスト ボックス 430">
            <a:extLst>
              <a:ext uri="{FF2B5EF4-FFF2-40B4-BE49-F238E27FC236}">
                <a16:creationId xmlns:a16="http://schemas.microsoft.com/office/drawing/2014/main" id="{8B5DEEF7-E189-4387-A3C3-0EA6844C2B80}"/>
              </a:ext>
            </a:extLst>
          </p:cNvPr>
          <p:cNvSpPr txBox="1"/>
          <p:nvPr/>
        </p:nvSpPr>
        <p:spPr>
          <a:xfrm rot="16200000">
            <a:off x="5704943" y="3112805"/>
            <a:ext cx="429503" cy="2123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kumimoji="1" lang="en-US" altLang="ja-JP" sz="800" dirty="0"/>
              <a:t>SL1334</a:t>
            </a:r>
          </a:p>
        </p:txBody>
      </p:sp>
      <p:sp>
        <p:nvSpPr>
          <p:cNvPr id="432" name="テキスト ボックス 431">
            <a:extLst>
              <a:ext uri="{FF2B5EF4-FFF2-40B4-BE49-F238E27FC236}">
                <a16:creationId xmlns:a16="http://schemas.microsoft.com/office/drawing/2014/main" id="{2B9A019C-0E61-4CE3-9DA9-25F89EF10451}"/>
              </a:ext>
            </a:extLst>
          </p:cNvPr>
          <p:cNvSpPr txBox="1"/>
          <p:nvPr/>
        </p:nvSpPr>
        <p:spPr>
          <a:xfrm rot="16200000">
            <a:off x="5835725" y="3112805"/>
            <a:ext cx="429503" cy="2123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kumimoji="1" lang="en-US" altLang="ja-JP" sz="800" dirty="0"/>
              <a:t>SL1336</a:t>
            </a:r>
          </a:p>
        </p:txBody>
      </p:sp>
      <p:sp>
        <p:nvSpPr>
          <p:cNvPr id="433" name="テキスト ボックス 432">
            <a:extLst>
              <a:ext uri="{FF2B5EF4-FFF2-40B4-BE49-F238E27FC236}">
                <a16:creationId xmlns:a16="http://schemas.microsoft.com/office/drawing/2014/main" id="{409011F3-BA6A-4B00-A722-43C7FBF93047}"/>
              </a:ext>
            </a:extLst>
          </p:cNvPr>
          <p:cNvSpPr txBox="1"/>
          <p:nvPr/>
        </p:nvSpPr>
        <p:spPr>
          <a:xfrm rot="16200000">
            <a:off x="5967321" y="3112805"/>
            <a:ext cx="429503" cy="2123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kumimoji="1" lang="en-US" altLang="ja-JP" sz="800" dirty="0"/>
              <a:t>SL1338</a:t>
            </a:r>
          </a:p>
        </p:txBody>
      </p:sp>
      <p:sp>
        <p:nvSpPr>
          <p:cNvPr id="436" name="テキスト ボックス 435">
            <a:extLst>
              <a:ext uri="{FF2B5EF4-FFF2-40B4-BE49-F238E27FC236}">
                <a16:creationId xmlns:a16="http://schemas.microsoft.com/office/drawing/2014/main" id="{DB6FEBC9-94B3-48C7-AFC7-BD64AD9F0F8D}"/>
              </a:ext>
            </a:extLst>
          </p:cNvPr>
          <p:cNvSpPr txBox="1"/>
          <p:nvPr/>
        </p:nvSpPr>
        <p:spPr>
          <a:xfrm rot="16200000">
            <a:off x="6727402" y="5127744"/>
            <a:ext cx="297102" cy="21380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kumimoji="1" lang="en-US" altLang="ja-JP" sz="800" dirty="0" err="1"/>
              <a:t>Tak</a:t>
            </a:r>
            <a:endParaRPr kumimoji="1" lang="en-US" altLang="ja-JP" sz="800" dirty="0"/>
          </a:p>
        </p:txBody>
      </p:sp>
      <p:sp>
        <p:nvSpPr>
          <p:cNvPr id="437" name="テキスト ボックス 436">
            <a:extLst>
              <a:ext uri="{FF2B5EF4-FFF2-40B4-BE49-F238E27FC236}">
                <a16:creationId xmlns:a16="http://schemas.microsoft.com/office/drawing/2014/main" id="{164D0537-BDFC-46E9-82E0-F1C79119FBD2}"/>
              </a:ext>
            </a:extLst>
          </p:cNvPr>
          <p:cNvSpPr txBox="1"/>
          <p:nvPr/>
        </p:nvSpPr>
        <p:spPr>
          <a:xfrm rot="16200000">
            <a:off x="6789463" y="5194744"/>
            <a:ext cx="431101" cy="21380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kumimoji="1" lang="en-US" altLang="ja-JP" sz="800" dirty="0"/>
              <a:t>SL1202</a:t>
            </a:r>
          </a:p>
        </p:txBody>
      </p:sp>
      <p:sp>
        <p:nvSpPr>
          <p:cNvPr id="438" name="テキスト ボックス 437">
            <a:extLst>
              <a:ext uri="{FF2B5EF4-FFF2-40B4-BE49-F238E27FC236}">
                <a16:creationId xmlns:a16="http://schemas.microsoft.com/office/drawing/2014/main" id="{CD383611-E864-463D-A17F-AE6B5C6E574F}"/>
              </a:ext>
            </a:extLst>
          </p:cNvPr>
          <p:cNvSpPr txBox="1"/>
          <p:nvPr/>
        </p:nvSpPr>
        <p:spPr>
          <a:xfrm rot="16200000">
            <a:off x="6920738" y="5194744"/>
            <a:ext cx="431101" cy="21380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kumimoji="1" lang="en-US" altLang="ja-JP" sz="800" dirty="0"/>
              <a:t>SL1204</a:t>
            </a:r>
          </a:p>
        </p:txBody>
      </p:sp>
      <p:sp>
        <p:nvSpPr>
          <p:cNvPr id="439" name="テキスト ボックス 438">
            <a:extLst>
              <a:ext uri="{FF2B5EF4-FFF2-40B4-BE49-F238E27FC236}">
                <a16:creationId xmlns:a16="http://schemas.microsoft.com/office/drawing/2014/main" id="{976A9898-FDF4-4401-BBF2-13CA105B8799}"/>
              </a:ext>
            </a:extLst>
          </p:cNvPr>
          <p:cNvSpPr txBox="1"/>
          <p:nvPr/>
        </p:nvSpPr>
        <p:spPr>
          <a:xfrm rot="16200000">
            <a:off x="7048793" y="5194744"/>
            <a:ext cx="431101" cy="21380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kumimoji="1" lang="en-US" altLang="ja-JP" sz="800" dirty="0"/>
              <a:t>SL1206</a:t>
            </a:r>
          </a:p>
        </p:txBody>
      </p:sp>
      <p:sp>
        <p:nvSpPr>
          <p:cNvPr id="440" name="テキスト ボックス 439">
            <a:extLst>
              <a:ext uri="{FF2B5EF4-FFF2-40B4-BE49-F238E27FC236}">
                <a16:creationId xmlns:a16="http://schemas.microsoft.com/office/drawing/2014/main" id="{789ACA59-A741-42CC-B568-FE66DF67432E}"/>
              </a:ext>
            </a:extLst>
          </p:cNvPr>
          <p:cNvSpPr txBox="1"/>
          <p:nvPr/>
        </p:nvSpPr>
        <p:spPr>
          <a:xfrm rot="16200000">
            <a:off x="7178614" y="5194744"/>
            <a:ext cx="431101" cy="21380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kumimoji="1" lang="en-US" altLang="ja-JP" sz="800" dirty="0"/>
              <a:t>SL1208</a:t>
            </a:r>
          </a:p>
        </p:txBody>
      </p:sp>
      <p:sp>
        <p:nvSpPr>
          <p:cNvPr id="441" name="テキスト ボックス 440">
            <a:extLst>
              <a:ext uri="{FF2B5EF4-FFF2-40B4-BE49-F238E27FC236}">
                <a16:creationId xmlns:a16="http://schemas.microsoft.com/office/drawing/2014/main" id="{33B949D6-C5A9-426E-B9D2-DF11772FCA3F}"/>
              </a:ext>
            </a:extLst>
          </p:cNvPr>
          <p:cNvSpPr txBox="1"/>
          <p:nvPr/>
        </p:nvSpPr>
        <p:spPr>
          <a:xfrm rot="16200000">
            <a:off x="7308557" y="5194744"/>
            <a:ext cx="431101" cy="21380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kumimoji="1" lang="en-US" altLang="ja-JP" sz="800" dirty="0"/>
              <a:t>SL1210</a:t>
            </a:r>
          </a:p>
        </p:txBody>
      </p:sp>
      <p:sp>
        <p:nvSpPr>
          <p:cNvPr id="442" name="テキスト ボックス 441">
            <a:extLst>
              <a:ext uri="{FF2B5EF4-FFF2-40B4-BE49-F238E27FC236}">
                <a16:creationId xmlns:a16="http://schemas.microsoft.com/office/drawing/2014/main" id="{8D04D6DE-034D-414D-A9CA-1ABDDA8BAD8A}"/>
              </a:ext>
            </a:extLst>
          </p:cNvPr>
          <p:cNvSpPr txBox="1"/>
          <p:nvPr/>
        </p:nvSpPr>
        <p:spPr>
          <a:xfrm rot="16200000">
            <a:off x="7439506" y="5194744"/>
            <a:ext cx="431101" cy="21380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kumimoji="1" lang="en-US" altLang="ja-JP" sz="800" dirty="0"/>
              <a:t>SL1212</a:t>
            </a:r>
          </a:p>
        </p:txBody>
      </p:sp>
      <p:sp>
        <p:nvSpPr>
          <p:cNvPr id="443" name="テキスト ボックス 442">
            <a:extLst>
              <a:ext uri="{FF2B5EF4-FFF2-40B4-BE49-F238E27FC236}">
                <a16:creationId xmlns:a16="http://schemas.microsoft.com/office/drawing/2014/main" id="{C30B371A-D60D-4154-9532-377AFC63574D}"/>
              </a:ext>
            </a:extLst>
          </p:cNvPr>
          <p:cNvSpPr txBox="1"/>
          <p:nvPr/>
        </p:nvSpPr>
        <p:spPr>
          <a:xfrm rot="16200000">
            <a:off x="7569997" y="5194744"/>
            <a:ext cx="431101" cy="21380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kumimoji="1" lang="en-US" altLang="ja-JP" sz="800" dirty="0"/>
              <a:t>SL1214</a:t>
            </a:r>
          </a:p>
        </p:txBody>
      </p:sp>
      <p:sp>
        <p:nvSpPr>
          <p:cNvPr id="444" name="テキスト ボックス 443">
            <a:extLst>
              <a:ext uri="{FF2B5EF4-FFF2-40B4-BE49-F238E27FC236}">
                <a16:creationId xmlns:a16="http://schemas.microsoft.com/office/drawing/2014/main" id="{B4C1D7F9-828A-44A0-99FA-1A9A1EE55412}"/>
              </a:ext>
            </a:extLst>
          </p:cNvPr>
          <p:cNvSpPr txBox="1"/>
          <p:nvPr/>
        </p:nvSpPr>
        <p:spPr>
          <a:xfrm rot="16200000">
            <a:off x="7697886" y="5194744"/>
            <a:ext cx="431101" cy="21380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kumimoji="1" lang="en-US" altLang="ja-JP" sz="800" dirty="0"/>
              <a:t>SL1216</a:t>
            </a:r>
          </a:p>
        </p:txBody>
      </p:sp>
      <p:sp>
        <p:nvSpPr>
          <p:cNvPr id="265" name="正方形/長方形 264">
            <a:extLst>
              <a:ext uri="{FF2B5EF4-FFF2-40B4-BE49-F238E27FC236}">
                <a16:creationId xmlns:a16="http://schemas.microsoft.com/office/drawing/2014/main" id="{EB86AFA9-86A1-44BD-B9E2-4F0C70D18F51}"/>
              </a:ext>
            </a:extLst>
          </p:cNvPr>
          <p:cNvSpPr/>
          <p:nvPr/>
        </p:nvSpPr>
        <p:spPr>
          <a:xfrm>
            <a:off x="538871" y="1308110"/>
            <a:ext cx="331017" cy="335085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45" name="テキスト ボックス 444">
            <a:extLst>
              <a:ext uri="{FF2B5EF4-FFF2-40B4-BE49-F238E27FC236}">
                <a16:creationId xmlns:a16="http://schemas.microsoft.com/office/drawing/2014/main" id="{04139BF8-1EFE-42BE-9153-72F49353871C}"/>
              </a:ext>
            </a:extLst>
          </p:cNvPr>
          <p:cNvSpPr txBox="1"/>
          <p:nvPr/>
        </p:nvSpPr>
        <p:spPr>
          <a:xfrm rot="16200000">
            <a:off x="7829327" y="5194744"/>
            <a:ext cx="431101" cy="21380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kumimoji="1" lang="en-US" altLang="ja-JP" sz="800" dirty="0"/>
              <a:t>SL1218</a:t>
            </a:r>
          </a:p>
        </p:txBody>
      </p:sp>
      <p:sp>
        <p:nvSpPr>
          <p:cNvPr id="446" name="テキスト ボックス 445">
            <a:extLst>
              <a:ext uri="{FF2B5EF4-FFF2-40B4-BE49-F238E27FC236}">
                <a16:creationId xmlns:a16="http://schemas.microsoft.com/office/drawing/2014/main" id="{C0D31893-5C82-4B65-A965-955C1E9003DC}"/>
              </a:ext>
            </a:extLst>
          </p:cNvPr>
          <p:cNvSpPr txBox="1"/>
          <p:nvPr/>
        </p:nvSpPr>
        <p:spPr>
          <a:xfrm rot="16200000">
            <a:off x="7959148" y="5194744"/>
            <a:ext cx="431101" cy="21380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kumimoji="1" lang="en-US" altLang="ja-JP" sz="800" dirty="0"/>
              <a:t>SL1220</a:t>
            </a:r>
          </a:p>
        </p:txBody>
      </p:sp>
      <p:sp>
        <p:nvSpPr>
          <p:cNvPr id="447" name="テキスト ボックス 446">
            <a:extLst>
              <a:ext uri="{FF2B5EF4-FFF2-40B4-BE49-F238E27FC236}">
                <a16:creationId xmlns:a16="http://schemas.microsoft.com/office/drawing/2014/main" id="{1649B0C0-5F46-4EBC-9C66-AC9677CBF7D8}"/>
              </a:ext>
            </a:extLst>
          </p:cNvPr>
          <p:cNvSpPr txBox="1"/>
          <p:nvPr/>
        </p:nvSpPr>
        <p:spPr>
          <a:xfrm rot="16200000">
            <a:off x="8088208" y="5194744"/>
            <a:ext cx="431101" cy="21380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kumimoji="1" lang="en-US" altLang="ja-JP" sz="800" dirty="0"/>
              <a:t>SL1222</a:t>
            </a:r>
          </a:p>
        </p:txBody>
      </p:sp>
      <p:sp>
        <p:nvSpPr>
          <p:cNvPr id="448" name="テキスト ボックス 447">
            <a:extLst>
              <a:ext uri="{FF2B5EF4-FFF2-40B4-BE49-F238E27FC236}">
                <a16:creationId xmlns:a16="http://schemas.microsoft.com/office/drawing/2014/main" id="{8D53AA94-410B-4746-ABBD-3208451718B0}"/>
              </a:ext>
            </a:extLst>
          </p:cNvPr>
          <p:cNvSpPr txBox="1"/>
          <p:nvPr/>
        </p:nvSpPr>
        <p:spPr>
          <a:xfrm rot="16200000">
            <a:off x="8219649" y="5194743"/>
            <a:ext cx="431101" cy="21380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kumimoji="1" lang="en-US" altLang="ja-JP" sz="800" dirty="0"/>
              <a:t>SL1224</a:t>
            </a:r>
          </a:p>
        </p:txBody>
      </p:sp>
      <p:sp>
        <p:nvSpPr>
          <p:cNvPr id="449" name="テキスト ボックス 448">
            <a:extLst>
              <a:ext uri="{FF2B5EF4-FFF2-40B4-BE49-F238E27FC236}">
                <a16:creationId xmlns:a16="http://schemas.microsoft.com/office/drawing/2014/main" id="{9F0A6762-CBB6-424D-BB01-72DADB04711B}"/>
              </a:ext>
            </a:extLst>
          </p:cNvPr>
          <p:cNvSpPr txBox="1"/>
          <p:nvPr/>
        </p:nvSpPr>
        <p:spPr>
          <a:xfrm rot="16200000">
            <a:off x="8350902" y="5194743"/>
            <a:ext cx="431101" cy="21380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kumimoji="1" lang="en-US" altLang="ja-JP" sz="800" dirty="0"/>
              <a:t>SL1226</a:t>
            </a:r>
          </a:p>
        </p:txBody>
      </p:sp>
      <p:sp>
        <p:nvSpPr>
          <p:cNvPr id="450" name="テキスト ボックス 449">
            <a:extLst>
              <a:ext uri="{FF2B5EF4-FFF2-40B4-BE49-F238E27FC236}">
                <a16:creationId xmlns:a16="http://schemas.microsoft.com/office/drawing/2014/main" id="{90212EEE-3E63-41FB-BE5E-401CED5E06F6}"/>
              </a:ext>
            </a:extLst>
          </p:cNvPr>
          <p:cNvSpPr txBox="1"/>
          <p:nvPr/>
        </p:nvSpPr>
        <p:spPr>
          <a:xfrm rot="16200000">
            <a:off x="8480901" y="5194743"/>
            <a:ext cx="431101" cy="21380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kumimoji="1" lang="en-US" altLang="ja-JP" sz="800" dirty="0"/>
              <a:t>SL1228</a:t>
            </a:r>
          </a:p>
        </p:txBody>
      </p:sp>
      <p:sp>
        <p:nvSpPr>
          <p:cNvPr id="451" name="テキスト ボックス 450">
            <a:extLst>
              <a:ext uri="{FF2B5EF4-FFF2-40B4-BE49-F238E27FC236}">
                <a16:creationId xmlns:a16="http://schemas.microsoft.com/office/drawing/2014/main" id="{CAEFE702-34EF-45C1-AFC4-D489F8FCF9EA}"/>
              </a:ext>
            </a:extLst>
          </p:cNvPr>
          <p:cNvSpPr txBox="1"/>
          <p:nvPr/>
        </p:nvSpPr>
        <p:spPr>
          <a:xfrm rot="16200000">
            <a:off x="8612567" y="5194743"/>
            <a:ext cx="431101" cy="21380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kumimoji="1" lang="en-US" altLang="ja-JP" sz="800" dirty="0"/>
              <a:t>SL1230</a:t>
            </a:r>
          </a:p>
        </p:txBody>
      </p:sp>
      <p:sp>
        <p:nvSpPr>
          <p:cNvPr id="452" name="テキスト ボックス 451">
            <a:extLst>
              <a:ext uri="{FF2B5EF4-FFF2-40B4-BE49-F238E27FC236}">
                <a16:creationId xmlns:a16="http://schemas.microsoft.com/office/drawing/2014/main" id="{9CBEDB46-64FE-4C66-A155-1B242CFCA687}"/>
              </a:ext>
            </a:extLst>
          </p:cNvPr>
          <p:cNvSpPr txBox="1"/>
          <p:nvPr/>
        </p:nvSpPr>
        <p:spPr>
          <a:xfrm rot="16200000">
            <a:off x="8742734" y="5194743"/>
            <a:ext cx="431101" cy="21380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kumimoji="1" lang="en-US" altLang="ja-JP" sz="800" dirty="0"/>
              <a:t>SL1232</a:t>
            </a:r>
          </a:p>
        </p:txBody>
      </p:sp>
      <p:sp>
        <p:nvSpPr>
          <p:cNvPr id="453" name="テキスト ボックス 452">
            <a:extLst>
              <a:ext uri="{FF2B5EF4-FFF2-40B4-BE49-F238E27FC236}">
                <a16:creationId xmlns:a16="http://schemas.microsoft.com/office/drawing/2014/main" id="{0D2183A2-2AE0-46A8-8820-CCCD138768A7}"/>
              </a:ext>
            </a:extLst>
          </p:cNvPr>
          <p:cNvSpPr txBox="1"/>
          <p:nvPr/>
        </p:nvSpPr>
        <p:spPr>
          <a:xfrm rot="16200000">
            <a:off x="8870052" y="5194743"/>
            <a:ext cx="431101" cy="21380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kumimoji="1" lang="en-US" altLang="ja-JP" sz="800" dirty="0"/>
              <a:t>SL1234</a:t>
            </a:r>
          </a:p>
        </p:txBody>
      </p:sp>
      <p:sp>
        <p:nvSpPr>
          <p:cNvPr id="454" name="テキスト ボックス 453">
            <a:extLst>
              <a:ext uri="{FF2B5EF4-FFF2-40B4-BE49-F238E27FC236}">
                <a16:creationId xmlns:a16="http://schemas.microsoft.com/office/drawing/2014/main" id="{2CE27C06-D1BC-4779-898E-F6409896F48F}"/>
              </a:ext>
            </a:extLst>
          </p:cNvPr>
          <p:cNvSpPr txBox="1"/>
          <p:nvPr/>
        </p:nvSpPr>
        <p:spPr>
          <a:xfrm rot="16200000">
            <a:off x="9000386" y="5194743"/>
            <a:ext cx="431101" cy="21380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kumimoji="1" lang="en-US" altLang="ja-JP" sz="800" dirty="0"/>
              <a:t>SL1236</a:t>
            </a:r>
          </a:p>
        </p:txBody>
      </p:sp>
      <p:sp>
        <p:nvSpPr>
          <p:cNvPr id="455" name="テキスト ボックス 454">
            <a:extLst>
              <a:ext uri="{FF2B5EF4-FFF2-40B4-BE49-F238E27FC236}">
                <a16:creationId xmlns:a16="http://schemas.microsoft.com/office/drawing/2014/main" id="{6E4AD461-FF1D-41D7-A6E8-72A07F32A77F}"/>
              </a:ext>
            </a:extLst>
          </p:cNvPr>
          <p:cNvSpPr txBox="1"/>
          <p:nvPr/>
        </p:nvSpPr>
        <p:spPr>
          <a:xfrm rot="16200000">
            <a:off x="9130553" y="5194743"/>
            <a:ext cx="431101" cy="21380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kumimoji="1" lang="en-US" altLang="ja-JP" sz="800" dirty="0"/>
              <a:t>SL1238</a:t>
            </a:r>
          </a:p>
        </p:txBody>
      </p:sp>
      <p:sp>
        <p:nvSpPr>
          <p:cNvPr id="456" name="テキスト ボックス 455">
            <a:extLst>
              <a:ext uri="{FF2B5EF4-FFF2-40B4-BE49-F238E27FC236}">
                <a16:creationId xmlns:a16="http://schemas.microsoft.com/office/drawing/2014/main" id="{EF952A64-6995-4165-8DFD-51AFE8C2ED9F}"/>
              </a:ext>
            </a:extLst>
          </p:cNvPr>
          <p:cNvSpPr txBox="1"/>
          <p:nvPr/>
        </p:nvSpPr>
        <p:spPr>
          <a:xfrm rot="16200000">
            <a:off x="9261662" y="5194743"/>
            <a:ext cx="431101" cy="21380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kumimoji="1" lang="en-US" altLang="ja-JP" sz="800" dirty="0"/>
              <a:t>SL1240</a:t>
            </a:r>
          </a:p>
        </p:txBody>
      </p:sp>
      <p:graphicFrame>
        <p:nvGraphicFramePr>
          <p:cNvPr id="264" name="グラフ 263">
            <a:extLst>
              <a:ext uri="{FF2B5EF4-FFF2-40B4-BE49-F238E27FC236}">
                <a16:creationId xmlns:a16="http://schemas.microsoft.com/office/drawing/2014/main" id="{8C3905B9-25A2-40FA-A378-C050EF05F1A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90357723"/>
              </p:ext>
            </p:extLst>
          </p:nvPr>
        </p:nvGraphicFramePr>
        <p:xfrm>
          <a:off x="86990" y="2295047"/>
          <a:ext cx="3190409" cy="112442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1"/>
          </a:graphicData>
        </a:graphic>
      </p:graphicFrame>
      <p:sp>
        <p:nvSpPr>
          <p:cNvPr id="273" name="正方形/長方形 272">
            <a:extLst>
              <a:ext uri="{FF2B5EF4-FFF2-40B4-BE49-F238E27FC236}">
                <a16:creationId xmlns:a16="http://schemas.microsoft.com/office/drawing/2014/main" id="{D9AEB228-75E4-4D17-98D6-2BD68E118A58}"/>
              </a:ext>
            </a:extLst>
          </p:cNvPr>
          <p:cNvSpPr/>
          <p:nvPr/>
        </p:nvSpPr>
        <p:spPr>
          <a:xfrm>
            <a:off x="1140668" y="1308110"/>
            <a:ext cx="260183" cy="335085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86" name="正方形/長方形 285">
            <a:extLst>
              <a:ext uri="{FF2B5EF4-FFF2-40B4-BE49-F238E27FC236}">
                <a16:creationId xmlns:a16="http://schemas.microsoft.com/office/drawing/2014/main" id="{AFE316C4-ABB6-43FF-979C-35E55EF446AB}"/>
              </a:ext>
            </a:extLst>
          </p:cNvPr>
          <p:cNvSpPr/>
          <p:nvPr/>
        </p:nvSpPr>
        <p:spPr>
          <a:xfrm>
            <a:off x="1672115" y="1308110"/>
            <a:ext cx="191770" cy="335085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88" name="正方形/長方形 287">
            <a:extLst>
              <a:ext uri="{FF2B5EF4-FFF2-40B4-BE49-F238E27FC236}">
                <a16:creationId xmlns:a16="http://schemas.microsoft.com/office/drawing/2014/main" id="{761D3B55-DFC0-4EDC-86DE-A46486209B00}"/>
              </a:ext>
            </a:extLst>
          </p:cNvPr>
          <p:cNvSpPr/>
          <p:nvPr/>
        </p:nvSpPr>
        <p:spPr>
          <a:xfrm>
            <a:off x="2129316" y="1308110"/>
            <a:ext cx="202735" cy="335085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91" name="正方形/長方形 290">
            <a:extLst>
              <a:ext uri="{FF2B5EF4-FFF2-40B4-BE49-F238E27FC236}">
                <a16:creationId xmlns:a16="http://schemas.microsoft.com/office/drawing/2014/main" id="{860F96DC-371A-44A1-A5CF-AABC179A1874}"/>
              </a:ext>
            </a:extLst>
          </p:cNvPr>
          <p:cNvSpPr/>
          <p:nvPr/>
        </p:nvSpPr>
        <p:spPr>
          <a:xfrm>
            <a:off x="2598248" y="1308110"/>
            <a:ext cx="126944" cy="335085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76" name="正方形/長方形 375">
            <a:extLst>
              <a:ext uri="{FF2B5EF4-FFF2-40B4-BE49-F238E27FC236}">
                <a16:creationId xmlns:a16="http://schemas.microsoft.com/office/drawing/2014/main" id="{5FB56157-09A6-4F59-8EE3-D52D9D82B975}"/>
              </a:ext>
            </a:extLst>
          </p:cNvPr>
          <p:cNvSpPr/>
          <p:nvPr/>
        </p:nvSpPr>
        <p:spPr>
          <a:xfrm>
            <a:off x="2860064" y="1308110"/>
            <a:ext cx="200452" cy="335085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aphicFrame>
        <p:nvGraphicFramePr>
          <p:cNvPr id="218" name="グラフ 217">
            <a:extLst>
              <a:ext uri="{FF2B5EF4-FFF2-40B4-BE49-F238E27FC236}">
                <a16:creationId xmlns:a16="http://schemas.microsoft.com/office/drawing/2014/main" id="{50A6F4C3-F460-40A5-AEF4-F17C63E583C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82375556"/>
              </p:ext>
            </p:extLst>
          </p:nvPr>
        </p:nvGraphicFramePr>
        <p:xfrm>
          <a:off x="115653" y="1310523"/>
          <a:ext cx="3206143" cy="11244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2"/>
          </a:graphicData>
        </a:graphic>
      </p:graphicFrame>
      <p:sp>
        <p:nvSpPr>
          <p:cNvPr id="196" name="テキスト ボックス 195">
            <a:extLst>
              <a:ext uri="{FF2B5EF4-FFF2-40B4-BE49-F238E27FC236}">
                <a16:creationId xmlns:a16="http://schemas.microsoft.com/office/drawing/2014/main" id="{67B34D88-6CE4-4D0D-94DD-6CD734AD9E6D}"/>
              </a:ext>
            </a:extLst>
          </p:cNvPr>
          <p:cNvSpPr txBox="1"/>
          <p:nvPr/>
        </p:nvSpPr>
        <p:spPr>
          <a:xfrm rot="16200000">
            <a:off x="361337" y="1985880"/>
            <a:ext cx="296001" cy="2123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kumimoji="1" lang="en-US" altLang="ja-JP" sz="800" dirty="0" err="1"/>
              <a:t>Tak</a:t>
            </a:r>
            <a:endParaRPr kumimoji="1" lang="en-US" altLang="ja-JP" sz="800" dirty="0"/>
          </a:p>
        </p:txBody>
      </p:sp>
      <p:sp>
        <p:nvSpPr>
          <p:cNvPr id="197" name="テキスト ボックス 196">
            <a:extLst>
              <a:ext uri="{FF2B5EF4-FFF2-40B4-BE49-F238E27FC236}">
                <a16:creationId xmlns:a16="http://schemas.microsoft.com/office/drawing/2014/main" id="{CDDE312A-1A1E-4E53-B4D5-DDA094C0F05F}"/>
              </a:ext>
            </a:extLst>
          </p:cNvPr>
          <p:cNvSpPr txBox="1"/>
          <p:nvPr/>
        </p:nvSpPr>
        <p:spPr>
          <a:xfrm rot="16200000">
            <a:off x="423865" y="2052631"/>
            <a:ext cx="429503" cy="2123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kumimoji="1" lang="en-US" altLang="ja-JP" sz="800" dirty="0"/>
              <a:t>SL1202</a:t>
            </a:r>
          </a:p>
        </p:txBody>
      </p:sp>
      <p:sp>
        <p:nvSpPr>
          <p:cNvPr id="198" name="テキスト ボックス 197">
            <a:extLst>
              <a:ext uri="{FF2B5EF4-FFF2-40B4-BE49-F238E27FC236}">
                <a16:creationId xmlns:a16="http://schemas.microsoft.com/office/drawing/2014/main" id="{5583CC76-B1B6-448B-BE0F-75778C4F716F}"/>
              </a:ext>
            </a:extLst>
          </p:cNvPr>
          <p:cNvSpPr txBox="1"/>
          <p:nvPr/>
        </p:nvSpPr>
        <p:spPr>
          <a:xfrm rot="16200000">
            <a:off x="555342" y="2052631"/>
            <a:ext cx="429503" cy="2123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kumimoji="1" lang="en-US" altLang="ja-JP" sz="800" dirty="0"/>
              <a:t>SL1204</a:t>
            </a:r>
          </a:p>
        </p:txBody>
      </p:sp>
      <p:sp>
        <p:nvSpPr>
          <p:cNvPr id="199" name="テキスト ボックス 198">
            <a:extLst>
              <a:ext uri="{FF2B5EF4-FFF2-40B4-BE49-F238E27FC236}">
                <a16:creationId xmlns:a16="http://schemas.microsoft.com/office/drawing/2014/main" id="{263CCAAA-07BE-4B51-9D13-C550CF9D49FE}"/>
              </a:ext>
            </a:extLst>
          </p:cNvPr>
          <p:cNvSpPr txBox="1"/>
          <p:nvPr/>
        </p:nvSpPr>
        <p:spPr>
          <a:xfrm rot="16200000">
            <a:off x="689570" y="2052631"/>
            <a:ext cx="429503" cy="2123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kumimoji="1" lang="en-US" altLang="ja-JP" sz="800" dirty="0"/>
              <a:t>SL1206</a:t>
            </a:r>
          </a:p>
        </p:txBody>
      </p:sp>
      <p:sp>
        <p:nvSpPr>
          <p:cNvPr id="200" name="テキスト ボックス 199">
            <a:extLst>
              <a:ext uri="{FF2B5EF4-FFF2-40B4-BE49-F238E27FC236}">
                <a16:creationId xmlns:a16="http://schemas.microsoft.com/office/drawing/2014/main" id="{09E94DA0-C004-41B1-B01A-FADF8FF6AC46}"/>
              </a:ext>
            </a:extLst>
          </p:cNvPr>
          <p:cNvSpPr txBox="1"/>
          <p:nvPr/>
        </p:nvSpPr>
        <p:spPr>
          <a:xfrm rot="16200000">
            <a:off x="819948" y="2052631"/>
            <a:ext cx="429503" cy="2123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kumimoji="1" lang="en-US" altLang="ja-JP" sz="800" dirty="0"/>
              <a:t>SL1208</a:t>
            </a:r>
          </a:p>
        </p:txBody>
      </p:sp>
      <p:sp>
        <p:nvSpPr>
          <p:cNvPr id="201" name="テキスト ボックス 200">
            <a:extLst>
              <a:ext uri="{FF2B5EF4-FFF2-40B4-BE49-F238E27FC236}">
                <a16:creationId xmlns:a16="http://schemas.microsoft.com/office/drawing/2014/main" id="{A94BE4FC-BD2F-473E-94FA-1A1AF50F5F94}"/>
              </a:ext>
            </a:extLst>
          </p:cNvPr>
          <p:cNvSpPr txBox="1"/>
          <p:nvPr/>
        </p:nvSpPr>
        <p:spPr>
          <a:xfrm rot="16200000">
            <a:off x="953076" y="2052631"/>
            <a:ext cx="429503" cy="2123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kumimoji="1" lang="en-US" altLang="ja-JP" sz="800" dirty="0"/>
              <a:t>SL1210</a:t>
            </a:r>
          </a:p>
        </p:txBody>
      </p:sp>
      <p:sp>
        <p:nvSpPr>
          <p:cNvPr id="202" name="テキスト ボックス 201">
            <a:extLst>
              <a:ext uri="{FF2B5EF4-FFF2-40B4-BE49-F238E27FC236}">
                <a16:creationId xmlns:a16="http://schemas.microsoft.com/office/drawing/2014/main" id="{4CBAA8DC-DCA7-44DB-A108-1573856DAC8C}"/>
              </a:ext>
            </a:extLst>
          </p:cNvPr>
          <p:cNvSpPr txBox="1"/>
          <p:nvPr/>
        </p:nvSpPr>
        <p:spPr>
          <a:xfrm rot="16200000">
            <a:off x="1083454" y="2052631"/>
            <a:ext cx="429503" cy="2123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kumimoji="1" lang="en-US" altLang="ja-JP" sz="800" dirty="0"/>
              <a:t>SL1212</a:t>
            </a:r>
          </a:p>
        </p:txBody>
      </p:sp>
      <p:sp>
        <p:nvSpPr>
          <p:cNvPr id="203" name="テキスト ボックス 202">
            <a:extLst>
              <a:ext uri="{FF2B5EF4-FFF2-40B4-BE49-F238E27FC236}">
                <a16:creationId xmlns:a16="http://schemas.microsoft.com/office/drawing/2014/main" id="{F021595C-0D27-4EC2-A525-1F5E20E9BA17}"/>
              </a:ext>
            </a:extLst>
          </p:cNvPr>
          <p:cNvSpPr txBox="1"/>
          <p:nvPr/>
        </p:nvSpPr>
        <p:spPr>
          <a:xfrm rot="16200000">
            <a:off x="1217127" y="2052631"/>
            <a:ext cx="429503" cy="2123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kumimoji="1" lang="en-US" altLang="ja-JP" sz="800" dirty="0"/>
              <a:t>SL1214</a:t>
            </a:r>
          </a:p>
        </p:txBody>
      </p:sp>
      <p:sp>
        <p:nvSpPr>
          <p:cNvPr id="204" name="テキスト ボックス 203">
            <a:extLst>
              <a:ext uri="{FF2B5EF4-FFF2-40B4-BE49-F238E27FC236}">
                <a16:creationId xmlns:a16="http://schemas.microsoft.com/office/drawing/2014/main" id="{0ABDED96-C71F-48DD-AACD-8CC0AEE563FD}"/>
              </a:ext>
            </a:extLst>
          </p:cNvPr>
          <p:cNvSpPr txBox="1"/>
          <p:nvPr/>
        </p:nvSpPr>
        <p:spPr>
          <a:xfrm rot="16200000">
            <a:off x="1348604" y="2052632"/>
            <a:ext cx="429503" cy="2123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kumimoji="1" lang="en-US" altLang="ja-JP" sz="800" dirty="0"/>
              <a:t>SL1216</a:t>
            </a:r>
          </a:p>
        </p:txBody>
      </p:sp>
      <p:sp>
        <p:nvSpPr>
          <p:cNvPr id="205" name="テキスト ボックス 204">
            <a:extLst>
              <a:ext uri="{FF2B5EF4-FFF2-40B4-BE49-F238E27FC236}">
                <a16:creationId xmlns:a16="http://schemas.microsoft.com/office/drawing/2014/main" id="{19C96B8B-5A9A-4BB5-9E67-94B9330BB83A}"/>
              </a:ext>
            </a:extLst>
          </p:cNvPr>
          <p:cNvSpPr txBox="1"/>
          <p:nvPr/>
        </p:nvSpPr>
        <p:spPr>
          <a:xfrm rot="16200000">
            <a:off x="1482833" y="2052632"/>
            <a:ext cx="429503" cy="2123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kumimoji="1" lang="en-US" altLang="ja-JP" sz="800" dirty="0"/>
              <a:t>SL1218</a:t>
            </a:r>
          </a:p>
        </p:txBody>
      </p:sp>
      <p:sp>
        <p:nvSpPr>
          <p:cNvPr id="206" name="テキスト ボックス 205">
            <a:extLst>
              <a:ext uri="{FF2B5EF4-FFF2-40B4-BE49-F238E27FC236}">
                <a16:creationId xmlns:a16="http://schemas.microsoft.com/office/drawing/2014/main" id="{9B279AD8-6BA2-49BC-B814-994D2A41EA0B}"/>
              </a:ext>
            </a:extLst>
          </p:cNvPr>
          <p:cNvSpPr txBox="1"/>
          <p:nvPr/>
        </p:nvSpPr>
        <p:spPr>
          <a:xfrm rot="16200000">
            <a:off x="1613210" y="2052632"/>
            <a:ext cx="429503" cy="2123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kumimoji="1" lang="en-US" altLang="ja-JP" sz="800" dirty="0"/>
              <a:t>SL1220</a:t>
            </a:r>
          </a:p>
        </p:txBody>
      </p:sp>
      <p:sp>
        <p:nvSpPr>
          <p:cNvPr id="207" name="テキスト ボックス 206">
            <a:extLst>
              <a:ext uri="{FF2B5EF4-FFF2-40B4-BE49-F238E27FC236}">
                <a16:creationId xmlns:a16="http://schemas.microsoft.com/office/drawing/2014/main" id="{10C9C6BF-88B9-4117-A09E-084F4FF738F6}"/>
              </a:ext>
            </a:extLst>
          </p:cNvPr>
          <p:cNvSpPr txBox="1"/>
          <p:nvPr/>
        </p:nvSpPr>
        <p:spPr>
          <a:xfrm rot="16200000">
            <a:off x="1742488" y="2052632"/>
            <a:ext cx="429503" cy="2123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kumimoji="1" lang="en-US" altLang="ja-JP" sz="800" dirty="0"/>
              <a:t>SL1222</a:t>
            </a:r>
          </a:p>
        </p:txBody>
      </p:sp>
      <p:sp>
        <p:nvSpPr>
          <p:cNvPr id="208" name="テキスト ボックス 207">
            <a:extLst>
              <a:ext uri="{FF2B5EF4-FFF2-40B4-BE49-F238E27FC236}">
                <a16:creationId xmlns:a16="http://schemas.microsoft.com/office/drawing/2014/main" id="{8D1FFD1A-04E3-497B-9C71-0451D411B439}"/>
              </a:ext>
            </a:extLst>
          </p:cNvPr>
          <p:cNvSpPr txBox="1"/>
          <p:nvPr/>
        </p:nvSpPr>
        <p:spPr>
          <a:xfrm rot="16200000">
            <a:off x="1876716" y="2052632"/>
            <a:ext cx="429503" cy="2123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kumimoji="1" lang="en-US" altLang="ja-JP" sz="800" dirty="0"/>
              <a:t>SL1224</a:t>
            </a:r>
          </a:p>
        </p:txBody>
      </p:sp>
      <p:sp>
        <p:nvSpPr>
          <p:cNvPr id="209" name="テキスト ボックス 208">
            <a:extLst>
              <a:ext uri="{FF2B5EF4-FFF2-40B4-BE49-F238E27FC236}">
                <a16:creationId xmlns:a16="http://schemas.microsoft.com/office/drawing/2014/main" id="{91F13BB8-4015-4A70-94DE-95DE85A743C0}"/>
              </a:ext>
            </a:extLst>
          </p:cNvPr>
          <p:cNvSpPr txBox="1"/>
          <p:nvPr/>
        </p:nvSpPr>
        <p:spPr>
          <a:xfrm rot="16200000">
            <a:off x="2011146" y="2052632"/>
            <a:ext cx="429503" cy="2123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kumimoji="1" lang="en-US" altLang="ja-JP" sz="800" dirty="0"/>
              <a:t>SL1226</a:t>
            </a:r>
          </a:p>
        </p:txBody>
      </p:sp>
      <p:sp>
        <p:nvSpPr>
          <p:cNvPr id="210" name="テキスト ボックス 209">
            <a:extLst>
              <a:ext uri="{FF2B5EF4-FFF2-40B4-BE49-F238E27FC236}">
                <a16:creationId xmlns:a16="http://schemas.microsoft.com/office/drawing/2014/main" id="{A463AB9D-D0CC-43C5-BD71-82C264BABC2D}"/>
              </a:ext>
            </a:extLst>
          </p:cNvPr>
          <p:cNvSpPr txBox="1"/>
          <p:nvPr/>
        </p:nvSpPr>
        <p:spPr>
          <a:xfrm rot="16200000">
            <a:off x="2145730" y="2052632"/>
            <a:ext cx="429503" cy="2123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kumimoji="1" lang="en-US" altLang="ja-JP" sz="800" dirty="0"/>
              <a:t>SL1228</a:t>
            </a:r>
          </a:p>
        </p:txBody>
      </p:sp>
      <p:sp>
        <p:nvSpPr>
          <p:cNvPr id="211" name="テキスト ボックス 210">
            <a:extLst>
              <a:ext uri="{FF2B5EF4-FFF2-40B4-BE49-F238E27FC236}">
                <a16:creationId xmlns:a16="http://schemas.microsoft.com/office/drawing/2014/main" id="{F487F1B5-F87F-4AA3-A77E-F05EFBD2516A}"/>
              </a:ext>
            </a:extLst>
          </p:cNvPr>
          <p:cNvSpPr txBox="1"/>
          <p:nvPr/>
        </p:nvSpPr>
        <p:spPr>
          <a:xfrm rot="16200000">
            <a:off x="2277208" y="2052632"/>
            <a:ext cx="429503" cy="2123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kumimoji="1" lang="en-US" altLang="ja-JP" sz="800" dirty="0"/>
              <a:t>SL1230</a:t>
            </a:r>
          </a:p>
        </p:txBody>
      </p:sp>
      <p:sp>
        <p:nvSpPr>
          <p:cNvPr id="212" name="テキスト ボックス 211">
            <a:extLst>
              <a:ext uri="{FF2B5EF4-FFF2-40B4-BE49-F238E27FC236}">
                <a16:creationId xmlns:a16="http://schemas.microsoft.com/office/drawing/2014/main" id="{5C5A369C-166A-4A9C-8903-0706DC6C9F28}"/>
              </a:ext>
            </a:extLst>
          </p:cNvPr>
          <p:cNvSpPr txBox="1"/>
          <p:nvPr/>
        </p:nvSpPr>
        <p:spPr>
          <a:xfrm rot="16200000">
            <a:off x="2407585" y="2052632"/>
            <a:ext cx="429503" cy="2123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kumimoji="1" lang="en-US" altLang="ja-JP" sz="800" dirty="0"/>
              <a:t>SL1232</a:t>
            </a:r>
          </a:p>
        </p:txBody>
      </p:sp>
      <p:sp>
        <p:nvSpPr>
          <p:cNvPr id="213" name="テキスト ボックス 212">
            <a:extLst>
              <a:ext uri="{FF2B5EF4-FFF2-40B4-BE49-F238E27FC236}">
                <a16:creationId xmlns:a16="http://schemas.microsoft.com/office/drawing/2014/main" id="{5E3782F8-A2AB-493C-BBD9-C82627F4FAB4}"/>
              </a:ext>
            </a:extLst>
          </p:cNvPr>
          <p:cNvSpPr txBox="1"/>
          <p:nvPr/>
        </p:nvSpPr>
        <p:spPr>
          <a:xfrm rot="16200000">
            <a:off x="2541813" y="2052632"/>
            <a:ext cx="429503" cy="2123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kumimoji="1" lang="en-US" altLang="ja-JP" sz="800" dirty="0"/>
              <a:t>SL1234</a:t>
            </a:r>
          </a:p>
        </p:txBody>
      </p:sp>
      <p:sp>
        <p:nvSpPr>
          <p:cNvPr id="214" name="テキスト ボックス 213">
            <a:extLst>
              <a:ext uri="{FF2B5EF4-FFF2-40B4-BE49-F238E27FC236}">
                <a16:creationId xmlns:a16="http://schemas.microsoft.com/office/drawing/2014/main" id="{CF18324C-DD2B-4AB7-83CF-2967ECFC197A}"/>
              </a:ext>
            </a:extLst>
          </p:cNvPr>
          <p:cNvSpPr txBox="1"/>
          <p:nvPr/>
        </p:nvSpPr>
        <p:spPr>
          <a:xfrm rot="16200000">
            <a:off x="2674942" y="2052632"/>
            <a:ext cx="429503" cy="2123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kumimoji="1" lang="en-US" altLang="ja-JP" sz="800" dirty="0"/>
              <a:t>SL1236</a:t>
            </a:r>
          </a:p>
        </p:txBody>
      </p:sp>
      <p:sp>
        <p:nvSpPr>
          <p:cNvPr id="215" name="テキスト ボックス 214">
            <a:extLst>
              <a:ext uri="{FF2B5EF4-FFF2-40B4-BE49-F238E27FC236}">
                <a16:creationId xmlns:a16="http://schemas.microsoft.com/office/drawing/2014/main" id="{66B3FDBC-495D-46EC-96CF-E5A9D4B1FB20}"/>
              </a:ext>
            </a:extLst>
          </p:cNvPr>
          <p:cNvSpPr txBox="1"/>
          <p:nvPr/>
        </p:nvSpPr>
        <p:spPr>
          <a:xfrm rot="16200000">
            <a:off x="2805320" y="2052632"/>
            <a:ext cx="429503" cy="2123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kumimoji="1" lang="en-US" altLang="ja-JP" sz="800" dirty="0"/>
              <a:t>SL1238</a:t>
            </a:r>
          </a:p>
        </p:txBody>
      </p:sp>
      <p:sp>
        <p:nvSpPr>
          <p:cNvPr id="216" name="テキスト ボックス 215">
            <a:extLst>
              <a:ext uri="{FF2B5EF4-FFF2-40B4-BE49-F238E27FC236}">
                <a16:creationId xmlns:a16="http://schemas.microsoft.com/office/drawing/2014/main" id="{F900C6E8-F2A4-46D0-B19C-D158E7C0C9F7}"/>
              </a:ext>
            </a:extLst>
          </p:cNvPr>
          <p:cNvSpPr txBox="1"/>
          <p:nvPr/>
        </p:nvSpPr>
        <p:spPr>
          <a:xfrm rot="16200000">
            <a:off x="2936245" y="2052632"/>
            <a:ext cx="429503" cy="2123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kumimoji="1" lang="en-US" altLang="ja-JP" sz="800" dirty="0"/>
              <a:t>SL1240</a:t>
            </a:r>
          </a:p>
        </p:txBody>
      </p:sp>
      <p:sp>
        <p:nvSpPr>
          <p:cNvPr id="377" name="Text Box 28">
            <a:extLst>
              <a:ext uri="{FF2B5EF4-FFF2-40B4-BE49-F238E27FC236}">
                <a16:creationId xmlns:a16="http://schemas.microsoft.com/office/drawing/2014/main" id="{FEC39076-23C5-409A-8CDC-DA1BE800E6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61210" y="77226"/>
            <a:ext cx="2692667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ja-JP" sz="1200" b="1" dirty="0">
                <a:latin typeface="Arial" panose="020B0604020202020204" pitchFamily="34" charset="0"/>
                <a:ea typeface="Osaka" charset="-128"/>
                <a:cs typeface="Arial" panose="020B0604020202020204" pitchFamily="34" charset="0"/>
              </a:rPr>
              <a:t>Supplementary Fig. S1 (Hori </a:t>
            </a:r>
            <a:r>
              <a:rPr lang="en-US" altLang="ja-JP" sz="1200" b="1" i="1" dirty="0">
                <a:latin typeface="Arial" panose="020B0604020202020204" pitchFamily="34" charset="0"/>
                <a:ea typeface="Osaka" charset="-128"/>
                <a:cs typeface="Arial" panose="020B0604020202020204" pitchFamily="34" charset="0"/>
              </a:rPr>
              <a:t>et al</a:t>
            </a:r>
            <a:r>
              <a:rPr lang="en-US" altLang="ja-JP" sz="1200" b="1" dirty="0">
                <a:latin typeface="Arial" panose="020B0604020202020204" pitchFamily="34" charset="0"/>
                <a:ea typeface="Osaka" charset="-128"/>
                <a:cs typeface="Arial" panose="020B0604020202020204" pitchFamily="34" charset="0"/>
              </a:rPr>
              <a:t>.)</a:t>
            </a:r>
          </a:p>
        </p:txBody>
      </p:sp>
      <p:sp>
        <p:nvSpPr>
          <p:cNvPr id="475" name="正方形/長方形 474">
            <a:extLst>
              <a:ext uri="{FF2B5EF4-FFF2-40B4-BE49-F238E27FC236}">
                <a16:creationId xmlns:a16="http://schemas.microsoft.com/office/drawing/2014/main" id="{9A8A093A-91D7-49EC-8239-D42EC4537CF1}"/>
              </a:ext>
            </a:extLst>
          </p:cNvPr>
          <p:cNvSpPr/>
          <p:nvPr/>
        </p:nvSpPr>
        <p:spPr>
          <a:xfrm>
            <a:off x="509381" y="5524341"/>
            <a:ext cx="274758" cy="922079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76" name="正方形/長方形 475">
            <a:extLst>
              <a:ext uri="{FF2B5EF4-FFF2-40B4-BE49-F238E27FC236}">
                <a16:creationId xmlns:a16="http://schemas.microsoft.com/office/drawing/2014/main" id="{2F540D66-45F8-4041-A99E-DEA3E59FD584}"/>
              </a:ext>
            </a:extLst>
          </p:cNvPr>
          <p:cNvSpPr/>
          <p:nvPr/>
        </p:nvSpPr>
        <p:spPr>
          <a:xfrm>
            <a:off x="990128" y="5524341"/>
            <a:ext cx="273609" cy="922079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77" name="正方形/長方形 476">
            <a:extLst>
              <a:ext uri="{FF2B5EF4-FFF2-40B4-BE49-F238E27FC236}">
                <a16:creationId xmlns:a16="http://schemas.microsoft.com/office/drawing/2014/main" id="{848FA577-7897-4C60-8A09-F79BE3D8A2F2}"/>
              </a:ext>
            </a:extLst>
          </p:cNvPr>
          <p:cNvSpPr/>
          <p:nvPr/>
        </p:nvSpPr>
        <p:spPr>
          <a:xfrm>
            <a:off x="1542903" y="5524341"/>
            <a:ext cx="203206" cy="922079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78" name="正方形/長方形 477">
            <a:extLst>
              <a:ext uri="{FF2B5EF4-FFF2-40B4-BE49-F238E27FC236}">
                <a16:creationId xmlns:a16="http://schemas.microsoft.com/office/drawing/2014/main" id="{AAB670CC-45B6-4EC4-BECF-9ED408F482EF}"/>
              </a:ext>
            </a:extLst>
          </p:cNvPr>
          <p:cNvSpPr/>
          <p:nvPr/>
        </p:nvSpPr>
        <p:spPr>
          <a:xfrm>
            <a:off x="2020894" y="5524341"/>
            <a:ext cx="203669" cy="922079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79" name="正方形/長方形 478">
            <a:extLst>
              <a:ext uri="{FF2B5EF4-FFF2-40B4-BE49-F238E27FC236}">
                <a16:creationId xmlns:a16="http://schemas.microsoft.com/office/drawing/2014/main" id="{4E5AC537-EF76-4EF4-B489-75568B5BF51C}"/>
              </a:ext>
            </a:extLst>
          </p:cNvPr>
          <p:cNvSpPr/>
          <p:nvPr/>
        </p:nvSpPr>
        <p:spPr>
          <a:xfrm>
            <a:off x="2437204" y="5524341"/>
            <a:ext cx="197544" cy="922079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80" name="正方形/長方形 479">
            <a:extLst>
              <a:ext uri="{FF2B5EF4-FFF2-40B4-BE49-F238E27FC236}">
                <a16:creationId xmlns:a16="http://schemas.microsoft.com/office/drawing/2014/main" id="{6783B588-68A7-4419-A432-D22000A971F7}"/>
              </a:ext>
            </a:extLst>
          </p:cNvPr>
          <p:cNvSpPr/>
          <p:nvPr/>
        </p:nvSpPr>
        <p:spPr>
          <a:xfrm>
            <a:off x="2846723" y="5524341"/>
            <a:ext cx="133980" cy="922079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aphicFrame>
        <p:nvGraphicFramePr>
          <p:cNvPr id="280" name="グラフ 279">
            <a:extLst>
              <a:ext uri="{FF2B5EF4-FFF2-40B4-BE49-F238E27FC236}">
                <a16:creationId xmlns:a16="http://schemas.microsoft.com/office/drawing/2014/main" id="{0C850D18-A853-458E-9312-4C9EFA4AB40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43270968"/>
              </p:ext>
            </p:extLst>
          </p:nvPr>
        </p:nvGraphicFramePr>
        <p:xfrm>
          <a:off x="130560" y="5347329"/>
          <a:ext cx="3172608" cy="11286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3"/>
          </a:graphicData>
        </a:graphic>
      </p:graphicFrame>
      <p:sp>
        <p:nvSpPr>
          <p:cNvPr id="313" name="テキスト ボックス 312">
            <a:extLst>
              <a:ext uri="{FF2B5EF4-FFF2-40B4-BE49-F238E27FC236}">
                <a16:creationId xmlns:a16="http://schemas.microsoft.com/office/drawing/2014/main" id="{872869E5-B558-4860-8971-6E1C74140C09}"/>
              </a:ext>
            </a:extLst>
          </p:cNvPr>
          <p:cNvSpPr txBox="1"/>
          <p:nvPr/>
        </p:nvSpPr>
        <p:spPr>
          <a:xfrm rot="16200000">
            <a:off x="321293" y="6100194"/>
            <a:ext cx="298543" cy="21380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kumimoji="1" lang="en-US" altLang="ja-JP" sz="800" dirty="0"/>
              <a:t>Kos</a:t>
            </a:r>
          </a:p>
        </p:txBody>
      </p:sp>
      <p:sp>
        <p:nvSpPr>
          <p:cNvPr id="314" name="テキスト ボックス 313">
            <a:extLst>
              <a:ext uri="{FF2B5EF4-FFF2-40B4-BE49-F238E27FC236}">
                <a16:creationId xmlns:a16="http://schemas.microsoft.com/office/drawing/2014/main" id="{7753991C-14EC-422C-8610-F302639DAAAB}"/>
              </a:ext>
            </a:extLst>
          </p:cNvPr>
          <p:cNvSpPr txBox="1"/>
          <p:nvPr/>
        </p:nvSpPr>
        <p:spPr>
          <a:xfrm rot="16200000">
            <a:off x="393332" y="6165053"/>
            <a:ext cx="431101" cy="21380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kumimoji="1" lang="en-US" altLang="ja-JP" sz="800" dirty="0"/>
              <a:t>SL1302</a:t>
            </a:r>
          </a:p>
        </p:txBody>
      </p:sp>
      <p:sp>
        <p:nvSpPr>
          <p:cNvPr id="315" name="テキスト ボックス 314">
            <a:extLst>
              <a:ext uri="{FF2B5EF4-FFF2-40B4-BE49-F238E27FC236}">
                <a16:creationId xmlns:a16="http://schemas.microsoft.com/office/drawing/2014/main" id="{857621E6-11DD-4784-A7D6-B02712C8B642}"/>
              </a:ext>
            </a:extLst>
          </p:cNvPr>
          <p:cNvSpPr txBox="1"/>
          <p:nvPr/>
        </p:nvSpPr>
        <p:spPr>
          <a:xfrm rot="16200000">
            <a:off x="530458" y="6165053"/>
            <a:ext cx="431101" cy="21380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kumimoji="1" lang="en-US" altLang="ja-JP" sz="800" dirty="0"/>
              <a:t>SL1304</a:t>
            </a:r>
          </a:p>
        </p:txBody>
      </p:sp>
      <p:sp>
        <p:nvSpPr>
          <p:cNvPr id="316" name="テキスト ボックス 315">
            <a:extLst>
              <a:ext uri="{FF2B5EF4-FFF2-40B4-BE49-F238E27FC236}">
                <a16:creationId xmlns:a16="http://schemas.microsoft.com/office/drawing/2014/main" id="{35E77DDF-CF57-4956-8AFB-CEB3B4164875}"/>
              </a:ext>
            </a:extLst>
          </p:cNvPr>
          <p:cNvSpPr txBox="1"/>
          <p:nvPr/>
        </p:nvSpPr>
        <p:spPr>
          <a:xfrm rot="16200000">
            <a:off x="666335" y="6165053"/>
            <a:ext cx="431101" cy="21380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kumimoji="1" lang="en-US" altLang="ja-JP" sz="800" dirty="0"/>
              <a:t>SL1306</a:t>
            </a:r>
          </a:p>
        </p:txBody>
      </p:sp>
      <p:sp>
        <p:nvSpPr>
          <p:cNvPr id="317" name="テキスト ボックス 316">
            <a:extLst>
              <a:ext uri="{FF2B5EF4-FFF2-40B4-BE49-F238E27FC236}">
                <a16:creationId xmlns:a16="http://schemas.microsoft.com/office/drawing/2014/main" id="{2064F68E-760C-4211-BDCA-6E85AFFECB2F}"/>
              </a:ext>
            </a:extLst>
          </p:cNvPr>
          <p:cNvSpPr txBox="1"/>
          <p:nvPr/>
        </p:nvSpPr>
        <p:spPr>
          <a:xfrm rot="16200000">
            <a:off x="805087" y="6165053"/>
            <a:ext cx="431101" cy="21380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kumimoji="1" lang="en-US" altLang="ja-JP" sz="800" dirty="0"/>
              <a:t>SL1308</a:t>
            </a:r>
          </a:p>
        </p:txBody>
      </p:sp>
      <p:sp>
        <p:nvSpPr>
          <p:cNvPr id="318" name="テキスト ボックス 317">
            <a:extLst>
              <a:ext uri="{FF2B5EF4-FFF2-40B4-BE49-F238E27FC236}">
                <a16:creationId xmlns:a16="http://schemas.microsoft.com/office/drawing/2014/main" id="{6570605B-3F2F-4654-A197-5909F3682CEC}"/>
              </a:ext>
            </a:extLst>
          </p:cNvPr>
          <p:cNvSpPr txBox="1"/>
          <p:nvPr/>
        </p:nvSpPr>
        <p:spPr>
          <a:xfrm rot="16200000">
            <a:off x="944619" y="6165053"/>
            <a:ext cx="431101" cy="21380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kumimoji="1" lang="en-US" altLang="ja-JP" sz="800" dirty="0"/>
              <a:t>SL1310</a:t>
            </a:r>
          </a:p>
        </p:txBody>
      </p:sp>
      <p:sp>
        <p:nvSpPr>
          <p:cNvPr id="319" name="テキスト ボックス 318">
            <a:extLst>
              <a:ext uri="{FF2B5EF4-FFF2-40B4-BE49-F238E27FC236}">
                <a16:creationId xmlns:a16="http://schemas.microsoft.com/office/drawing/2014/main" id="{9E9AF3A8-D906-42FE-8804-1B6324BAD4A2}"/>
              </a:ext>
            </a:extLst>
          </p:cNvPr>
          <p:cNvSpPr txBox="1"/>
          <p:nvPr/>
        </p:nvSpPr>
        <p:spPr>
          <a:xfrm rot="16200000">
            <a:off x="1080639" y="6165053"/>
            <a:ext cx="431101" cy="21380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kumimoji="1" lang="en-US" altLang="ja-JP" sz="800" dirty="0"/>
              <a:t>SL1312</a:t>
            </a:r>
          </a:p>
        </p:txBody>
      </p:sp>
      <p:sp>
        <p:nvSpPr>
          <p:cNvPr id="320" name="テキスト ボックス 319">
            <a:extLst>
              <a:ext uri="{FF2B5EF4-FFF2-40B4-BE49-F238E27FC236}">
                <a16:creationId xmlns:a16="http://schemas.microsoft.com/office/drawing/2014/main" id="{3A1AB767-3DA1-49E6-916C-71B9778D3F5E}"/>
              </a:ext>
            </a:extLst>
          </p:cNvPr>
          <p:cNvSpPr txBox="1"/>
          <p:nvPr/>
        </p:nvSpPr>
        <p:spPr>
          <a:xfrm rot="16200000">
            <a:off x="1215884" y="6165052"/>
            <a:ext cx="431101" cy="21380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kumimoji="1" lang="en-US" altLang="ja-JP" sz="800" dirty="0"/>
              <a:t>SL1314</a:t>
            </a:r>
          </a:p>
        </p:txBody>
      </p:sp>
      <p:sp>
        <p:nvSpPr>
          <p:cNvPr id="321" name="テキスト ボックス 320">
            <a:extLst>
              <a:ext uri="{FF2B5EF4-FFF2-40B4-BE49-F238E27FC236}">
                <a16:creationId xmlns:a16="http://schemas.microsoft.com/office/drawing/2014/main" id="{2457B42B-1AF0-40D2-B0C4-AAB21D60E141}"/>
              </a:ext>
            </a:extLst>
          </p:cNvPr>
          <p:cNvSpPr txBox="1"/>
          <p:nvPr/>
        </p:nvSpPr>
        <p:spPr>
          <a:xfrm rot="16200000">
            <a:off x="1356115" y="6165052"/>
            <a:ext cx="431101" cy="21380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kumimoji="1" lang="en-US" altLang="ja-JP" sz="800" dirty="0"/>
              <a:t>SL1316</a:t>
            </a:r>
          </a:p>
        </p:txBody>
      </p:sp>
      <p:sp>
        <p:nvSpPr>
          <p:cNvPr id="322" name="テキスト ボックス 321">
            <a:extLst>
              <a:ext uri="{FF2B5EF4-FFF2-40B4-BE49-F238E27FC236}">
                <a16:creationId xmlns:a16="http://schemas.microsoft.com/office/drawing/2014/main" id="{5A0D3621-BCC0-4873-B1FA-429B04F65365}"/>
              </a:ext>
            </a:extLst>
          </p:cNvPr>
          <p:cNvSpPr txBox="1"/>
          <p:nvPr/>
        </p:nvSpPr>
        <p:spPr>
          <a:xfrm rot="16200000">
            <a:off x="1494392" y="6165052"/>
            <a:ext cx="431101" cy="21380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kumimoji="1" lang="en-US" altLang="ja-JP" sz="800" dirty="0"/>
              <a:t>SL1318</a:t>
            </a:r>
          </a:p>
        </p:txBody>
      </p:sp>
      <p:sp>
        <p:nvSpPr>
          <p:cNvPr id="323" name="テキスト ボックス 322">
            <a:extLst>
              <a:ext uri="{FF2B5EF4-FFF2-40B4-BE49-F238E27FC236}">
                <a16:creationId xmlns:a16="http://schemas.microsoft.com/office/drawing/2014/main" id="{E5DD182A-073E-49B3-87D2-C87CDD87C576}"/>
              </a:ext>
            </a:extLst>
          </p:cNvPr>
          <p:cNvSpPr txBox="1"/>
          <p:nvPr/>
        </p:nvSpPr>
        <p:spPr>
          <a:xfrm rot="16200000">
            <a:off x="1633146" y="6165052"/>
            <a:ext cx="431101" cy="21380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kumimoji="1" lang="en-US" altLang="ja-JP" sz="800" dirty="0"/>
              <a:t>SL1320</a:t>
            </a:r>
          </a:p>
        </p:txBody>
      </p:sp>
      <p:sp>
        <p:nvSpPr>
          <p:cNvPr id="324" name="テキスト ボックス 323">
            <a:extLst>
              <a:ext uri="{FF2B5EF4-FFF2-40B4-BE49-F238E27FC236}">
                <a16:creationId xmlns:a16="http://schemas.microsoft.com/office/drawing/2014/main" id="{2758B33B-AB5F-4D7A-9000-7D7354378683}"/>
              </a:ext>
            </a:extLst>
          </p:cNvPr>
          <p:cNvSpPr txBox="1"/>
          <p:nvPr/>
        </p:nvSpPr>
        <p:spPr>
          <a:xfrm rot="16200000">
            <a:off x="1765956" y="6165052"/>
            <a:ext cx="431101" cy="21380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kumimoji="1" lang="en-US" altLang="ja-JP" sz="800" dirty="0"/>
              <a:t>SL1322</a:t>
            </a:r>
          </a:p>
        </p:txBody>
      </p:sp>
      <p:sp>
        <p:nvSpPr>
          <p:cNvPr id="325" name="テキスト ボックス 324">
            <a:extLst>
              <a:ext uri="{FF2B5EF4-FFF2-40B4-BE49-F238E27FC236}">
                <a16:creationId xmlns:a16="http://schemas.microsoft.com/office/drawing/2014/main" id="{F56F3691-F1E1-4730-BE6D-5952D0113CC9}"/>
              </a:ext>
            </a:extLst>
          </p:cNvPr>
          <p:cNvSpPr txBox="1"/>
          <p:nvPr/>
        </p:nvSpPr>
        <p:spPr>
          <a:xfrm rot="16200000">
            <a:off x="1906595" y="6165052"/>
            <a:ext cx="431101" cy="21380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kumimoji="1" lang="en-US" altLang="ja-JP" sz="800" dirty="0"/>
              <a:t>SL1324</a:t>
            </a:r>
          </a:p>
        </p:txBody>
      </p:sp>
      <p:sp>
        <p:nvSpPr>
          <p:cNvPr id="326" name="テキスト ボックス 325">
            <a:extLst>
              <a:ext uri="{FF2B5EF4-FFF2-40B4-BE49-F238E27FC236}">
                <a16:creationId xmlns:a16="http://schemas.microsoft.com/office/drawing/2014/main" id="{BA0F1137-A9A7-4A4E-8CE0-0D29EC14D66C}"/>
              </a:ext>
            </a:extLst>
          </p:cNvPr>
          <p:cNvSpPr txBox="1"/>
          <p:nvPr/>
        </p:nvSpPr>
        <p:spPr>
          <a:xfrm rot="16200000">
            <a:off x="2042081" y="6165053"/>
            <a:ext cx="431101" cy="21380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kumimoji="1" lang="en-US" altLang="ja-JP" sz="800" dirty="0"/>
              <a:t>SL1326</a:t>
            </a:r>
          </a:p>
        </p:txBody>
      </p:sp>
      <p:sp>
        <p:nvSpPr>
          <p:cNvPr id="327" name="テキスト ボックス 326">
            <a:extLst>
              <a:ext uri="{FF2B5EF4-FFF2-40B4-BE49-F238E27FC236}">
                <a16:creationId xmlns:a16="http://schemas.microsoft.com/office/drawing/2014/main" id="{9F577CE7-229A-4F43-87A1-DFA24E346C25}"/>
              </a:ext>
            </a:extLst>
          </p:cNvPr>
          <p:cNvSpPr txBox="1"/>
          <p:nvPr/>
        </p:nvSpPr>
        <p:spPr>
          <a:xfrm rot="16200000">
            <a:off x="2180536" y="6165053"/>
            <a:ext cx="431101" cy="21380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kumimoji="1" lang="en-US" altLang="ja-JP" sz="800" dirty="0"/>
              <a:t>SL1328</a:t>
            </a:r>
          </a:p>
        </p:txBody>
      </p:sp>
      <p:sp>
        <p:nvSpPr>
          <p:cNvPr id="328" name="テキスト ボックス 327">
            <a:extLst>
              <a:ext uri="{FF2B5EF4-FFF2-40B4-BE49-F238E27FC236}">
                <a16:creationId xmlns:a16="http://schemas.microsoft.com/office/drawing/2014/main" id="{52DECBA7-6D1F-42E6-A381-128C2B692C4C}"/>
              </a:ext>
            </a:extLst>
          </p:cNvPr>
          <p:cNvSpPr txBox="1"/>
          <p:nvPr/>
        </p:nvSpPr>
        <p:spPr>
          <a:xfrm rot="16200000">
            <a:off x="2318665" y="6165053"/>
            <a:ext cx="431101" cy="21380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kumimoji="1" lang="en-US" altLang="ja-JP" sz="800" dirty="0"/>
              <a:t>SL1330</a:t>
            </a:r>
          </a:p>
        </p:txBody>
      </p:sp>
      <p:sp>
        <p:nvSpPr>
          <p:cNvPr id="329" name="テキスト ボックス 328">
            <a:extLst>
              <a:ext uri="{FF2B5EF4-FFF2-40B4-BE49-F238E27FC236}">
                <a16:creationId xmlns:a16="http://schemas.microsoft.com/office/drawing/2014/main" id="{88AF97B0-F9FC-444F-95D9-FA537767D939}"/>
              </a:ext>
            </a:extLst>
          </p:cNvPr>
          <p:cNvSpPr txBox="1"/>
          <p:nvPr/>
        </p:nvSpPr>
        <p:spPr>
          <a:xfrm rot="16200000">
            <a:off x="2455055" y="6162913"/>
            <a:ext cx="431101" cy="21380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kumimoji="1" lang="en-US" altLang="ja-JP" sz="800" dirty="0"/>
              <a:t>SL1332</a:t>
            </a:r>
          </a:p>
        </p:txBody>
      </p:sp>
      <p:sp>
        <p:nvSpPr>
          <p:cNvPr id="330" name="テキスト ボックス 329">
            <a:extLst>
              <a:ext uri="{FF2B5EF4-FFF2-40B4-BE49-F238E27FC236}">
                <a16:creationId xmlns:a16="http://schemas.microsoft.com/office/drawing/2014/main" id="{D9F19025-E46E-474B-BB65-0638CDDB7957}"/>
              </a:ext>
            </a:extLst>
          </p:cNvPr>
          <p:cNvSpPr txBox="1"/>
          <p:nvPr/>
        </p:nvSpPr>
        <p:spPr>
          <a:xfrm rot="16200000">
            <a:off x="2592962" y="6162913"/>
            <a:ext cx="431101" cy="21380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kumimoji="1" lang="en-US" altLang="ja-JP" sz="800" dirty="0"/>
              <a:t>SL1334</a:t>
            </a:r>
          </a:p>
        </p:txBody>
      </p:sp>
      <p:sp>
        <p:nvSpPr>
          <p:cNvPr id="331" name="テキスト ボックス 330">
            <a:extLst>
              <a:ext uri="{FF2B5EF4-FFF2-40B4-BE49-F238E27FC236}">
                <a16:creationId xmlns:a16="http://schemas.microsoft.com/office/drawing/2014/main" id="{6B406772-A731-4C2F-8938-F2F897DC5331}"/>
              </a:ext>
            </a:extLst>
          </p:cNvPr>
          <p:cNvSpPr txBox="1"/>
          <p:nvPr/>
        </p:nvSpPr>
        <p:spPr>
          <a:xfrm rot="16200000">
            <a:off x="2730131" y="6162913"/>
            <a:ext cx="431101" cy="21380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kumimoji="1" lang="en-US" altLang="ja-JP" sz="800" dirty="0"/>
              <a:t>SL1336</a:t>
            </a:r>
          </a:p>
        </p:txBody>
      </p:sp>
      <p:sp>
        <p:nvSpPr>
          <p:cNvPr id="332" name="テキスト ボックス 331">
            <a:extLst>
              <a:ext uri="{FF2B5EF4-FFF2-40B4-BE49-F238E27FC236}">
                <a16:creationId xmlns:a16="http://schemas.microsoft.com/office/drawing/2014/main" id="{5EDAE61B-8554-44B9-940E-5E65238B9324}"/>
              </a:ext>
            </a:extLst>
          </p:cNvPr>
          <p:cNvSpPr txBox="1"/>
          <p:nvPr/>
        </p:nvSpPr>
        <p:spPr>
          <a:xfrm rot="16200000">
            <a:off x="2869144" y="6162913"/>
            <a:ext cx="431101" cy="21380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kumimoji="1" lang="en-US" altLang="ja-JP" sz="800" dirty="0"/>
              <a:t>SL1338</a:t>
            </a:r>
          </a:p>
        </p:txBody>
      </p:sp>
      <p:sp>
        <p:nvSpPr>
          <p:cNvPr id="487" name="正方形/長方形 486">
            <a:extLst>
              <a:ext uri="{FF2B5EF4-FFF2-40B4-BE49-F238E27FC236}">
                <a16:creationId xmlns:a16="http://schemas.microsoft.com/office/drawing/2014/main" id="{43F0A84E-2E74-4729-85D5-73ADA42D5C74}"/>
              </a:ext>
            </a:extLst>
          </p:cNvPr>
          <p:cNvSpPr/>
          <p:nvPr/>
        </p:nvSpPr>
        <p:spPr>
          <a:xfrm>
            <a:off x="514952" y="4389104"/>
            <a:ext cx="331017" cy="335085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88" name="正方形/長方形 487">
            <a:extLst>
              <a:ext uri="{FF2B5EF4-FFF2-40B4-BE49-F238E27FC236}">
                <a16:creationId xmlns:a16="http://schemas.microsoft.com/office/drawing/2014/main" id="{010B4D25-6C65-4ACA-99C2-EDC691D20A6D}"/>
              </a:ext>
            </a:extLst>
          </p:cNvPr>
          <p:cNvSpPr/>
          <p:nvPr/>
        </p:nvSpPr>
        <p:spPr>
          <a:xfrm>
            <a:off x="1118466" y="4389104"/>
            <a:ext cx="271166" cy="335085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89" name="正方形/長方形 488">
            <a:extLst>
              <a:ext uri="{FF2B5EF4-FFF2-40B4-BE49-F238E27FC236}">
                <a16:creationId xmlns:a16="http://schemas.microsoft.com/office/drawing/2014/main" id="{8D6EAA0F-E4E4-4C72-8D87-2EEB85F8BBCC}"/>
              </a:ext>
            </a:extLst>
          </p:cNvPr>
          <p:cNvSpPr/>
          <p:nvPr/>
        </p:nvSpPr>
        <p:spPr>
          <a:xfrm>
            <a:off x="1665125" y="4389104"/>
            <a:ext cx="202735" cy="335085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90" name="正方形/長方形 489">
            <a:extLst>
              <a:ext uri="{FF2B5EF4-FFF2-40B4-BE49-F238E27FC236}">
                <a16:creationId xmlns:a16="http://schemas.microsoft.com/office/drawing/2014/main" id="{7B9A2003-8374-415D-ACCA-0CEF64A8A9EB}"/>
              </a:ext>
            </a:extLst>
          </p:cNvPr>
          <p:cNvSpPr/>
          <p:nvPr/>
        </p:nvSpPr>
        <p:spPr>
          <a:xfrm>
            <a:off x="2136091" y="4389104"/>
            <a:ext cx="210140" cy="335085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91" name="正方形/長方形 490">
            <a:extLst>
              <a:ext uri="{FF2B5EF4-FFF2-40B4-BE49-F238E27FC236}">
                <a16:creationId xmlns:a16="http://schemas.microsoft.com/office/drawing/2014/main" id="{991658DE-5A0B-4C4A-9A62-C4BBF5526595}"/>
              </a:ext>
            </a:extLst>
          </p:cNvPr>
          <p:cNvSpPr/>
          <p:nvPr/>
        </p:nvSpPr>
        <p:spPr>
          <a:xfrm>
            <a:off x="2625126" y="4389104"/>
            <a:ext cx="126944" cy="335085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92" name="正方形/長方形 491">
            <a:extLst>
              <a:ext uri="{FF2B5EF4-FFF2-40B4-BE49-F238E27FC236}">
                <a16:creationId xmlns:a16="http://schemas.microsoft.com/office/drawing/2014/main" id="{63B431C5-2BBD-47B2-ACDA-F5BFEAE6F704}"/>
              </a:ext>
            </a:extLst>
          </p:cNvPr>
          <p:cNvSpPr/>
          <p:nvPr/>
        </p:nvSpPr>
        <p:spPr>
          <a:xfrm>
            <a:off x="2882059" y="4389104"/>
            <a:ext cx="213801" cy="335085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13" name="正方形/長方形 512">
            <a:extLst>
              <a:ext uri="{FF2B5EF4-FFF2-40B4-BE49-F238E27FC236}">
                <a16:creationId xmlns:a16="http://schemas.microsoft.com/office/drawing/2014/main" id="{F2AAC6DA-F328-4E7A-9B3B-ADDBB6434D35}"/>
              </a:ext>
            </a:extLst>
          </p:cNvPr>
          <p:cNvSpPr/>
          <p:nvPr/>
        </p:nvSpPr>
        <p:spPr>
          <a:xfrm>
            <a:off x="3694373" y="1298486"/>
            <a:ext cx="331017" cy="335085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14" name="正方形/長方形 513">
            <a:extLst>
              <a:ext uri="{FF2B5EF4-FFF2-40B4-BE49-F238E27FC236}">
                <a16:creationId xmlns:a16="http://schemas.microsoft.com/office/drawing/2014/main" id="{913A8892-B99F-42CF-A613-F595C6A35F28}"/>
              </a:ext>
            </a:extLst>
          </p:cNvPr>
          <p:cNvSpPr/>
          <p:nvPr/>
        </p:nvSpPr>
        <p:spPr>
          <a:xfrm>
            <a:off x="4296170" y="1298486"/>
            <a:ext cx="260183" cy="335085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15" name="正方形/長方形 514">
            <a:extLst>
              <a:ext uri="{FF2B5EF4-FFF2-40B4-BE49-F238E27FC236}">
                <a16:creationId xmlns:a16="http://schemas.microsoft.com/office/drawing/2014/main" id="{DB005321-2D7F-4769-AFF6-51F8F85E0E80}"/>
              </a:ext>
            </a:extLst>
          </p:cNvPr>
          <p:cNvSpPr/>
          <p:nvPr/>
        </p:nvSpPr>
        <p:spPr>
          <a:xfrm>
            <a:off x="4827617" y="1298486"/>
            <a:ext cx="191770" cy="335085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16" name="正方形/長方形 515">
            <a:extLst>
              <a:ext uri="{FF2B5EF4-FFF2-40B4-BE49-F238E27FC236}">
                <a16:creationId xmlns:a16="http://schemas.microsoft.com/office/drawing/2014/main" id="{BEC4D16E-F022-494B-A3D7-F020A3F04892}"/>
              </a:ext>
            </a:extLst>
          </p:cNvPr>
          <p:cNvSpPr/>
          <p:nvPr/>
        </p:nvSpPr>
        <p:spPr>
          <a:xfrm>
            <a:off x="5284818" y="1298486"/>
            <a:ext cx="202735" cy="335085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17" name="正方形/長方形 516">
            <a:extLst>
              <a:ext uri="{FF2B5EF4-FFF2-40B4-BE49-F238E27FC236}">
                <a16:creationId xmlns:a16="http://schemas.microsoft.com/office/drawing/2014/main" id="{CCFC444C-FEE7-4C93-8A5D-A222EA74E2E6}"/>
              </a:ext>
            </a:extLst>
          </p:cNvPr>
          <p:cNvSpPr/>
          <p:nvPr/>
        </p:nvSpPr>
        <p:spPr>
          <a:xfrm>
            <a:off x="5753750" y="1298486"/>
            <a:ext cx="126944" cy="335085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18" name="正方形/長方形 517">
            <a:extLst>
              <a:ext uri="{FF2B5EF4-FFF2-40B4-BE49-F238E27FC236}">
                <a16:creationId xmlns:a16="http://schemas.microsoft.com/office/drawing/2014/main" id="{5E134C3B-01DB-463F-AF92-BEEEC8353545}"/>
              </a:ext>
            </a:extLst>
          </p:cNvPr>
          <p:cNvSpPr/>
          <p:nvPr/>
        </p:nvSpPr>
        <p:spPr>
          <a:xfrm>
            <a:off x="6015566" y="1298486"/>
            <a:ext cx="200452" cy="335085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aphicFrame>
        <p:nvGraphicFramePr>
          <p:cNvPr id="217" name="グラフ 216">
            <a:extLst>
              <a:ext uri="{FF2B5EF4-FFF2-40B4-BE49-F238E27FC236}">
                <a16:creationId xmlns:a16="http://schemas.microsoft.com/office/drawing/2014/main" id="{87A93F73-AFDC-424E-B522-4A4729D3044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46006769"/>
              </p:ext>
            </p:extLst>
          </p:nvPr>
        </p:nvGraphicFramePr>
        <p:xfrm>
          <a:off x="3288443" y="1310523"/>
          <a:ext cx="3206143" cy="11244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4"/>
          </a:graphicData>
        </a:graphic>
      </p:graphicFrame>
      <p:sp>
        <p:nvSpPr>
          <p:cNvPr id="525" name="正方形/長方形 524">
            <a:extLst>
              <a:ext uri="{FF2B5EF4-FFF2-40B4-BE49-F238E27FC236}">
                <a16:creationId xmlns:a16="http://schemas.microsoft.com/office/drawing/2014/main" id="{8F55AD64-FB3C-49AA-A7DE-479587B36287}"/>
              </a:ext>
            </a:extLst>
          </p:cNvPr>
          <p:cNvSpPr/>
          <p:nvPr/>
        </p:nvSpPr>
        <p:spPr>
          <a:xfrm>
            <a:off x="3719765" y="4389104"/>
            <a:ext cx="331017" cy="335085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26" name="正方形/長方形 525">
            <a:extLst>
              <a:ext uri="{FF2B5EF4-FFF2-40B4-BE49-F238E27FC236}">
                <a16:creationId xmlns:a16="http://schemas.microsoft.com/office/drawing/2014/main" id="{9B0869BB-5CE2-4C2D-8B8C-6BBD31625A3C}"/>
              </a:ext>
            </a:extLst>
          </p:cNvPr>
          <p:cNvSpPr/>
          <p:nvPr/>
        </p:nvSpPr>
        <p:spPr>
          <a:xfrm>
            <a:off x="4321562" y="4389104"/>
            <a:ext cx="268878" cy="335085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27" name="正方形/長方形 526">
            <a:extLst>
              <a:ext uri="{FF2B5EF4-FFF2-40B4-BE49-F238E27FC236}">
                <a16:creationId xmlns:a16="http://schemas.microsoft.com/office/drawing/2014/main" id="{C1495C48-AB9B-40ED-B7A0-4E2590165515}"/>
              </a:ext>
            </a:extLst>
          </p:cNvPr>
          <p:cNvSpPr/>
          <p:nvPr/>
        </p:nvSpPr>
        <p:spPr>
          <a:xfrm>
            <a:off x="4855871" y="4389104"/>
            <a:ext cx="205384" cy="335085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28" name="正方形/長方形 527">
            <a:extLst>
              <a:ext uri="{FF2B5EF4-FFF2-40B4-BE49-F238E27FC236}">
                <a16:creationId xmlns:a16="http://schemas.microsoft.com/office/drawing/2014/main" id="{10B802AE-E01C-465B-B4AB-D0A630E0D9BF}"/>
              </a:ext>
            </a:extLst>
          </p:cNvPr>
          <p:cNvSpPr/>
          <p:nvPr/>
        </p:nvSpPr>
        <p:spPr>
          <a:xfrm>
            <a:off x="5330805" y="4389104"/>
            <a:ext cx="202735" cy="335085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29" name="正方形/長方形 528">
            <a:extLst>
              <a:ext uri="{FF2B5EF4-FFF2-40B4-BE49-F238E27FC236}">
                <a16:creationId xmlns:a16="http://schemas.microsoft.com/office/drawing/2014/main" id="{BD8CF2DF-3EA2-4712-8038-9FE95CCFD801}"/>
              </a:ext>
            </a:extLst>
          </p:cNvPr>
          <p:cNvSpPr/>
          <p:nvPr/>
        </p:nvSpPr>
        <p:spPr>
          <a:xfrm>
            <a:off x="5803856" y="4389104"/>
            <a:ext cx="127528" cy="335085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30" name="正方形/長方形 529">
            <a:extLst>
              <a:ext uri="{FF2B5EF4-FFF2-40B4-BE49-F238E27FC236}">
                <a16:creationId xmlns:a16="http://schemas.microsoft.com/office/drawing/2014/main" id="{CA69D75C-6824-487F-A8AB-53610A3D1A05}"/>
              </a:ext>
            </a:extLst>
          </p:cNvPr>
          <p:cNvSpPr/>
          <p:nvPr/>
        </p:nvSpPr>
        <p:spPr>
          <a:xfrm>
            <a:off x="6069790" y="4389104"/>
            <a:ext cx="208223" cy="335085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37" name="正方形/長方形 536">
            <a:extLst>
              <a:ext uri="{FF2B5EF4-FFF2-40B4-BE49-F238E27FC236}">
                <a16:creationId xmlns:a16="http://schemas.microsoft.com/office/drawing/2014/main" id="{E6A1E3DC-87AA-48F5-B6D3-AB451417BDD3}"/>
              </a:ext>
            </a:extLst>
          </p:cNvPr>
          <p:cNvSpPr/>
          <p:nvPr/>
        </p:nvSpPr>
        <p:spPr>
          <a:xfrm>
            <a:off x="6915426" y="4410902"/>
            <a:ext cx="321349" cy="361624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38" name="正方形/長方形 537">
            <a:extLst>
              <a:ext uri="{FF2B5EF4-FFF2-40B4-BE49-F238E27FC236}">
                <a16:creationId xmlns:a16="http://schemas.microsoft.com/office/drawing/2014/main" id="{0F8D9B46-CDBB-4A09-8B8F-336C5584A0C1}"/>
              </a:ext>
            </a:extLst>
          </p:cNvPr>
          <p:cNvSpPr/>
          <p:nvPr/>
        </p:nvSpPr>
        <p:spPr>
          <a:xfrm>
            <a:off x="7491663" y="4410902"/>
            <a:ext cx="262101" cy="361624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39" name="正方形/長方形 538">
            <a:extLst>
              <a:ext uri="{FF2B5EF4-FFF2-40B4-BE49-F238E27FC236}">
                <a16:creationId xmlns:a16="http://schemas.microsoft.com/office/drawing/2014/main" id="{92E6F1E9-C9EB-429A-ACE5-A36234DE1D78}"/>
              </a:ext>
            </a:extLst>
          </p:cNvPr>
          <p:cNvSpPr/>
          <p:nvPr/>
        </p:nvSpPr>
        <p:spPr>
          <a:xfrm>
            <a:off x="8020593" y="4410902"/>
            <a:ext cx="186169" cy="361624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40" name="正方形/長方形 539">
            <a:extLst>
              <a:ext uri="{FF2B5EF4-FFF2-40B4-BE49-F238E27FC236}">
                <a16:creationId xmlns:a16="http://schemas.microsoft.com/office/drawing/2014/main" id="{8B1C16D8-5BBE-45EA-9587-81AE8A873D26}"/>
              </a:ext>
            </a:extLst>
          </p:cNvPr>
          <p:cNvSpPr/>
          <p:nvPr/>
        </p:nvSpPr>
        <p:spPr>
          <a:xfrm>
            <a:off x="8469773" y="4410902"/>
            <a:ext cx="196814" cy="361624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41" name="正方形/長方形 540">
            <a:extLst>
              <a:ext uri="{FF2B5EF4-FFF2-40B4-BE49-F238E27FC236}">
                <a16:creationId xmlns:a16="http://schemas.microsoft.com/office/drawing/2014/main" id="{8DDF56E6-7FEE-41DE-A3B0-74CEE74F4279}"/>
              </a:ext>
            </a:extLst>
          </p:cNvPr>
          <p:cNvSpPr/>
          <p:nvPr/>
        </p:nvSpPr>
        <p:spPr>
          <a:xfrm>
            <a:off x="8926672" y="4410902"/>
            <a:ext cx="123236" cy="361624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42" name="正方形/長方形 541">
            <a:extLst>
              <a:ext uri="{FF2B5EF4-FFF2-40B4-BE49-F238E27FC236}">
                <a16:creationId xmlns:a16="http://schemas.microsoft.com/office/drawing/2014/main" id="{6C9DECD8-D627-4655-AC04-11C8A64B74F6}"/>
              </a:ext>
            </a:extLst>
          </p:cNvPr>
          <p:cNvSpPr/>
          <p:nvPr/>
        </p:nvSpPr>
        <p:spPr>
          <a:xfrm>
            <a:off x="9184476" y="4410902"/>
            <a:ext cx="194597" cy="361624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aphicFrame>
        <p:nvGraphicFramePr>
          <p:cNvPr id="279" name="グラフ 278">
            <a:extLst>
              <a:ext uri="{FF2B5EF4-FFF2-40B4-BE49-F238E27FC236}">
                <a16:creationId xmlns:a16="http://schemas.microsoft.com/office/drawing/2014/main" id="{F7E4C846-20C2-4A03-8937-8F2CFE21B97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82863378"/>
              </p:ext>
            </p:extLst>
          </p:nvPr>
        </p:nvGraphicFramePr>
        <p:xfrm>
          <a:off x="130560" y="4474648"/>
          <a:ext cx="3228710" cy="11286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5"/>
          </a:graphicData>
        </a:graphic>
      </p:graphicFrame>
      <p:graphicFrame>
        <p:nvGraphicFramePr>
          <p:cNvPr id="278" name="グラフ 277">
            <a:extLst>
              <a:ext uri="{FF2B5EF4-FFF2-40B4-BE49-F238E27FC236}">
                <a16:creationId xmlns:a16="http://schemas.microsoft.com/office/drawing/2014/main" id="{BF9EE206-8B0A-469B-8C68-F937F1BB957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9717591"/>
              </p:ext>
            </p:extLst>
          </p:nvPr>
        </p:nvGraphicFramePr>
        <p:xfrm>
          <a:off x="3336759" y="4414022"/>
          <a:ext cx="3228710" cy="11286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6"/>
          </a:graphicData>
        </a:graphic>
      </p:graphicFrame>
      <p:graphicFrame>
        <p:nvGraphicFramePr>
          <p:cNvPr id="435" name="グラフ 434">
            <a:extLst>
              <a:ext uri="{FF2B5EF4-FFF2-40B4-BE49-F238E27FC236}">
                <a16:creationId xmlns:a16="http://schemas.microsoft.com/office/drawing/2014/main" id="{EC838A08-E6BD-433C-AF9D-EBF887D8D55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42023684"/>
              </p:ext>
            </p:extLst>
          </p:nvPr>
        </p:nvGraphicFramePr>
        <p:xfrm>
          <a:off x="6482702" y="4357411"/>
          <a:ext cx="3228708" cy="11956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7"/>
          </a:graphicData>
        </a:graphic>
      </p:graphicFrame>
      <p:grpSp>
        <p:nvGrpSpPr>
          <p:cNvPr id="5" name="グループ化 4">
            <a:extLst>
              <a:ext uri="{FF2B5EF4-FFF2-40B4-BE49-F238E27FC236}">
                <a16:creationId xmlns:a16="http://schemas.microsoft.com/office/drawing/2014/main" id="{9626E042-E965-4B30-BF4A-5E0534E8EAEF}"/>
              </a:ext>
            </a:extLst>
          </p:cNvPr>
          <p:cNvGrpSpPr/>
          <p:nvPr/>
        </p:nvGrpSpPr>
        <p:grpSpPr>
          <a:xfrm>
            <a:off x="6733852" y="1275356"/>
            <a:ext cx="2850261" cy="429504"/>
            <a:chOff x="6733852" y="1275356"/>
            <a:chExt cx="2864056" cy="429504"/>
          </a:xfrm>
        </p:grpSpPr>
        <p:sp>
          <p:nvSpPr>
            <p:cNvPr id="378" name="テキスト ボックス 377">
              <a:extLst>
                <a:ext uri="{FF2B5EF4-FFF2-40B4-BE49-F238E27FC236}">
                  <a16:creationId xmlns:a16="http://schemas.microsoft.com/office/drawing/2014/main" id="{52E2072E-5F53-401C-8069-14C29AD30101}"/>
                </a:ext>
              </a:extLst>
            </p:cNvPr>
            <p:cNvSpPr txBox="1"/>
            <p:nvPr/>
          </p:nvSpPr>
          <p:spPr>
            <a:xfrm rot="16200000">
              <a:off x="6692005" y="1317203"/>
              <a:ext cx="296001" cy="21230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kumimoji="1" lang="en-US" altLang="ja-JP" sz="800" dirty="0" err="1"/>
                <a:t>Tak</a:t>
              </a:r>
              <a:endParaRPr kumimoji="1" lang="en-US" altLang="ja-JP" sz="800" dirty="0"/>
            </a:p>
          </p:txBody>
        </p:sp>
        <p:sp>
          <p:nvSpPr>
            <p:cNvPr id="390" name="テキスト ボックス 389">
              <a:extLst>
                <a:ext uri="{FF2B5EF4-FFF2-40B4-BE49-F238E27FC236}">
                  <a16:creationId xmlns:a16="http://schemas.microsoft.com/office/drawing/2014/main" id="{2182D304-7CDA-4007-BDA6-A09A66CA60B9}"/>
                </a:ext>
              </a:extLst>
            </p:cNvPr>
            <p:cNvSpPr txBox="1"/>
            <p:nvPr/>
          </p:nvSpPr>
          <p:spPr>
            <a:xfrm rot="16200000">
              <a:off x="6754533" y="1383955"/>
              <a:ext cx="429503" cy="21230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kumimoji="1" lang="en-US" altLang="ja-JP" sz="800" dirty="0"/>
                <a:t>SL1202</a:t>
              </a:r>
            </a:p>
          </p:txBody>
        </p:sp>
        <p:sp>
          <p:nvSpPr>
            <p:cNvPr id="461" name="テキスト ボックス 460">
              <a:extLst>
                <a:ext uri="{FF2B5EF4-FFF2-40B4-BE49-F238E27FC236}">
                  <a16:creationId xmlns:a16="http://schemas.microsoft.com/office/drawing/2014/main" id="{8024FE9A-0EF9-4B9F-94C3-7604782C57CD}"/>
                </a:ext>
              </a:extLst>
            </p:cNvPr>
            <p:cNvSpPr txBox="1"/>
            <p:nvPr/>
          </p:nvSpPr>
          <p:spPr>
            <a:xfrm rot="16200000">
              <a:off x="6886010" y="1383955"/>
              <a:ext cx="429503" cy="21230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kumimoji="1" lang="en-US" altLang="ja-JP" sz="800" dirty="0"/>
                <a:t>SL1204</a:t>
              </a:r>
            </a:p>
          </p:txBody>
        </p:sp>
        <p:sp>
          <p:nvSpPr>
            <p:cNvPr id="474" name="テキスト ボックス 473">
              <a:extLst>
                <a:ext uri="{FF2B5EF4-FFF2-40B4-BE49-F238E27FC236}">
                  <a16:creationId xmlns:a16="http://schemas.microsoft.com/office/drawing/2014/main" id="{C879EBB8-F830-4C4C-8028-76909F31DEC8}"/>
                </a:ext>
              </a:extLst>
            </p:cNvPr>
            <p:cNvSpPr txBox="1"/>
            <p:nvPr/>
          </p:nvSpPr>
          <p:spPr>
            <a:xfrm rot="16200000">
              <a:off x="7020238" y="1383954"/>
              <a:ext cx="429503" cy="21230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kumimoji="1" lang="en-US" altLang="ja-JP" sz="800" dirty="0"/>
                <a:t>SL1206</a:t>
              </a:r>
            </a:p>
          </p:txBody>
        </p:sp>
        <p:sp>
          <p:nvSpPr>
            <p:cNvPr id="493" name="テキスト ボックス 492">
              <a:extLst>
                <a:ext uri="{FF2B5EF4-FFF2-40B4-BE49-F238E27FC236}">
                  <a16:creationId xmlns:a16="http://schemas.microsoft.com/office/drawing/2014/main" id="{8B3C9683-C667-466B-A7A3-08DFF5554855}"/>
                </a:ext>
              </a:extLst>
            </p:cNvPr>
            <p:cNvSpPr txBox="1"/>
            <p:nvPr/>
          </p:nvSpPr>
          <p:spPr>
            <a:xfrm rot="16200000">
              <a:off x="7150615" y="1383954"/>
              <a:ext cx="429503" cy="21230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kumimoji="1" lang="en-US" altLang="ja-JP" sz="800" dirty="0"/>
                <a:t>SL1208</a:t>
              </a:r>
            </a:p>
          </p:txBody>
        </p:sp>
        <p:sp>
          <p:nvSpPr>
            <p:cNvPr id="506" name="テキスト ボックス 505">
              <a:extLst>
                <a:ext uri="{FF2B5EF4-FFF2-40B4-BE49-F238E27FC236}">
                  <a16:creationId xmlns:a16="http://schemas.microsoft.com/office/drawing/2014/main" id="{635507D1-23E8-4CC4-BC73-FCD6A7A7E102}"/>
                </a:ext>
              </a:extLst>
            </p:cNvPr>
            <p:cNvSpPr txBox="1"/>
            <p:nvPr/>
          </p:nvSpPr>
          <p:spPr>
            <a:xfrm rot="16200000">
              <a:off x="7283744" y="1383954"/>
              <a:ext cx="429503" cy="21230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kumimoji="1" lang="en-US" altLang="ja-JP" sz="800" dirty="0"/>
                <a:t>SL1210</a:t>
              </a:r>
            </a:p>
          </p:txBody>
        </p:sp>
        <p:sp>
          <p:nvSpPr>
            <p:cNvPr id="543" name="テキスト ボックス 542">
              <a:extLst>
                <a:ext uri="{FF2B5EF4-FFF2-40B4-BE49-F238E27FC236}">
                  <a16:creationId xmlns:a16="http://schemas.microsoft.com/office/drawing/2014/main" id="{293B4E4E-DF24-4A83-B8FF-76143B64D4A1}"/>
                </a:ext>
              </a:extLst>
            </p:cNvPr>
            <p:cNvSpPr txBox="1"/>
            <p:nvPr/>
          </p:nvSpPr>
          <p:spPr>
            <a:xfrm rot="16200000">
              <a:off x="7414122" y="1383954"/>
              <a:ext cx="429503" cy="21230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kumimoji="1" lang="en-US" altLang="ja-JP" sz="800" dirty="0"/>
                <a:t>SL1212</a:t>
              </a:r>
            </a:p>
          </p:txBody>
        </p:sp>
        <p:sp>
          <p:nvSpPr>
            <p:cNvPr id="544" name="テキスト ボックス 543">
              <a:extLst>
                <a:ext uri="{FF2B5EF4-FFF2-40B4-BE49-F238E27FC236}">
                  <a16:creationId xmlns:a16="http://schemas.microsoft.com/office/drawing/2014/main" id="{E5960892-23AB-4003-ACD0-04B5975ABAD6}"/>
                </a:ext>
              </a:extLst>
            </p:cNvPr>
            <p:cNvSpPr txBox="1"/>
            <p:nvPr/>
          </p:nvSpPr>
          <p:spPr>
            <a:xfrm rot="16200000">
              <a:off x="7552746" y="1383954"/>
              <a:ext cx="429503" cy="21230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kumimoji="1" lang="en-US" altLang="ja-JP" sz="800" dirty="0"/>
                <a:t>SL1214</a:t>
              </a:r>
            </a:p>
          </p:txBody>
        </p:sp>
        <p:sp>
          <p:nvSpPr>
            <p:cNvPr id="545" name="テキスト ボックス 544">
              <a:extLst>
                <a:ext uri="{FF2B5EF4-FFF2-40B4-BE49-F238E27FC236}">
                  <a16:creationId xmlns:a16="http://schemas.microsoft.com/office/drawing/2014/main" id="{31FDE306-B2E2-44DC-BD80-7E92AB1B27C2}"/>
                </a:ext>
              </a:extLst>
            </p:cNvPr>
            <p:cNvSpPr txBox="1"/>
            <p:nvPr/>
          </p:nvSpPr>
          <p:spPr>
            <a:xfrm rot="16200000">
              <a:off x="7684223" y="1383954"/>
              <a:ext cx="429503" cy="21230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kumimoji="1" lang="en-US" altLang="ja-JP" sz="800" dirty="0"/>
                <a:t>SL1216</a:t>
              </a:r>
            </a:p>
          </p:txBody>
        </p:sp>
        <p:sp>
          <p:nvSpPr>
            <p:cNvPr id="546" name="テキスト ボックス 545">
              <a:extLst>
                <a:ext uri="{FF2B5EF4-FFF2-40B4-BE49-F238E27FC236}">
                  <a16:creationId xmlns:a16="http://schemas.microsoft.com/office/drawing/2014/main" id="{F9DB6B29-344B-4904-AA99-DAA1185F8808}"/>
                </a:ext>
              </a:extLst>
            </p:cNvPr>
            <p:cNvSpPr txBox="1"/>
            <p:nvPr/>
          </p:nvSpPr>
          <p:spPr>
            <a:xfrm rot="16200000">
              <a:off x="7813501" y="1383954"/>
              <a:ext cx="429503" cy="21230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kumimoji="1" lang="en-US" altLang="ja-JP" sz="800" dirty="0"/>
                <a:t>SL1218</a:t>
              </a:r>
            </a:p>
          </p:txBody>
        </p:sp>
        <p:sp>
          <p:nvSpPr>
            <p:cNvPr id="547" name="テキスト ボックス 546">
              <a:extLst>
                <a:ext uri="{FF2B5EF4-FFF2-40B4-BE49-F238E27FC236}">
                  <a16:creationId xmlns:a16="http://schemas.microsoft.com/office/drawing/2014/main" id="{26C16D4D-E63B-4DD4-B49F-554720FE0A47}"/>
                </a:ext>
              </a:extLst>
            </p:cNvPr>
            <p:cNvSpPr txBox="1"/>
            <p:nvPr/>
          </p:nvSpPr>
          <p:spPr>
            <a:xfrm rot="16200000">
              <a:off x="7948829" y="1383954"/>
              <a:ext cx="429503" cy="21230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kumimoji="1" lang="en-US" altLang="ja-JP" sz="800" dirty="0"/>
                <a:t>SL1220</a:t>
              </a:r>
            </a:p>
          </p:txBody>
        </p:sp>
        <p:sp>
          <p:nvSpPr>
            <p:cNvPr id="548" name="テキスト ボックス 547">
              <a:extLst>
                <a:ext uri="{FF2B5EF4-FFF2-40B4-BE49-F238E27FC236}">
                  <a16:creationId xmlns:a16="http://schemas.microsoft.com/office/drawing/2014/main" id="{BFDE75EA-7672-4548-B26C-FBD3AB8D2A5D}"/>
                </a:ext>
              </a:extLst>
            </p:cNvPr>
            <p:cNvSpPr txBox="1"/>
            <p:nvPr/>
          </p:nvSpPr>
          <p:spPr>
            <a:xfrm rot="16200000">
              <a:off x="8083058" y="1383954"/>
              <a:ext cx="429503" cy="21230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kumimoji="1" lang="en-US" altLang="ja-JP" sz="800" dirty="0"/>
                <a:t>SL1222</a:t>
              </a:r>
            </a:p>
          </p:txBody>
        </p:sp>
        <p:sp>
          <p:nvSpPr>
            <p:cNvPr id="549" name="テキスト ボックス 548">
              <a:extLst>
                <a:ext uri="{FF2B5EF4-FFF2-40B4-BE49-F238E27FC236}">
                  <a16:creationId xmlns:a16="http://schemas.microsoft.com/office/drawing/2014/main" id="{4FE7F210-DC27-4469-9761-045DCEA854F8}"/>
                </a:ext>
              </a:extLst>
            </p:cNvPr>
            <p:cNvSpPr txBox="1"/>
            <p:nvPr/>
          </p:nvSpPr>
          <p:spPr>
            <a:xfrm rot="16200000">
              <a:off x="8212335" y="1383954"/>
              <a:ext cx="429503" cy="21230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kumimoji="1" lang="en-US" altLang="ja-JP" sz="800" dirty="0"/>
                <a:t>SL1224</a:t>
              </a:r>
            </a:p>
          </p:txBody>
        </p:sp>
        <p:sp>
          <p:nvSpPr>
            <p:cNvPr id="550" name="テキスト ボックス 549">
              <a:extLst>
                <a:ext uri="{FF2B5EF4-FFF2-40B4-BE49-F238E27FC236}">
                  <a16:creationId xmlns:a16="http://schemas.microsoft.com/office/drawing/2014/main" id="{B73C8409-8836-470E-9B59-79128055FF9A}"/>
                </a:ext>
              </a:extLst>
            </p:cNvPr>
            <p:cNvSpPr txBox="1"/>
            <p:nvPr/>
          </p:nvSpPr>
          <p:spPr>
            <a:xfrm rot="16200000">
              <a:off x="8346765" y="1383954"/>
              <a:ext cx="429503" cy="21230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kumimoji="1" lang="en-US" altLang="ja-JP" sz="800" dirty="0"/>
                <a:t>SL1226</a:t>
              </a:r>
            </a:p>
          </p:txBody>
        </p:sp>
        <p:sp>
          <p:nvSpPr>
            <p:cNvPr id="551" name="テキスト ボックス 550">
              <a:extLst>
                <a:ext uri="{FF2B5EF4-FFF2-40B4-BE49-F238E27FC236}">
                  <a16:creationId xmlns:a16="http://schemas.microsoft.com/office/drawing/2014/main" id="{C5978BE2-C857-4A9A-8198-7ACA77E8362F}"/>
                </a:ext>
              </a:extLst>
            </p:cNvPr>
            <p:cNvSpPr txBox="1"/>
            <p:nvPr/>
          </p:nvSpPr>
          <p:spPr>
            <a:xfrm rot="16200000">
              <a:off x="8481538" y="1383954"/>
              <a:ext cx="429503" cy="21230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kumimoji="1" lang="en-US" altLang="ja-JP" sz="800" dirty="0"/>
                <a:t>SL1228</a:t>
              </a:r>
            </a:p>
          </p:txBody>
        </p:sp>
        <p:sp>
          <p:nvSpPr>
            <p:cNvPr id="552" name="テキスト ボックス 551">
              <a:extLst>
                <a:ext uri="{FF2B5EF4-FFF2-40B4-BE49-F238E27FC236}">
                  <a16:creationId xmlns:a16="http://schemas.microsoft.com/office/drawing/2014/main" id="{94F9120D-06B5-4F88-9D20-E9D481F9EB6D}"/>
                </a:ext>
              </a:extLst>
            </p:cNvPr>
            <p:cNvSpPr txBox="1"/>
            <p:nvPr/>
          </p:nvSpPr>
          <p:spPr>
            <a:xfrm rot="16200000">
              <a:off x="8613015" y="1383955"/>
              <a:ext cx="429503" cy="21230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kumimoji="1" lang="en-US" altLang="ja-JP" sz="800" dirty="0"/>
                <a:t>SL1230</a:t>
              </a:r>
            </a:p>
          </p:txBody>
        </p:sp>
        <p:sp>
          <p:nvSpPr>
            <p:cNvPr id="553" name="テキスト ボックス 552">
              <a:extLst>
                <a:ext uri="{FF2B5EF4-FFF2-40B4-BE49-F238E27FC236}">
                  <a16:creationId xmlns:a16="http://schemas.microsoft.com/office/drawing/2014/main" id="{2A76C461-9DA1-4E41-83ED-13115B8B7E9D}"/>
                </a:ext>
              </a:extLst>
            </p:cNvPr>
            <p:cNvSpPr txBox="1"/>
            <p:nvPr/>
          </p:nvSpPr>
          <p:spPr>
            <a:xfrm rot="16200000">
              <a:off x="8748343" y="1383955"/>
              <a:ext cx="429503" cy="21230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kumimoji="1" lang="en-US" altLang="ja-JP" sz="800" dirty="0"/>
                <a:t>SL1232</a:t>
              </a:r>
            </a:p>
          </p:txBody>
        </p:sp>
        <p:sp>
          <p:nvSpPr>
            <p:cNvPr id="554" name="テキスト ボックス 553">
              <a:extLst>
                <a:ext uri="{FF2B5EF4-FFF2-40B4-BE49-F238E27FC236}">
                  <a16:creationId xmlns:a16="http://schemas.microsoft.com/office/drawing/2014/main" id="{28967DF7-398A-43AE-89AE-BA3B15C5D762}"/>
                </a:ext>
              </a:extLst>
            </p:cNvPr>
            <p:cNvSpPr txBox="1"/>
            <p:nvPr/>
          </p:nvSpPr>
          <p:spPr>
            <a:xfrm rot="16200000">
              <a:off x="8882572" y="1383955"/>
              <a:ext cx="429503" cy="21230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kumimoji="1" lang="en-US" altLang="ja-JP" sz="800" dirty="0"/>
                <a:t>SL1234</a:t>
              </a:r>
            </a:p>
          </p:txBody>
        </p:sp>
        <p:sp>
          <p:nvSpPr>
            <p:cNvPr id="555" name="テキスト ボックス 554">
              <a:extLst>
                <a:ext uri="{FF2B5EF4-FFF2-40B4-BE49-F238E27FC236}">
                  <a16:creationId xmlns:a16="http://schemas.microsoft.com/office/drawing/2014/main" id="{80CA0C46-87B9-4DD2-9CC7-34688012E565}"/>
                </a:ext>
              </a:extLst>
            </p:cNvPr>
            <p:cNvSpPr txBox="1"/>
            <p:nvPr/>
          </p:nvSpPr>
          <p:spPr>
            <a:xfrm rot="16200000">
              <a:off x="9010750" y="1383955"/>
              <a:ext cx="429503" cy="21230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kumimoji="1" lang="en-US" altLang="ja-JP" sz="800" dirty="0"/>
                <a:t>SL1236</a:t>
              </a:r>
            </a:p>
          </p:txBody>
        </p:sp>
        <p:sp>
          <p:nvSpPr>
            <p:cNvPr id="556" name="テキスト ボックス 555">
              <a:extLst>
                <a:ext uri="{FF2B5EF4-FFF2-40B4-BE49-F238E27FC236}">
                  <a16:creationId xmlns:a16="http://schemas.microsoft.com/office/drawing/2014/main" id="{9EAD953D-E555-47CB-BDD4-585CF7851926}"/>
                </a:ext>
              </a:extLst>
            </p:cNvPr>
            <p:cNvSpPr txBox="1"/>
            <p:nvPr/>
          </p:nvSpPr>
          <p:spPr>
            <a:xfrm rot="16200000">
              <a:off x="9146078" y="1383955"/>
              <a:ext cx="429503" cy="21230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kumimoji="1" lang="en-US" altLang="ja-JP" sz="800" dirty="0"/>
                <a:t>SL1238</a:t>
              </a:r>
            </a:p>
          </p:txBody>
        </p:sp>
        <p:sp>
          <p:nvSpPr>
            <p:cNvPr id="557" name="テキスト ボックス 556">
              <a:extLst>
                <a:ext uri="{FF2B5EF4-FFF2-40B4-BE49-F238E27FC236}">
                  <a16:creationId xmlns:a16="http://schemas.microsoft.com/office/drawing/2014/main" id="{43EDC8D1-3F69-4DBA-B6FF-88A4FBBA6405}"/>
                </a:ext>
              </a:extLst>
            </p:cNvPr>
            <p:cNvSpPr txBox="1"/>
            <p:nvPr/>
          </p:nvSpPr>
          <p:spPr>
            <a:xfrm rot="16200000">
              <a:off x="9277003" y="1383955"/>
              <a:ext cx="429503" cy="21230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kumimoji="1" lang="en-US" altLang="ja-JP" sz="800" dirty="0"/>
                <a:t>SL1240</a:t>
              </a:r>
            </a:p>
          </p:txBody>
        </p:sp>
      </p:grpSp>
      <p:graphicFrame>
        <p:nvGraphicFramePr>
          <p:cNvPr id="558" name="グラフ 557">
            <a:extLst>
              <a:ext uri="{FF2B5EF4-FFF2-40B4-BE49-F238E27FC236}">
                <a16:creationId xmlns:a16="http://schemas.microsoft.com/office/drawing/2014/main" id="{7583127C-90C6-49DC-B58A-6AB20F6399D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77538348"/>
              </p:ext>
            </p:extLst>
          </p:nvPr>
        </p:nvGraphicFramePr>
        <p:xfrm>
          <a:off x="6505630" y="2295047"/>
          <a:ext cx="3177268" cy="11322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8"/>
          </a:graphicData>
        </a:graphic>
      </p:graphicFrame>
      <p:grpSp>
        <p:nvGrpSpPr>
          <p:cNvPr id="6" name="グループ化 5">
            <a:extLst>
              <a:ext uri="{FF2B5EF4-FFF2-40B4-BE49-F238E27FC236}">
                <a16:creationId xmlns:a16="http://schemas.microsoft.com/office/drawing/2014/main" id="{87E0BC79-368B-4EB5-91A7-EF0D8C1C058D}"/>
              </a:ext>
            </a:extLst>
          </p:cNvPr>
          <p:cNvGrpSpPr/>
          <p:nvPr/>
        </p:nvGrpSpPr>
        <p:grpSpPr>
          <a:xfrm>
            <a:off x="6751092" y="3009774"/>
            <a:ext cx="2798812" cy="431635"/>
            <a:chOff x="6748472" y="3009774"/>
            <a:chExt cx="2731836" cy="431635"/>
          </a:xfrm>
        </p:grpSpPr>
        <p:sp>
          <p:nvSpPr>
            <p:cNvPr id="559" name="テキスト ボックス 558">
              <a:extLst>
                <a:ext uri="{FF2B5EF4-FFF2-40B4-BE49-F238E27FC236}">
                  <a16:creationId xmlns:a16="http://schemas.microsoft.com/office/drawing/2014/main" id="{DB614ED0-17FF-4138-8011-29A59363391B}"/>
                </a:ext>
              </a:extLst>
            </p:cNvPr>
            <p:cNvSpPr txBox="1"/>
            <p:nvPr/>
          </p:nvSpPr>
          <p:spPr>
            <a:xfrm rot="16200000">
              <a:off x="6705907" y="3055886"/>
              <a:ext cx="297437" cy="21230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kumimoji="1" lang="en-US" altLang="ja-JP" sz="800" dirty="0"/>
                <a:t>Kos</a:t>
              </a:r>
            </a:p>
          </p:txBody>
        </p:sp>
        <p:sp>
          <p:nvSpPr>
            <p:cNvPr id="560" name="テキスト ボックス 559">
              <a:extLst>
                <a:ext uri="{FF2B5EF4-FFF2-40B4-BE49-F238E27FC236}">
                  <a16:creationId xmlns:a16="http://schemas.microsoft.com/office/drawing/2014/main" id="{0A24664A-ABEC-42D6-8EEC-476EB5747801}"/>
                </a:ext>
              </a:extLst>
            </p:cNvPr>
            <p:cNvSpPr txBox="1"/>
            <p:nvPr/>
          </p:nvSpPr>
          <p:spPr>
            <a:xfrm rot="16200000">
              <a:off x="6778243" y="3120504"/>
              <a:ext cx="429503" cy="21230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kumimoji="1" lang="en-US" altLang="ja-JP" sz="800" dirty="0"/>
                <a:t>SL1302</a:t>
              </a:r>
            </a:p>
          </p:txBody>
        </p:sp>
        <p:sp>
          <p:nvSpPr>
            <p:cNvPr id="561" name="テキスト ボックス 560">
              <a:extLst>
                <a:ext uri="{FF2B5EF4-FFF2-40B4-BE49-F238E27FC236}">
                  <a16:creationId xmlns:a16="http://schemas.microsoft.com/office/drawing/2014/main" id="{D95D9575-85F1-4062-833B-C8C65D396C46}"/>
                </a:ext>
              </a:extLst>
            </p:cNvPr>
            <p:cNvSpPr txBox="1"/>
            <p:nvPr/>
          </p:nvSpPr>
          <p:spPr>
            <a:xfrm rot="16200000">
              <a:off x="6911697" y="3120504"/>
              <a:ext cx="429503" cy="21230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kumimoji="1" lang="en-US" altLang="ja-JP" sz="800" dirty="0"/>
                <a:t>SL1304</a:t>
              </a:r>
            </a:p>
          </p:txBody>
        </p:sp>
        <p:sp>
          <p:nvSpPr>
            <p:cNvPr id="562" name="テキスト ボックス 561">
              <a:extLst>
                <a:ext uri="{FF2B5EF4-FFF2-40B4-BE49-F238E27FC236}">
                  <a16:creationId xmlns:a16="http://schemas.microsoft.com/office/drawing/2014/main" id="{C602BADB-5EE7-47F9-A7EE-7BB52F7AEC49}"/>
                </a:ext>
              </a:extLst>
            </p:cNvPr>
            <p:cNvSpPr txBox="1"/>
            <p:nvPr/>
          </p:nvSpPr>
          <p:spPr>
            <a:xfrm rot="16200000">
              <a:off x="7040178" y="3120504"/>
              <a:ext cx="429503" cy="21230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kumimoji="1" lang="en-US" altLang="ja-JP" sz="800" dirty="0"/>
                <a:t>SL1306</a:t>
              </a:r>
            </a:p>
          </p:txBody>
        </p:sp>
        <p:sp>
          <p:nvSpPr>
            <p:cNvPr id="563" name="テキスト ボックス 562">
              <a:extLst>
                <a:ext uri="{FF2B5EF4-FFF2-40B4-BE49-F238E27FC236}">
                  <a16:creationId xmlns:a16="http://schemas.microsoft.com/office/drawing/2014/main" id="{47859396-E6ED-4507-AA2C-8706A8CA460E}"/>
                </a:ext>
              </a:extLst>
            </p:cNvPr>
            <p:cNvSpPr txBox="1"/>
            <p:nvPr/>
          </p:nvSpPr>
          <p:spPr>
            <a:xfrm rot="16200000">
              <a:off x="7172532" y="3120504"/>
              <a:ext cx="429503" cy="21230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kumimoji="1" lang="en-US" altLang="ja-JP" sz="800" dirty="0"/>
                <a:t>SL1308</a:t>
              </a:r>
            </a:p>
          </p:txBody>
        </p:sp>
        <p:sp>
          <p:nvSpPr>
            <p:cNvPr id="564" name="テキスト ボックス 563">
              <a:extLst>
                <a:ext uri="{FF2B5EF4-FFF2-40B4-BE49-F238E27FC236}">
                  <a16:creationId xmlns:a16="http://schemas.microsoft.com/office/drawing/2014/main" id="{B2FC73C1-1B34-471E-A456-605D213F76CC}"/>
                </a:ext>
              </a:extLst>
            </p:cNvPr>
            <p:cNvSpPr txBox="1"/>
            <p:nvPr/>
          </p:nvSpPr>
          <p:spPr>
            <a:xfrm rot="16200000">
              <a:off x="7305661" y="3120504"/>
              <a:ext cx="429503" cy="21230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kumimoji="1" lang="en-US" altLang="ja-JP" sz="800" dirty="0"/>
                <a:t>SL1310</a:t>
              </a:r>
            </a:p>
          </p:txBody>
        </p:sp>
        <p:sp>
          <p:nvSpPr>
            <p:cNvPr id="565" name="テキスト ボックス 564">
              <a:extLst>
                <a:ext uri="{FF2B5EF4-FFF2-40B4-BE49-F238E27FC236}">
                  <a16:creationId xmlns:a16="http://schemas.microsoft.com/office/drawing/2014/main" id="{CC22F789-AD90-43C8-9971-AD4B8731FC4E}"/>
                </a:ext>
              </a:extLst>
            </p:cNvPr>
            <p:cNvSpPr txBox="1"/>
            <p:nvPr/>
          </p:nvSpPr>
          <p:spPr>
            <a:xfrm rot="16200000">
              <a:off x="7440731" y="3120504"/>
              <a:ext cx="429503" cy="21230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kumimoji="1" lang="en-US" altLang="ja-JP" sz="800" dirty="0"/>
                <a:t>SL1312</a:t>
              </a:r>
            </a:p>
          </p:txBody>
        </p:sp>
        <p:sp>
          <p:nvSpPr>
            <p:cNvPr id="566" name="テキスト ボックス 565">
              <a:extLst>
                <a:ext uri="{FF2B5EF4-FFF2-40B4-BE49-F238E27FC236}">
                  <a16:creationId xmlns:a16="http://schemas.microsoft.com/office/drawing/2014/main" id="{0DC9591F-809B-48EB-A15A-FD510AB8DF58}"/>
                </a:ext>
              </a:extLst>
            </p:cNvPr>
            <p:cNvSpPr txBox="1"/>
            <p:nvPr/>
          </p:nvSpPr>
          <p:spPr>
            <a:xfrm rot="16200000">
              <a:off x="7572317" y="3120503"/>
              <a:ext cx="429503" cy="21230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kumimoji="1" lang="en-US" altLang="ja-JP" sz="800" dirty="0"/>
                <a:t>SL1314</a:t>
              </a:r>
            </a:p>
          </p:txBody>
        </p:sp>
        <p:sp>
          <p:nvSpPr>
            <p:cNvPr id="567" name="テキスト ボックス 566">
              <a:extLst>
                <a:ext uri="{FF2B5EF4-FFF2-40B4-BE49-F238E27FC236}">
                  <a16:creationId xmlns:a16="http://schemas.microsoft.com/office/drawing/2014/main" id="{07959AE1-B06B-4E27-9A4D-421FE207A127}"/>
                </a:ext>
              </a:extLst>
            </p:cNvPr>
            <p:cNvSpPr txBox="1"/>
            <p:nvPr/>
          </p:nvSpPr>
          <p:spPr>
            <a:xfrm rot="16200000">
              <a:off x="7706140" y="3120503"/>
              <a:ext cx="429503" cy="21230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kumimoji="1" lang="en-US" altLang="ja-JP" sz="800" dirty="0"/>
                <a:t>SL1316</a:t>
              </a:r>
            </a:p>
          </p:txBody>
        </p:sp>
        <p:sp>
          <p:nvSpPr>
            <p:cNvPr id="568" name="テキスト ボックス 567">
              <a:extLst>
                <a:ext uri="{FF2B5EF4-FFF2-40B4-BE49-F238E27FC236}">
                  <a16:creationId xmlns:a16="http://schemas.microsoft.com/office/drawing/2014/main" id="{70D927C8-D0C5-4393-983B-B085215ADA83}"/>
                </a:ext>
              </a:extLst>
            </p:cNvPr>
            <p:cNvSpPr txBox="1"/>
            <p:nvPr/>
          </p:nvSpPr>
          <p:spPr>
            <a:xfrm rot="16200000">
              <a:off x="7834290" y="3120503"/>
              <a:ext cx="429503" cy="21230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kumimoji="1" lang="en-US" altLang="ja-JP" sz="800" dirty="0"/>
                <a:t>SL1318</a:t>
              </a:r>
            </a:p>
          </p:txBody>
        </p:sp>
        <p:sp>
          <p:nvSpPr>
            <p:cNvPr id="569" name="テキスト ボックス 568">
              <a:extLst>
                <a:ext uri="{FF2B5EF4-FFF2-40B4-BE49-F238E27FC236}">
                  <a16:creationId xmlns:a16="http://schemas.microsoft.com/office/drawing/2014/main" id="{414FDADD-D8AF-4B6A-8D3B-0A31FBA20F6B}"/>
                </a:ext>
              </a:extLst>
            </p:cNvPr>
            <p:cNvSpPr txBox="1"/>
            <p:nvPr/>
          </p:nvSpPr>
          <p:spPr>
            <a:xfrm rot="16200000">
              <a:off x="7973092" y="3120503"/>
              <a:ext cx="429503" cy="21230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kumimoji="1" lang="en-US" altLang="ja-JP" sz="800" dirty="0"/>
                <a:t>SL1320</a:t>
              </a:r>
            </a:p>
          </p:txBody>
        </p:sp>
        <p:sp>
          <p:nvSpPr>
            <p:cNvPr id="570" name="テキスト ボックス 569">
              <a:extLst>
                <a:ext uri="{FF2B5EF4-FFF2-40B4-BE49-F238E27FC236}">
                  <a16:creationId xmlns:a16="http://schemas.microsoft.com/office/drawing/2014/main" id="{D165EA15-87F5-429C-95B9-38FD34B864C8}"/>
                </a:ext>
              </a:extLst>
            </p:cNvPr>
            <p:cNvSpPr txBox="1"/>
            <p:nvPr/>
          </p:nvSpPr>
          <p:spPr>
            <a:xfrm rot="16200000">
              <a:off x="8101242" y="3120503"/>
              <a:ext cx="429503" cy="21230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kumimoji="1" lang="en-US" altLang="ja-JP" sz="800" dirty="0"/>
                <a:t>SL1322</a:t>
              </a:r>
            </a:p>
          </p:txBody>
        </p:sp>
        <p:sp>
          <p:nvSpPr>
            <p:cNvPr id="571" name="テキスト ボックス 570">
              <a:extLst>
                <a:ext uri="{FF2B5EF4-FFF2-40B4-BE49-F238E27FC236}">
                  <a16:creationId xmlns:a16="http://schemas.microsoft.com/office/drawing/2014/main" id="{04BEA582-256D-4F86-8A96-339D547DB392}"/>
                </a:ext>
              </a:extLst>
            </p:cNvPr>
            <p:cNvSpPr txBox="1"/>
            <p:nvPr/>
          </p:nvSpPr>
          <p:spPr>
            <a:xfrm rot="16200000">
              <a:off x="8239203" y="3120503"/>
              <a:ext cx="429503" cy="21230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kumimoji="1" lang="en-US" altLang="ja-JP" sz="800" dirty="0"/>
                <a:t>SL1324</a:t>
              </a:r>
            </a:p>
          </p:txBody>
        </p:sp>
        <p:sp>
          <p:nvSpPr>
            <p:cNvPr id="572" name="テキスト ボックス 571">
              <a:extLst>
                <a:ext uri="{FF2B5EF4-FFF2-40B4-BE49-F238E27FC236}">
                  <a16:creationId xmlns:a16="http://schemas.microsoft.com/office/drawing/2014/main" id="{4D3BB04B-20BE-4AA0-8151-C0C9A943E9A4}"/>
                </a:ext>
              </a:extLst>
            </p:cNvPr>
            <p:cNvSpPr txBox="1"/>
            <p:nvPr/>
          </p:nvSpPr>
          <p:spPr>
            <a:xfrm rot="16200000">
              <a:off x="8367296" y="3120504"/>
              <a:ext cx="429503" cy="21230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kumimoji="1" lang="en-US" altLang="ja-JP" sz="800" dirty="0"/>
                <a:t>SL1326</a:t>
              </a:r>
            </a:p>
          </p:txBody>
        </p:sp>
        <p:sp>
          <p:nvSpPr>
            <p:cNvPr id="573" name="テキスト ボックス 572">
              <a:extLst>
                <a:ext uri="{FF2B5EF4-FFF2-40B4-BE49-F238E27FC236}">
                  <a16:creationId xmlns:a16="http://schemas.microsoft.com/office/drawing/2014/main" id="{63D04AF7-AFB0-4025-A629-8DD5E0A3AB7E}"/>
                </a:ext>
              </a:extLst>
            </p:cNvPr>
            <p:cNvSpPr txBox="1"/>
            <p:nvPr/>
          </p:nvSpPr>
          <p:spPr>
            <a:xfrm rot="16200000">
              <a:off x="8498337" y="3120504"/>
              <a:ext cx="429503" cy="21230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kumimoji="1" lang="en-US" altLang="ja-JP" sz="800" dirty="0"/>
                <a:t>SL1328</a:t>
              </a:r>
            </a:p>
          </p:txBody>
        </p:sp>
        <p:sp>
          <p:nvSpPr>
            <p:cNvPr id="574" name="テキスト ボックス 573">
              <a:extLst>
                <a:ext uri="{FF2B5EF4-FFF2-40B4-BE49-F238E27FC236}">
                  <a16:creationId xmlns:a16="http://schemas.microsoft.com/office/drawing/2014/main" id="{179C7AB3-A33A-404D-8318-1C2E64727692}"/>
                </a:ext>
              </a:extLst>
            </p:cNvPr>
            <p:cNvSpPr txBox="1"/>
            <p:nvPr/>
          </p:nvSpPr>
          <p:spPr>
            <a:xfrm rot="16200000">
              <a:off x="8630073" y="3120504"/>
              <a:ext cx="429503" cy="21230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kumimoji="1" lang="en-US" altLang="ja-JP" sz="800" dirty="0"/>
                <a:t>SL1330</a:t>
              </a:r>
            </a:p>
          </p:txBody>
        </p:sp>
        <p:sp>
          <p:nvSpPr>
            <p:cNvPr id="575" name="テキスト ボックス 574">
              <a:extLst>
                <a:ext uri="{FF2B5EF4-FFF2-40B4-BE49-F238E27FC236}">
                  <a16:creationId xmlns:a16="http://schemas.microsoft.com/office/drawing/2014/main" id="{2ABF4427-5526-4298-A9F3-04C58FE182D3}"/>
                </a:ext>
              </a:extLst>
            </p:cNvPr>
            <p:cNvSpPr txBox="1"/>
            <p:nvPr/>
          </p:nvSpPr>
          <p:spPr>
            <a:xfrm rot="16200000">
              <a:off x="8762796" y="3118372"/>
              <a:ext cx="429503" cy="21230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kumimoji="1" lang="en-US" altLang="ja-JP" sz="800" dirty="0"/>
                <a:t>SL1332</a:t>
              </a:r>
            </a:p>
          </p:txBody>
        </p:sp>
        <p:sp>
          <p:nvSpPr>
            <p:cNvPr id="576" name="テキスト ボックス 575">
              <a:extLst>
                <a:ext uri="{FF2B5EF4-FFF2-40B4-BE49-F238E27FC236}">
                  <a16:creationId xmlns:a16="http://schemas.microsoft.com/office/drawing/2014/main" id="{014AD069-B32E-410F-9313-8FA4969B799B}"/>
                </a:ext>
              </a:extLst>
            </p:cNvPr>
            <p:cNvSpPr txBox="1"/>
            <p:nvPr/>
          </p:nvSpPr>
          <p:spPr>
            <a:xfrm rot="16200000">
              <a:off x="8897025" y="3118372"/>
              <a:ext cx="429503" cy="21230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kumimoji="1" lang="en-US" altLang="ja-JP" sz="800" dirty="0"/>
                <a:t>SL1334</a:t>
              </a:r>
            </a:p>
          </p:txBody>
        </p:sp>
        <p:sp>
          <p:nvSpPr>
            <p:cNvPr id="577" name="テキスト ボックス 576">
              <a:extLst>
                <a:ext uri="{FF2B5EF4-FFF2-40B4-BE49-F238E27FC236}">
                  <a16:creationId xmlns:a16="http://schemas.microsoft.com/office/drawing/2014/main" id="{87989973-5CCE-4636-9F60-28A63416F9C2}"/>
                </a:ext>
              </a:extLst>
            </p:cNvPr>
            <p:cNvSpPr txBox="1"/>
            <p:nvPr/>
          </p:nvSpPr>
          <p:spPr>
            <a:xfrm rot="16200000">
              <a:off x="9027807" y="3118372"/>
              <a:ext cx="429503" cy="21230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kumimoji="1" lang="en-US" altLang="ja-JP" sz="800" dirty="0"/>
                <a:t>SL1336</a:t>
              </a:r>
            </a:p>
          </p:txBody>
        </p:sp>
        <p:sp>
          <p:nvSpPr>
            <p:cNvPr id="578" name="テキスト ボックス 577">
              <a:extLst>
                <a:ext uri="{FF2B5EF4-FFF2-40B4-BE49-F238E27FC236}">
                  <a16:creationId xmlns:a16="http://schemas.microsoft.com/office/drawing/2014/main" id="{3FE500A1-53E8-4722-8F5D-64404FD8B639}"/>
                </a:ext>
              </a:extLst>
            </p:cNvPr>
            <p:cNvSpPr txBox="1"/>
            <p:nvPr/>
          </p:nvSpPr>
          <p:spPr>
            <a:xfrm rot="16200000">
              <a:off x="9159403" y="3118372"/>
              <a:ext cx="429503" cy="21230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kumimoji="1" lang="en-US" altLang="ja-JP" sz="800" dirty="0"/>
                <a:t>SL1338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17977416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1735</TotalTime>
  <Words>284</Words>
  <Application>Microsoft Office PowerPoint</Application>
  <PresentationFormat>A4 210 x 297 mm</PresentationFormat>
  <Paragraphs>253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horikiyo</dc:creator>
  <cp:lastModifiedBy>horikiyo</cp:lastModifiedBy>
  <cp:revision>179</cp:revision>
  <cp:lastPrinted>2019-11-22T02:46:08Z</cp:lastPrinted>
  <dcterms:created xsi:type="dcterms:W3CDTF">2019-09-17T05:58:07Z</dcterms:created>
  <dcterms:modified xsi:type="dcterms:W3CDTF">2020-11-12T06:25:55Z</dcterms:modified>
</cp:coreProperties>
</file>