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ice%20&#39640;\RT%20PCR%20&#25968;&#25454;\osfad8\fad8\wdcadmin_2021-03-28%2023-02-15_BR006199%20-%20%20Quantification%20Summar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Rice%20&#39640;\RT%20PCR%20&#25968;&#25454;\osfad8\fad8\wdcadmin_2021-03-28%2023-02-15_BR006199%20-%20%20Quantification%20Summar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'FAD,REL,PUP7'!$D$74</c:f>
              <c:strCache>
                <c:ptCount val="1"/>
                <c:pt idx="0">
                  <c:v>Nipponbare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'FAD,REL,PUP7'!$D$85:$D$89</c:f>
                <c:numCache>
                  <c:formatCode>General</c:formatCode>
                  <c:ptCount val="5"/>
                  <c:pt idx="0">
                    <c:v>1.8177095869849821E-2</c:v>
                  </c:pt>
                  <c:pt idx="1">
                    <c:v>3.4788070590567126E-3</c:v>
                  </c:pt>
                  <c:pt idx="2">
                    <c:v>3.2039627919942949E-2</c:v>
                  </c:pt>
                  <c:pt idx="3">
                    <c:v>1.7192968585226599E-2</c:v>
                  </c:pt>
                  <c:pt idx="4">
                    <c:v>2.8751177420349813E-2</c:v>
                  </c:pt>
                </c:numCache>
              </c:numRef>
            </c:plus>
            <c:minus>
              <c:numRef>
                <c:f>'FAD,REL,PUP7'!$D$85:$D$89</c:f>
                <c:numCache>
                  <c:formatCode>General</c:formatCode>
                  <c:ptCount val="5"/>
                  <c:pt idx="0">
                    <c:v>1.8177095869849821E-2</c:v>
                  </c:pt>
                  <c:pt idx="1">
                    <c:v>3.4788070590567126E-3</c:v>
                  </c:pt>
                  <c:pt idx="2">
                    <c:v>3.2039627919942949E-2</c:v>
                  </c:pt>
                  <c:pt idx="3">
                    <c:v>1.7192968585226599E-2</c:v>
                  </c:pt>
                  <c:pt idx="4">
                    <c:v>2.8751177420349813E-2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'FAD,REL,PUP7'!$C$75:$C$79</c:f>
              <c:strCache>
                <c:ptCount val="5"/>
                <c:pt idx="0">
                  <c:v>Root</c:v>
                </c:pt>
                <c:pt idx="1">
                  <c:v>Stem</c:v>
                </c:pt>
                <c:pt idx="2">
                  <c:v>Leaf</c:v>
                </c:pt>
                <c:pt idx="3">
                  <c:v>Sheath</c:v>
                </c:pt>
                <c:pt idx="4">
                  <c:v>Panicle</c:v>
                </c:pt>
              </c:strCache>
            </c:strRef>
          </c:cat>
          <c:val>
            <c:numRef>
              <c:f>'FAD,REL,PUP7'!$D$75:$D$79</c:f>
              <c:numCache>
                <c:formatCode>General</c:formatCode>
                <c:ptCount val="5"/>
                <c:pt idx="0">
                  <c:v>0.22803190303151796</c:v>
                </c:pt>
                <c:pt idx="1">
                  <c:v>0.24720745309281669</c:v>
                </c:pt>
                <c:pt idx="2">
                  <c:v>0.8629152018309888</c:v>
                </c:pt>
                <c:pt idx="3">
                  <c:v>0.44364151425225523</c:v>
                </c:pt>
                <c:pt idx="4">
                  <c:v>1.0002739149235416</c:v>
                </c:pt>
              </c:numCache>
            </c:numRef>
          </c:val>
        </c:ser>
        <c:ser>
          <c:idx val="1"/>
          <c:order val="1"/>
          <c:tx>
            <c:strRef>
              <c:f>'FAD,REL,PUP7'!$E$74</c:f>
              <c:strCache>
                <c:ptCount val="1"/>
                <c:pt idx="0">
                  <c:v>Z749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'FAD,REL,PUP7'!$E$85:$E$89</c:f>
                <c:numCache>
                  <c:formatCode>General</c:formatCode>
                  <c:ptCount val="5"/>
                  <c:pt idx="0">
                    <c:v>1.0824545452177432E-2</c:v>
                  </c:pt>
                  <c:pt idx="1">
                    <c:v>1.2596881493946758E-2</c:v>
                  </c:pt>
                  <c:pt idx="2">
                    <c:v>2.6875E-2</c:v>
                  </c:pt>
                  <c:pt idx="3">
                    <c:v>3.7570853413658532E-2</c:v>
                  </c:pt>
                  <c:pt idx="4">
                    <c:v>2.5255023414779466E-2</c:v>
                  </c:pt>
                </c:numCache>
              </c:numRef>
            </c:plus>
            <c:minus>
              <c:numRef>
                <c:f>'FAD,REL,PUP7'!$E$85:$E$89</c:f>
                <c:numCache>
                  <c:formatCode>General</c:formatCode>
                  <c:ptCount val="5"/>
                  <c:pt idx="0">
                    <c:v>1.0824545452177432E-2</c:v>
                  </c:pt>
                  <c:pt idx="1">
                    <c:v>1.2596881493946758E-2</c:v>
                  </c:pt>
                  <c:pt idx="2">
                    <c:v>2.6875E-2</c:v>
                  </c:pt>
                  <c:pt idx="3">
                    <c:v>3.7570853413658532E-2</c:v>
                  </c:pt>
                  <c:pt idx="4">
                    <c:v>2.5255023414779466E-2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'FAD,REL,PUP7'!$C$75:$C$79</c:f>
              <c:strCache>
                <c:ptCount val="5"/>
                <c:pt idx="0">
                  <c:v>Root</c:v>
                </c:pt>
                <c:pt idx="1">
                  <c:v>Stem</c:v>
                </c:pt>
                <c:pt idx="2">
                  <c:v>Leaf</c:v>
                </c:pt>
                <c:pt idx="3">
                  <c:v>Sheath</c:v>
                </c:pt>
                <c:pt idx="4">
                  <c:v>Panicle</c:v>
                </c:pt>
              </c:strCache>
            </c:strRef>
          </c:cat>
          <c:val>
            <c:numRef>
              <c:f>'FAD,REL,PUP7'!$E$75:$E$79</c:f>
              <c:numCache>
                <c:formatCode>General</c:formatCode>
                <c:ptCount val="5"/>
                <c:pt idx="0">
                  <c:v>0.23496888730510709</c:v>
                </c:pt>
                <c:pt idx="1">
                  <c:v>0.24740180462108186</c:v>
                </c:pt>
                <c:pt idx="2">
                  <c:v>0.85019517603773131</c:v>
                </c:pt>
                <c:pt idx="3">
                  <c:v>0.44448793550232812</c:v>
                </c:pt>
                <c:pt idx="4">
                  <c:v>0.99864571697275328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21659168"/>
        <c:axId val="-1721665152"/>
      </c:barChart>
      <c:catAx>
        <c:axId val="-17216591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721665152"/>
        <c:crosses val="autoZero"/>
        <c:auto val="1"/>
        <c:lblAlgn val="ctr"/>
        <c:lblOffset val="100"/>
        <c:noMultiLvlLbl val="0"/>
      </c:catAx>
      <c:valAx>
        <c:axId val="-172166515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Relative</a:t>
                </a:r>
                <a:r>
                  <a:rPr lang="en-US" altLang="zh-CN" sz="14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expression level of </a:t>
                </a:r>
                <a:r>
                  <a:rPr lang="en-US" altLang="zh-CN" sz="1400" b="1" i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OsREL2</a:t>
                </a:r>
                <a:endParaRPr lang="zh-CN" altLang="en-US" sz="1400" b="1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72165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'FAD,REL,PUP7'!$D$37</c:f>
              <c:strCache>
                <c:ptCount val="1"/>
                <c:pt idx="0">
                  <c:v>Nipponbare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'FAD,REL,PUP7'!$D$51:$D$55</c:f>
                <c:numCache>
                  <c:formatCode>General</c:formatCode>
                  <c:ptCount val="5"/>
                  <c:pt idx="0">
                    <c:v>1.2555999999999999E-2</c:v>
                  </c:pt>
                  <c:pt idx="1">
                    <c:v>1.2027416434017165E-3</c:v>
                  </c:pt>
                  <c:pt idx="2">
                    <c:v>6.7330482746142603E-3</c:v>
                  </c:pt>
                  <c:pt idx="3">
                    <c:v>8.9416306801903399E-4</c:v>
                  </c:pt>
                  <c:pt idx="4">
                    <c:v>1.6E-2</c:v>
                  </c:pt>
                </c:numCache>
              </c:numRef>
            </c:plus>
            <c:minus>
              <c:numRef>
                <c:f>'FAD,REL,PUP7'!$D$51:$D$55</c:f>
                <c:numCache>
                  <c:formatCode>General</c:formatCode>
                  <c:ptCount val="5"/>
                  <c:pt idx="0">
                    <c:v>1.2555999999999999E-2</c:v>
                  </c:pt>
                  <c:pt idx="1">
                    <c:v>1.2027416434017165E-3</c:v>
                  </c:pt>
                  <c:pt idx="2">
                    <c:v>6.7330482746142603E-3</c:v>
                  </c:pt>
                  <c:pt idx="3">
                    <c:v>8.9416306801903399E-4</c:v>
                  </c:pt>
                  <c:pt idx="4">
                    <c:v>1.6E-2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'FAD,REL,PUP7'!$C$38:$C$42</c:f>
              <c:strCache>
                <c:ptCount val="5"/>
                <c:pt idx="0">
                  <c:v>Root</c:v>
                </c:pt>
                <c:pt idx="1">
                  <c:v>Stem</c:v>
                </c:pt>
                <c:pt idx="2">
                  <c:v>Leaf</c:v>
                </c:pt>
                <c:pt idx="3">
                  <c:v>Sheath</c:v>
                </c:pt>
                <c:pt idx="4">
                  <c:v>Panicle</c:v>
                </c:pt>
              </c:strCache>
            </c:strRef>
          </c:cat>
          <c:val>
            <c:numRef>
              <c:f>'FAD,REL,PUP7'!$D$38:$D$42</c:f>
              <c:numCache>
                <c:formatCode>General</c:formatCode>
                <c:ptCount val="5"/>
                <c:pt idx="0">
                  <c:v>1.0012158443966337</c:v>
                </c:pt>
                <c:pt idx="1">
                  <c:v>9.5380802987630794E-3</c:v>
                </c:pt>
                <c:pt idx="2">
                  <c:v>4.3686043944413701E-2</c:v>
                </c:pt>
                <c:pt idx="3">
                  <c:v>1.0813950263183139E-2</c:v>
                </c:pt>
                <c:pt idx="4">
                  <c:v>0.15679838357896778</c:v>
                </c:pt>
              </c:numCache>
            </c:numRef>
          </c:val>
        </c:ser>
        <c:ser>
          <c:idx val="1"/>
          <c:order val="1"/>
          <c:tx>
            <c:strRef>
              <c:f>'FAD,REL,PUP7'!$E$37</c:f>
              <c:strCache>
                <c:ptCount val="1"/>
                <c:pt idx="0">
                  <c:v>Z749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'FAD,REL,PUP7'!$E$51:$E$55</c:f>
                <c:numCache>
                  <c:formatCode>General</c:formatCode>
                  <c:ptCount val="5"/>
                  <c:pt idx="0">
                    <c:v>2.5399999999999999E-2</c:v>
                  </c:pt>
                  <c:pt idx="1">
                    <c:v>9.5364048472224038E-4</c:v>
                  </c:pt>
                  <c:pt idx="2">
                    <c:v>7.5849347625565914E-3</c:v>
                  </c:pt>
                  <c:pt idx="3">
                    <c:v>6.7368996558578168E-4</c:v>
                  </c:pt>
                  <c:pt idx="4">
                    <c:v>1.4270455076363424E-2</c:v>
                  </c:pt>
                </c:numCache>
              </c:numRef>
            </c:plus>
            <c:minus>
              <c:numRef>
                <c:f>'FAD,REL,PUP7'!$E$51:$E$55</c:f>
                <c:numCache>
                  <c:formatCode>General</c:formatCode>
                  <c:ptCount val="5"/>
                  <c:pt idx="0">
                    <c:v>2.5399999999999999E-2</c:v>
                  </c:pt>
                  <c:pt idx="1">
                    <c:v>9.5364048472224038E-4</c:v>
                  </c:pt>
                  <c:pt idx="2">
                    <c:v>7.5849347625565914E-3</c:v>
                  </c:pt>
                  <c:pt idx="3">
                    <c:v>6.7368996558578168E-4</c:v>
                  </c:pt>
                  <c:pt idx="4">
                    <c:v>1.4270455076363424E-2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'FAD,REL,PUP7'!$C$38:$C$42</c:f>
              <c:strCache>
                <c:ptCount val="5"/>
                <c:pt idx="0">
                  <c:v>Root</c:v>
                </c:pt>
                <c:pt idx="1">
                  <c:v>Stem</c:v>
                </c:pt>
                <c:pt idx="2">
                  <c:v>Leaf</c:v>
                </c:pt>
                <c:pt idx="3">
                  <c:v>Sheath</c:v>
                </c:pt>
                <c:pt idx="4">
                  <c:v>Panicle</c:v>
                </c:pt>
              </c:strCache>
            </c:strRef>
          </c:cat>
          <c:val>
            <c:numRef>
              <c:f>'FAD,REL,PUP7'!$E$38:$E$42</c:f>
              <c:numCache>
                <c:formatCode>General</c:formatCode>
                <c:ptCount val="5"/>
                <c:pt idx="0">
                  <c:v>0.98490335019352038</c:v>
                </c:pt>
                <c:pt idx="1">
                  <c:v>9.2121480915946605E-3</c:v>
                </c:pt>
                <c:pt idx="2">
                  <c:v>4.2449580110785347E-2</c:v>
                </c:pt>
                <c:pt idx="3">
                  <c:v>1.1681770502072475E-2</c:v>
                </c:pt>
                <c:pt idx="4">
                  <c:v>0.16144571598821808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21669504"/>
        <c:axId val="-1721663520"/>
      </c:barChart>
      <c:catAx>
        <c:axId val="-172166950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721663520"/>
        <c:crosses val="autoZero"/>
        <c:auto val="1"/>
        <c:lblAlgn val="ctr"/>
        <c:lblOffset val="100"/>
        <c:noMultiLvlLbl val="0"/>
      </c:catAx>
      <c:valAx>
        <c:axId val="-172166352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altLang="zh-CN" sz="14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Relative</a:t>
                </a:r>
                <a:r>
                  <a:rPr lang="en-US" altLang="zh-CN" sz="1400" b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expression level of </a:t>
                </a:r>
                <a:r>
                  <a:rPr lang="en-US" altLang="zh-CN" sz="1400" b="1" i="1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OsPUP7</a:t>
                </a:r>
                <a:endParaRPr lang="zh-CN" altLang="en-US" sz="1400" b="1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-172166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772913" y="1247775"/>
            <a:ext cx="7342637" cy="2976563"/>
            <a:chOff x="2763388" y="1295400"/>
            <a:chExt cx="7342637" cy="2976563"/>
          </a:xfrm>
        </p:grpSpPr>
        <p:grpSp>
          <p:nvGrpSpPr>
            <p:cNvPr id="2" name="组合 1"/>
            <p:cNvGrpSpPr/>
            <p:nvPr/>
          </p:nvGrpSpPr>
          <p:grpSpPr>
            <a:xfrm>
              <a:off x="2763388" y="1500186"/>
              <a:ext cx="3819524" cy="2771777"/>
              <a:chOff x="6152383" y="1500186"/>
              <a:chExt cx="3819524" cy="2771777"/>
            </a:xfrm>
          </p:grpSpPr>
          <p:graphicFrame>
            <p:nvGraphicFramePr>
              <p:cNvPr id="3" name="图表 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25911597"/>
                  </p:ext>
                </p:extLst>
              </p:nvPr>
            </p:nvGraphicFramePr>
            <p:xfrm>
              <a:off x="6152383" y="1500186"/>
              <a:ext cx="3819524" cy="277177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4" name="文本框 3"/>
              <p:cNvSpPr txBox="1"/>
              <p:nvPr/>
            </p:nvSpPr>
            <p:spPr>
              <a:xfrm>
                <a:off x="7307580" y="2651760"/>
                <a:ext cx="3802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7818120" y="2626002"/>
                <a:ext cx="3802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8366760" y="1800144"/>
                <a:ext cx="3802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8907780" y="2362200"/>
                <a:ext cx="3802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9459318" y="1650642"/>
                <a:ext cx="3802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353174" y="1466848"/>
              <a:ext cx="3752851" cy="2771777"/>
              <a:chOff x="2400299" y="1447798"/>
              <a:chExt cx="3752851" cy="2771777"/>
            </a:xfrm>
          </p:grpSpPr>
          <p:graphicFrame>
            <p:nvGraphicFramePr>
              <p:cNvPr id="10" name="图表 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375797303"/>
                  </p:ext>
                </p:extLst>
              </p:nvPr>
            </p:nvGraphicFramePr>
            <p:xfrm>
              <a:off x="2400299" y="1447798"/>
              <a:ext cx="3752851" cy="277177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1" name="文本框 10"/>
              <p:cNvSpPr txBox="1"/>
              <p:nvPr/>
            </p:nvSpPr>
            <p:spPr>
              <a:xfrm>
                <a:off x="3550544" y="1622380"/>
                <a:ext cx="3802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058186" y="2892380"/>
                <a:ext cx="3802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4598294" y="2841043"/>
                <a:ext cx="3802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112644" y="2917780"/>
                <a:ext cx="3802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639873" y="2688822"/>
                <a:ext cx="3802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N.S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876550" y="129540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467475" y="1304925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810250" y="4838700"/>
            <a:ext cx="7473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 S1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638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25</Words>
  <Application>Microsoft Office PowerPoint</Application>
  <PresentationFormat>宽屏</PresentationFormat>
  <Paragraphs>15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微软雅黑</vt:lpstr>
      <vt:lpstr>Arial</vt:lpstr>
      <vt:lpstr>Calibri</vt:lpstr>
      <vt:lpstr>Times New Roman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asus-pc</dc:creator>
  <cp:lastModifiedBy>Windows User</cp:lastModifiedBy>
  <cp:revision>8</cp:revision>
  <dcterms:created xsi:type="dcterms:W3CDTF">2021-03-30T03:16:58Z</dcterms:created>
  <dcterms:modified xsi:type="dcterms:W3CDTF">2021-04-10T15:54:51Z</dcterms:modified>
</cp:coreProperties>
</file>