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9" r:id="rId2"/>
  </p:sldIdLst>
  <p:sldSz cx="5400675" cy="36004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07" autoAdjust="0"/>
    <p:restoredTop sz="94660"/>
  </p:normalViewPr>
  <p:slideViewPr>
    <p:cSldViewPr snapToGrid="0">
      <p:cViewPr varScale="1">
        <p:scale>
          <a:sx n="212" d="100"/>
          <a:sy n="212" d="100"/>
        </p:scale>
        <p:origin x="12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5051" y="589241"/>
            <a:ext cx="4590574" cy="1253490"/>
          </a:xfrm>
        </p:spPr>
        <p:txBody>
          <a:bodyPr anchor="b"/>
          <a:lstStyle>
            <a:lvl1pPr algn="ctr">
              <a:defRPr sz="315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5085" y="1891070"/>
            <a:ext cx="4050506" cy="869275"/>
          </a:xfrm>
        </p:spPr>
        <p:txBody>
          <a:bodyPr/>
          <a:lstStyle>
            <a:lvl1pPr marL="0" indent="0" algn="ctr">
              <a:buNone/>
              <a:defRPr sz="1260"/>
            </a:lvl1pPr>
            <a:lvl2pPr marL="240030" indent="0" algn="ctr">
              <a:buNone/>
              <a:defRPr sz="1050"/>
            </a:lvl2pPr>
            <a:lvl3pPr marL="480060" indent="0" algn="ctr">
              <a:buNone/>
              <a:defRPr sz="945"/>
            </a:lvl3pPr>
            <a:lvl4pPr marL="720090" indent="0" algn="ctr">
              <a:buNone/>
              <a:defRPr sz="840"/>
            </a:lvl4pPr>
            <a:lvl5pPr marL="960120" indent="0" algn="ctr">
              <a:buNone/>
              <a:defRPr sz="840"/>
            </a:lvl5pPr>
            <a:lvl6pPr marL="1200150" indent="0" algn="ctr">
              <a:buNone/>
              <a:defRPr sz="840"/>
            </a:lvl6pPr>
            <a:lvl7pPr marL="1440180" indent="0" algn="ctr">
              <a:buNone/>
              <a:defRPr sz="840"/>
            </a:lvl7pPr>
            <a:lvl8pPr marL="1680210" indent="0" algn="ctr">
              <a:buNone/>
              <a:defRPr sz="840"/>
            </a:lvl8pPr>
            <a:lvl9pPr marL="1920240" indent="0" algn="ctr">
              <a:buNone/>
              <a:defRPr sz="84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010B-9FB0-4F9D-AFA9-77B4049DA982}" type="datetimeFigureOut">
              <a:rPr lang="fr-FR" smtClean="0"/>
              <a:t>22/07/2022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9CBEF-1AA2-4F64-B1BC-F0A2E2DBF7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781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010B-9FB0-4F9D-AFA9-77B4049DA982}" type="datetimeFigureOut">
              <a:rPr lang="fr-FR" smtClean="0"/>
              <a:t>22/07/2022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9CBEF-1AA2-4F64-B1BC-F0A2E2DBF7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7856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484" y="897613"/>
            <a:ext cx="4658082" cy="1497687"/>
          </a:xfrm>
        </p:spPr>
        <p:txBody>
          <a:bodyPr anchor="b"/>
          <a:lstStyle>
            <a:lvl1pPr>
              <a:defRPr sz="315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484" y="2409469"/>
            <a:ext cx="4658082" cy="787598"/>
          </a:xfrm>
        </p:spPr>
        <p:txBody>
          <a:bodyPr/>
          <a:lstStyle>
            <a:lvl1pPr marL="0" indent="0">
              <a:buNone/>
              <a:defRPr sz="1260">
                <a:solidFill>
                  <a:schemeClr val="tx1"/>
                </a:solidFill>
              </a:defRPr>
            </a:lvl1pPr>
            <a:lvl2pPr marL="24003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2pPr>
            <a:lvl3pPr marL="480060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3pPr>
            <a:lvl4pPr marL="72009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4pPr>
            <a:lvl5pPr marL="96012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5pPr>
            <a:lvl6pPr marL="120015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6pPr>
            <a:lvl7pPr marL="144018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7pPr>
            <a:lvl8pPr marL="168021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8pPr>
            <a:lvl9pPr marL="192024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010B-9FB0-4F9D-AFA9-77B4049DA982}" type="datetimeFigureOut">
              <a:rPr lang="fr-FR" smtClean="0"/>
              <a:t>22/07/2022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9CBEF-1AA2-4F64-B1BC-F0A2E2DBF7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14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296" y="958453"/>
            <a:ext cx="2295287" cy="228445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34092" y="958453"/>
            <a:ext cx="2295287" cy="228445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010B-9FB0-4F9D-AFA9-77B4049DA982}" type="datetimeFigureOut">
              <a:rPr lang="fr-FR" smtClean="0"/>
              <a:t>22/07/2022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9CBEF-1AA2-4F64-B1BC-F0A2E2DBF7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8009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191691"/>
            <a:ext cx="4658082" cy="69592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01" y="882610"/>
            <a:ext cx="2284738" cy="432554"/>
          </a:xfrm>
        </p:spPr>
        <p:txBody>
          <a:bodyPr anchor="b"/>
          <a:lstStyle>
            <a:lvl1pPr marL="0" indent="0">
              <a:buNone/>
              <a:defRPr sz="1260" b="1"/>
            </a:lvl1pPr>
            <a:lvl2pPr marL="240030" indent="0">
              <a:buNone/>
              <a:defRPr sz="1050" b="1"/>
            </a:lvl2pPr>
            <a:lvl3pPr marL="480060" indent="0">
              <a:buNone/>
              <a:defRPr sz="945" b="1"/>
            </a:lvl3pPr>
            <a:lvl4pPr marL="720090" indent="0">
              <a:buNone/>
              <a:defRPr sz="840" b="1"/>
            </a:lvl4pPr>
            <a:lvl5pPr marL="960120" indent="0">
              <a:buNone/>
              <a:defRPr sz="840" b="1"/>
            </a:lvl5pPr>
            <a:lvl6pPr marL="1200150" indent="0">
              <a:buNone/>
              <a:defRPr sz="840" b="1"/>
            </a:lvl6pPr>
            <a:lvl7pPr marL="1440180" indent="0">
              <a:buNone/>
              <a:defRPr sz="840" b="1"/>
            </a:lvl7pPr>
            <a:lvl8pPr marL="1680210" indent="0">
              <a:buNone/>
              <a:defRPr sz="840" b="1"/>
            </a:lvl8pPr>
            <a:lvl9pPr marL="1920240" indent="0">
              <a:buNone/>
              <a:defRPr sz="84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2001" y="1315164"/>
            <a:ext cx="2284738" cy="193440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34092" y="882610"/>
            <a:ext cx="2295990" cy="432554"/>
          </a:xfrm>
        </p:spPr>
        <p:txBody>
          <a:bodyPr anchor="b"/>
          <a:lstStyle>
            <a:lvl1pPr marL="0" indent="0">
              <a:buNone/>
              <a:defRPr sz="1260" b="1"/>
            </a:lvl1pPr>
            <a:lvl2pPr marL="240030" indent="0">
              <a:buNone/>
              <a:defRPr sz="1050" b="1"/>
            </a:lvl2pPr>
            <a:lvl3pPr marL="480060" indent="0">
              <a:buNone/>
              <a:defRPr sz="945" b="1"/>
            </a:lvl3pPr>
            <a:lvl4pPr marL="720090" indent="0">
              <a:buNone/>
              <a:defRPr sz="840" b="1"/>
            </a:lvl4pPr>
            <a:lvl5pPr marL="960120" indent="0">
              <a:buNone/>
              <a:defRPr sz="840" b="1"/>
            </a:lvl5pPr>
            <a:lvl6pPr marL="1200150" indent="0">
              <a:buNone/>
              <a:defRPr sz="840" b="1"/>
            </a:lvl6pPr>
            <a:lvl7pPr marL="1440180" indent="0">
              <a:buNone/>
              <a:defRPr sz="840" b="1"/>
            </a:lvl7pPr>
            <a:lvl8pPr marL="1680210" indent="0">
              <a:buNone/>
              <a:defRPr sz="840" b="1"/>
            </a:lvl8pPr>
            <a:lvl9pPr marL="1920240" indent="0">
              <a:buNone/>
              <a:defRPr sz="84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34092" y="1315164"/>
            <a:ext cx="2295990" cy="193440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010B-9FB0-4F9D-AFA9-77B4049DA982}" type="datetimeFigureOut">
              <a:rPr lang="fr-FR" smtClean="0"/>
              <a:t>22/07/2022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9CBEF-1AA2-4F64-B1BC-F0A2E2DBF7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9356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010B-9FB0-4F9D-AFA9-77B4049DA982}" type="datetimeFigureOut">
              <a:rPr lang="fr-FR" smtClean="0"/>
              <a:t>22/07/2022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9CBEF-1AA2-4F64-B1BC-F0A2E2DBF7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6216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010B-9FB0-4F9D-AFA9-77B4049DA982}" type="datetimeFigureOut">
              <a:rPr lang="fr-FR" smtClean="0"/>
              <a:t>22/07/2022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9CBEF-1AA2-4F64-B1BC-F0A2E2DBF7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850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240030"/>
            <a:ext cx="1741858" cy="840105"/>
          </a:xfrm>
        </p:spPr>
        <p:txBody>
          <a:bodyPr anchor="b"/>
          <a:lstStyle>
            <a:lvl1pPr>
              <a:defRPr sz="168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5990" y="518399"/>
            <a:ext cx="2734092" cy="2558653"/>
          </a:xfrm>
        </p:spPr>
        <p:txBody>
          <a:bodyPr/>
          <a:lstStyle>
            <a:lvl1pPr>
              <a:defRPr sz="1680"/>
            </a:lvl1pPr>
            <a:lvl2pPr>
              <a:defRPr sz="1470"/>
            </a:lvl2pPr>
            <a:lvl3pPr>
              <a:defRPr sz="126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2000" y="1080135"/>
            <a:ext cx="1741858" cy="2001084"/>
          </a:xfrm>
        </p:spPr>
        <p:txBody>
          <a:bodyPr/>
          <a:lstStyle>
            <a:lvl1pPr marL="0" indent="0">
              <a:buNone/>
              <a:defRPr sz="840"/>
            </a:lvl1pPr>
            <a:lvl2pPr marL="240030" indent="0">
              <a:buNone/>
              <a:defRPr sz="735"/>
            </a:lvl2pPr>
            <a:lvl3pPr marL="480060" indent="0">
              <a:buNone/>
              <a:defRPr sz="630"/>
            </a:lvl3pPr>
            <a:lvl4pPr marL="720090" indent="0">
              <a:buNone/>
              <a:defRPr sz="525"/>
            </a:lvl4pPr>
            <a:lvl5pPr marL="960120" indent="0">
              <a:buNone/>
              <a:defRPr sz="525"/>
            </a:lvl5pPr>
            <a:lvl6pPr marL="1200150" indent="0">
              <a:buNone/>
              <a:defRPr sz="525"/>
            </a:lvl6pPr>
            <a:lvl7pPr marL="1440180" indent="0">
              <a:buNone/>
              <a:defRPr sz="525"/>
            </a:lvl7pPr>
            <a:lvl8pPr marL="1680210" indent="0">
              <a:buNone/>
              <a:defRPr sz="525"/>
            </a:lvl8pPr>
            <a:lvl9pPr marL="1920240" indent="0">
              <a:buNone/>
              <a:defRPr sz="525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010B-9FB0-4F9D-AFA9-77B4049DA982}" type="datetimeFigureOut">
              <a:rPr lang="fr-FR" smtClean="0"/>
              <a:t>22/07/2022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9CBEF-1AA2-4F64-B1BC-F0A2E2DBF7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1669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240030"/>
            <a:ext cx="1741858" cy="840105"/>
          </a:xfrm>
        </p:spPr>
        <p:txBody>
          <a:bodyPr anchor="b"/>
          <a:lstStyle>
            <a:lvl1pPr>
              <a:defRPr sz="168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95990" y="518399"/>
            <a:ext cx="2734092" cy="2558653"/>
          </a:xfrm>
        </p:spPr>
        <p:txBody>
          <a:bodyPr anchor="t"/>
          <a:lstStyle>
            <a:lvl1pPr marL="0" indent="0">
              <a:buNone/>
              <a:defRPr sz="1680"/>
            </a:lvl1pPr>
            <a:lvl2pPr marL="240030" indent="0">
              <a:buNone/>
              <a:defRPr sz="1470"/>
            </a:lvl2pPr>
            <a:lvl3pPr marL="480060" indent="0">
              <a:buNone/>
              <a:defRPr sz="1260"/>
            </a:lvl3pPr>
            <a:lvl4pPr marL="720090" indent="0">
              <a:buNone/>
              <a:defRPr sz="1050"/>
            </a:lvl4pPr>
            <a:lvl5pPr marL="960120" indent="0">
              <a:buNone/>
              <a:defRPr sz="1050"/>
            </a:lvl5pPr>
            <a:lvl6pPr marL="1200150" indent="0">
              <a:buNone/>
              <a:defRPr sz="1050"/>
            </a:lvl6pPr>
            <a:lvl7pPr marL="1440180" indent="0">
              <a:buNone/>
              <a:defRPr sz="1050"/>
            </a:lvl7pPr>
            <a:lvl8pPr marL="1680210" indent="0">
              <a:buNone/>
              <a:defRPr sz="1050"/>
            </a:lvl8pPr>
            <a:lvl9pPr marL="1920240" indent="0">
              <a:buNone/>
              <a:defRPr sz="105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2000" y="1080135"/>
            <a:ext cx="1741858" cy="2001084"/>
          </a:xfrm>
        </p:spPr>
        <p:txBody>
          <a:bodyPr/>
          <a:lstStyle>
            <a:lvl1pPr marL="0" indent="0">
              <a:buNone/>
              <a:defRPr sz="840"/>
            </a:lvl1pPr>
            <a:lvl2pPr marL="240030" indent="0">
              <a:buNone/>
              <a:defRPr sz="735"/>
            </a:lvl2pPr>
            <a:lvl3pPr marL="480060" indent="0">
              <a:buNone/>
              <a:defRPr sz="630"/>
            </a:lvl3pPr>
            <a:lvl4pPr marL="720090" indent="0">
              <a:buNone/>
              <a:defRPr sz="525"/>
            </a:lvl4pPr>
            <a:lvl5pPr marL="960120" indent="0">
              <a:buNone/>
              <a:defRPr sz="525"/>
            </a:lvl5pPr>
            <a:lvl6pPr marL="1200150" indent="0">
              <a:buNone/>
              <a:defRPr sz="525"/>
            </a:lvl6pPr>
            <a:lvl7pPr marL="1440180" indent="0">
              <a:buNone/>
              <a:defRPr sz="525"/>
            </a:lvl7pPr>
            <a:lvl8pPr marL="1680210" indent="0">
              <a:buNone/>
              <a:defRPr sz="525"/>
            </a:lvl8pPr>
            <a:lvl9pPr marL="1920240" indent="0">
              <a:buNone/>
              <a:defRPr sz="525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010B-9FB0-4F9D-AFA9-77B4049DA982}" type="datetimeFigureOut">
              <a:rPr lang="fr-FR" smtClean="0"/>
              <a:t>22/07/2022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9CBEF-1AA2-4F64-B1BC-F0A2E2DBF7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87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010B-9FB0-4F9D-AFA9-77B4049DA982}" type="datetimeFigureOut">
              <a:rPr lang="fr-FR" smtClean="0"/>
              <a:t>22/07/2022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9CBEF-1AA2-4F64-B1BC-F0A2E2DBF7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7496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64858" y="191691"/>
            <a:ext cx="1164521" cy="305121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1297" y="191691"/>
            <a:ext cx="3426053" cy="3051215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010B-9FB0-4F9D-AFA9-77B4049DA982}" type="datetimeFigureOut">
              <a:rPr lang="fr-FR" smtClean="0"/>
              <a:t>22/07/2022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9CBEF-1AA2-4F64-B1BC-F0A2E2DBF7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9045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297" y="191691"/>
            <a:ext cx="4658082" cy="695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297" y="958453"/>
            <a:ext cx="4658082" cy="22844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296" y="3337084"/>
            <a:ext cx="1215152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6010B-9FB0-4F9D-AFA9-77B4049DA982}" type="datetimeFigureOut">
              <a:rPr lang="fr-FR" smtClean="0"/>
              <a:t>22/07/2022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88974" y="3337084"/>
            <a:ext cx="1822728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4227" y="3337084"/>
            <a:ext cx="1215152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9CBEF-1AA2-4F64-B1BC-F0A2E2DBF7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3231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80060" rtl="0" eaLnBrk="1" latinLnBrk="0" hangingPunct="1">
        <a:lnSpc>
          <a:spcPct val="90000"/>
        </a:lnSpc>
        <a:spcBef>
          <a:spcPct val="0"/>
        </a:spcBef>
        <a:buNone/>
        <a:defRPr sz="2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0015" indent="-120015" algn="l" defTabSz="48006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470" kern="1200">
          <a:solidFill>
            <a:schemeClr val="tx1"/>
          </a:solidFill>
          <a:latin typeface="+mn-lt"/>
          <a:ea typeface="+mn-ea"/>
          <a:cs typeface="+mn-cs"/>
        </a:defRPr>
      </a:lvl1pPr>
      <a:lvl2pPr marL="36004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2pPr>
      <a:lvl3pPr marL="60007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84010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4pPr>
      <a:lvl5pPr marL="108013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5pPr>
      <a:lvl6pPr marL="132016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6pPr>
      <a:lvl7pPr marL="156019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8pPr>
      <a:lvl9pPr marL="204025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1pPr>
      <a:lvl2pPr marL="24003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3pPr>
      <a:lvl4pPr marL="72009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5pPr>
      <a:lvl6pPr marL="120015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6pPr>
      <a:lvl7pPr marL="144018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7pPr>
      <a:lvl8pPr marL="168021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96664B4-A058-4826-8569-98C9C0990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0051" y="-400050"/>
            <a:ext cx="6200775" cy="440055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E701296-D098-4F1B-B41E-9204F0744102}"/>
              </a:ext>
            </a:extLst>
          </p:cNvPr>
          <p:cNvSpPr txBox="1"/>
          <p:nvPr/>
        </p:nvSpPr>
        <p:spPr>
          <a:xfrm>
            <a:off x="2660444" y="3144669"/>
            <a:ext cx="359394" cy="2232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BTA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80A692D-E6BA-4916-95E3-BD54B2191B37}"/>
              </a:ext>
            </a:extLst>
          </p:cNvPr>
          <p:cNvSpPr txBox="1"/>
          <p:nvPr/>
        </p:nvSpPr>
        <p:spPr>
          <a:xfrm flipH="1">
            <a:off x="3818870" y="2968392"/>
            <a:ext cx="1771475" cy="223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49296826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742</TotalTime>
  <Words>2</Words>
  <Application>Microsoft Office PowerPoint</Application>
  <PresentationFormat>Personnalisé</PresentationFormat>
  <Paragraphs>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Amandine Duchesne</dc:creator>
  <cp:lastModifiedBy>Amandine Duchesne</cp:lastModifiedBy>
  <cp:revision>40</cp:revision>
  <dcterms:created xsi:type="dcterms:W3CDTF">2022-07-13T13:12:01Z</dcterms:created>
  <dcterms:modified xsi:type="dcterms:W3CDTF">2022-07-22T13:49:04Z</dcterms:modified>
</cp:coreProperties>
</file>