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533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6" userDrawn="1">
          <p15:clr>
            <a:srgbClr val="A4A3A4"/>
          </p15:clr>
        </p15:guide>
        <p15:guide id="2" pos="14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kkers, Jack C [AN S]" initials="DJC[S" lastIdx="11" clrIdx="0">
    <p:extLst>
      <p:ext uri="{19B8F6BF-5375-455C-9EA6-DF929625EA0E}">
        <p15:presenceInfo xmlns:p15="http://schemas.microsoft.com/office/powerpoint/2012/main" userId="S::jdekkers@iastate.edu::be377a26-a02a-42e1-88f1-9a665a2ea317" providerId="AD"/>
      </p:ext>
    </p:extLst>
  </p:cmAuthor>
  <p:cmAuthor id="2" name="Lim, Kyu-Sang [AN S]" initials="LKS[S" lastIdx="2" clrIdx="1">
    <p:extLst>
      <p:ext uri="{19B8F6BF-5375-455C-9EA6-DF929625EA0E}">
        <p15:presenceInfo xmlns:p15="http://schemas.microsoft.com/office/powerpoint/2012/main" userId="S::kyusang@iastate.edu::da60d6bd-6a3a-4773-9a1a-c1b05692ebf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D3D3"/>
    <a:srgbClr val="8B8B8B"/>
    <a:srgbClr val="F896EC"/>
    <a:srgbClr val="97BCFF"/>
    <a:srgbClr val="6BD4D7"/>
    <a:srgbClr val="6CCF7E"/>
    <a:srgbClr val="CEBD63"/>
    <a:srgbClr val="FAA39D"/>
    <a:srgbClr val="FBB4AE"/>
    <a:srgbClr val="B3CD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14"/>
    <p:restoredTop sz="96374" autoAdjust="0"/>
  </p:normalViewPr>
  <p:slideViewPr>
    <p:cSldViewPr snapToGrid="0" snapToObjects="1">
      <p:cViewPr varScale="1">
        <p:scale>
          <a:sx n="86" d="100"/>
          <a:sy n="86" d="100"/>
        </p:scale>
        <p:origin x="1910" y="62"/>
      </p:cViewPr>
      <p:guideLst>
        <p:guide orient="horz" pos="96"/>
        <p:guide pos="1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E43C-AEB9-F042-A28B-BB4FFAF4B0A7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DDD07-CB93-0541-B56B-C0E84A72B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105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E43C-AEB9-F042-A28B-BB4FFAF4B0A7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DDD07-CB93-0541-B56B-C0E84A72B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917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E43C-AEB9-F042-A28B-BB4FFAF4B0A7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DDD07-CB93-0541-B56B-C0E84A72B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15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E43C-AEB9-F042-A28B-BB4FFAF4B0A7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DDD07-CB93-0541-B56B-C0E84A72B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548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E43C-AEB9-F042-A28B-BB4FFAF4B0A7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DDD07-CB93-0541-B56B-C0E84A72B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386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E43C-AEB9-F042-A28B-BB4FFAF4B0A7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DDD07-CB93-0541-B56B-C0E84A72B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245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E43C-AEB9-F042-A28B-BB4FFAF4B0A7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DDD07-CB93-0541-B56B-C0E84A72B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393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E43C-AEB9-F042-A28B-BB4FFAF4B0A7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DDD07-CB93-0541-B56B-C0E84A72B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336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E43C-AEB9-F042-A28B-BB4FFAF4B0A7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DDD07-CB93-0541-B56B-C0E84A72B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320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E43C-AEB9-F042-A28B-BB4FFAF4B0A7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DDD07-CB93-0541-B56B-C0E84A72B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149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E43C-AEB9-F042-A28B-BB4FFAF4B0A7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DDD07-CB93-0541-B56B-C0E84A72B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022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CE43C-AEB9-F042-A28B-BB4FFAF4B0A7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DDD07-CB93-0541-B56B-C0E84A72B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825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타원 2">
            <a:extLst>
              <a:ext uri="{FF2B5EF4-FFF2-40B4-BE49-F238E27FC236}">
                <a16:creationId xmlns:a16="http://schemas.microsoft.com/office/drawing/2014/main" id="{B710ED02-87A2-4112-A6CB-AE5E3E6A6ECF}"/>
              </a:ext>
            </a:extLst>
          </p:cNvPr>
          <p:cNvSpPr/>
          <p:nvPr/>
        </p:nvSpPr>
        <p:spPr>
          <a:xfrm>
            <a:off x="2616075" y="2251423"/>
            <a:ext cx="2676292" cy="2676292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6DCA5283-675C-4C36-BC06-4B44A8906AF6}"/>
              </a:ext>
            </a:extLst>
          </p:cNvPr>
          <p:cNvSpPr/>
          <p:nvPr/>
        </p:nvSpPr>
        <p:spPr>
          <a:xfrm>
            <a:off x="3954221" y="2251423"/>
            <a:ext cx="2676292" cy="2676292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180BEF-C161-4323-8160-E7CB3DB490F7}"/>
              </a:ext>
            </a:extLst>
          </p:cNvPr>
          <p:cNvSpPr txBox="1"/>
          <p:nvPr/>
        </p:nvSpPr>
        <p:spPr>
          <a:xfrm>
            <a:off x="3425649" y="1866181"/>
            <a:ext cx="10259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/>
              <a:t>WO</a:t>
            </a:r>
            <a:endParaRPr lang="ko-KR" altLang="en-US" sz="2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81F9F0-9251-4466-9D30-F7678F90EA44}"/>
              </a:ext>
            </a:extLst>
          </p:cNvPr>
          <p:cNvSpPr txBox="1"/>
          <p:nvPr/>
        </p:nvSpPr>
        <p:spPr>
          <a:xfrm>
            <a:off x="4918981" y="1851313"/>
            <a:ext cx="10259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/>
              <a:t>WI</a:t>
            </a:r>
            <a:endParaRPr lang="ko-KR" altLang="en-US" sz="24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6B54CF-6292-4C1C-9807-EFCB919ECA04}"/>
              </a:ext>
            </a:extLst>
          </p:cNvPr>
          <p:cNvSpPr txBox="1"/>
          <p:nvPr/>
        </p:nvSpPr>
        <p:spPr>
          <a:xfrm>
            <a:off x="2954793" y="3442373"/>
            <a:ext cx="788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/>
              <a:t>152</a:t>
            </a:r>
            <a:endParaRPr lang="ko-KR" altLang="en-US" sz="2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820966-8070-418C-8FA7-6077495E28DD}"/>
              </a:ext>
            </a:extLst>
          </p:cNvPr>
          <p:cNvSpPr txBox="1"/>
          <p:nvPr/>
        </p:nvSpPr>
        <p:spPr>
          <a:xfrm>
            <a:off x="3938606" y="3442372"/>
            <a:ext cx="1359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/>
              <a:t>1443</a:t>
            </a:r>
            <a:endParaRPr lang="ko-KR" altLang="en-US" sz="2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FE4B3B-9684-43BF-92EE-6665FC000A6A}"/>
              </a:ext>
            </a:extLst>
          </p:cNvPr>
          <p:cNvSpPr txBox="1"/>
          <p:nvPr/>
        </p:nvSpPr>
        <p:spPr>
          <a:xfrm>
            <a:off x="5503125" y="3442373"/>
            <a:ext cx="788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/>
              <a:t>80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1703716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28005</TotalTime>
  <Words>5</Words>
  <Application>Microsoft Office PowerPoint</Application>
  <PresentationFormat>화면 슬라이드 쇼(4:3)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Theme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Kyu-Sang [AN S]</dc:creator>
  <cp:lastModifiedBy>Kyu-Sang Lim</cp:lastModifiedBy>
  <cp:revision>351</cp:revision>
  <dcterms:created xsi:type="dcterms:W3CDTF">2020-01-24T17:28:58Z</dcterms:created>
  <dcterms:modified xsi:type="dcterms:W3CDTF">2023-07-21T16:16:26Z</dcterms:modified>
</cp:coreProperties>
</file>