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800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386387" y="396875"/>
            <a:ext cx="1671638" cy="84518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71476" y="396875"/>
            <a:ext cx="4849813" cy="84518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1476" y="2311401"/>
            <a:ext cx="3260725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97301" y="2311401"/>
            <a:ext cx="3260725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9FF37-EF24-4EA0-9D72-A20DC86A5D24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7AD7-F88C-46D2-B721-E0972A17115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200472" y="105273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5097016" y="1052736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88" y="1484784"/>
            <a:ext cx="439248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5008" y="1486188"/>
            <a:ext cx="4369390" cy="438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A4-Papier (210x297 mm)</PresentationFormat>
  <Paragraphs>2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Company>Firmenname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subject>TRAPLINE</dc:subject>
  <dc:creator>Markus Wolfien</dc:creator>
  <dc:description>Figure S4</dc:description>
  <cp:lastModifiedBy>Markus</cp:lastModifiedBy>
  <cp:revision>7</cp:revision>
  <dcterms:created xsi:type="dcterms:W3CDTF">2015-04-17T11:37:22Z</dcterms:created>
  <dcterms:modified xsi:type="dcterms:W3CDTF">2015-12-09T09:35:24Z</dcterms:modified>
</cp:coreProperties>
</file>