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6" r:id="rId2"/>
    <p:sldId id="267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-2508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0026C-026D-47D8-A5E5-ED866352F875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8B9D9-F80C-4B1D-976B-BF1132D3E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71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8B9D9-F80C-4B1D-976B-BF1132D3E44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16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TW" altLang="en-US" smtClean="0"/>
              <a:t>按一下以編輯母片副標題樣式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83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37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139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35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700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195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03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77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GB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188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33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B39CD-CE23-4E29-A97C-7EB15674A366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52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589" y="2032361"/>
            <a:ext cx="6471810" cy="517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690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584200"/>
            <a:ext cx="5915025" cy="833808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Supplementary Fig 3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Mean scores have been calculated across all networks (five acyclic networks and five cyclic networks) for BIC and BSS scoring functions calculated using </a:t>
            </a:r>
            <a:r>
              <a:rPr lang="en-GB" dirty="0" smtClean="0"/>
              <a:t>non zero-inflated </a:t>
            </a:r>
            <a:r>
              <a:rPr lang="en-GB" dirty="0"/>
              <a:t>synthetic expression data. All scores have been standardised for comparison purpose, such that the scores range from 0 to 1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Note that while the results in this figure is similar with Figure 3, the results in this figure are generated using non zero-inflated synthetic expression data, in contrast to Figure 3 which uses zero-inflated synthetic expression data. </a:t>
            </a:r>
            <a:r>
              <a:rPr lang="en-GB"/>
              <a:t>Difference can be seen in the results of BSS scoring function.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642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光暈邊緣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106</Words>
  <Application>Microsoft Office PowerPoint</Application>
  <PresentationFormat>A4 Paper (210x297 mm)</PresentationFormat>
  <Paragraphs>6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佈景主題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CY Lim</dc:creator>
  <cp:lastModifiedBy>cyl49</cp:lastModifiedBy>
  <cp:revision>85</cp:revision>
  <dcterms:created xsi:type="dcterms:W3CDTF">2015-11-07T16:59:36Z</dcterms:created>
  <dcterms:modified xsi:type="dcterms:W3CDTF">2016-03-15T15:22:27Z</dcterms:modified>
</cp:coreProperties>
</file>