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9"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p:scale>
          <a:sx n="100" d="100"/>
          <a:sy n="100" d="100"/>
        </p:scale>
        <p:origin x="-174" y="648"/>
      </p:cViewPr>
      <p:guideLst>
        <p:guide orient="horz" pos="3120"/>
        <p:guide pos="2160"/>
      </p:guideLst>
    </p:cSldViewPr>
  </p:slideViewPr>
  <p:notesTextViewPr>
    <p:cViewPr>
      <p:scale>
        <a:sx n="1" d="1"/>
        <a:sy n="1" d="1"/>
      </p:scale>
      <p:origin x="0" y="0"/>
    </p:cViewPr>
  </p:notesTextViewPr>
  <p:sorterViewPr>
    <p:cViewPr>
      <p:scale>
        <a:sx n="200" d="100"/>
        <a:sy n="200" d="100"/>
      </p:scale>
      <p:origin x="0" y="-3348"/>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0026C-026D-47D8-A5E5-ED866352F875}" type="datetimeFigureOut">
              <a:rPr lang="en-GB" smtClean="0"/>
              <a:t>31/03/2016</a:t>
            </a:fld>
            <a:endParaRPr lang="en-GB"/>
          </a:p>
        </p:txBody>
      </p:sp>
      <p:sp>
        <p:nvSpPr>
          <p:cNvPr id="4" name="投影片圖像版面配置區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8B9D9-F80C-4B1D-976B-BF1132D3E448}" type="slidenum">
              <a:rPr lang="en-GB" smtClean="0"/>
              <a:t>‹#›</a:t>
            </a:fld>
            <a:endParaRPr lang="en-GB"/>
          </a:p>
        </p:txBody>
      </p:sp>
    </p:spTree>
    <p:extLst>
      <p:ext uri="{BB962C8B-B14F-4D97-AF65-F5344CB8AC3E}">
        <p14:creationId xmlns:p14="http://schemas.microsoft.com/office/powerpoint/2010/main" val="2623671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857250" y="1621191"/>
            <a:ext cx="5143500" cy="3448756"/>
          </a:xfrm>
        </p:spPr>
        <p:txBody>
          <a:bodyPr anchor="b"/>
          <a:lstStyle>
            <a:lvl1pPr algn="ctr">
              <a:defRPr sz="3375"/>
            </a:lvl1pPr>
          </a:lstStyle>
          <a:p>
            <a:r>
              <a:rPr lang="zh-TW" altLang="en-US" smtClean="0"/>
              <a:t>按一下以編輯母片標題樣式</a:t>
            </a:r>
            <a:endParaRPr lang="en-GB"/>
          </a:p>
        </p:txBody>
      </p:sp>
      <p:sp>
        <p:nvSpPr>
          <p:cNvPr id="3" name="副標題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TW" altLang="en-US" smtClean="0"/>
              <a:t>按一下以編輯母片副標題樣式</a:t>
            </a:r>
            <a:endParaRPr lang="en-GB"/>
          </a:p>
        </p:txBody>
      </p:sp>
      <p:sp>
        <p:nvSpPr>
          <p:cNvPr id="4" name="日期版面配置區 3"/>
          <p:cNvSpPr>
            <a:spLocks noGrp="1"/>
          </p:cNvSpPr>
          <p:nvPr>
            <p:ph type="dt" sz="half" idx="10"/>
          </p:nvPr>
        </p:nvSpPr>
        <p:spPr/>
        <p:txBody>
          <a:bodyPr/>
          <a:lstStyle/>
          <a:p>
            <a:fld id="{415B39CD-CE23-4E29-A97C-7EB15674A366}" type="datetimeFigureOut">
              <a:rPr lang="en-GB" smtClean="0"/>
              <a:t>31/03/2016</a:t>
            </a:fld>
            <a:endParaRPr lang="en-GB"/>
          </a:p>
        </p:txBody>
      </p:sp>
      <p:sp>
        <p:nvSpPr>
          <p:cNvPr id="5" name="頁尾版面配置區 4"/>
          <p:cNvSpPr>
            <a:spLocks noGrp="1"/>
          </p:cNvSpPr>
          <p:nvPr>
            <p:ph type="ftr" sz="quarter" idx="11"/>
          </p:nvPr>
        </p:nvSpPr>
        <p:spPr/>
        <p:txBody>
          <a:bodyPr/>
          <a:lstStyle/>
          <a:p>
            <a:endParaRPr lang="en-GB"/>
          </a:p>
        </p:txBody>
      </p:sp>
      <p:sp>
        <p:nvSpPr>
          <p:cNvPr id="6" name="投影片編號版面配置區 5"/>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232183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GB"/>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4" name="日期版面配置區 3"/>
          <p:cNvSpPr>
            <a:spLocks noGrp="1"/>
          </p:cNvSpPr>
          <p:nvPr>
            <p:ph type="dt" sz="half" idx="10"/>
          </p:nvPr>
        </p:nvSpPr>
        <p:spPr/>
        <p:txBody>
          <a:bodyPr/>
          <a:lstStyle/>
          <a:p>
            <a:fld id="{415B39CD-CE23-4E29-A97C-7EB15674A366}" type="datetimeFigureOut">
              <a:rPr lang="en-GB" smtClean="0"/>
              <a:t>31/03/2016</a:t>
            </a:fld>
            <a:endParaRPr lang="en-GB"/>
          </a:p>
        </p:txBody>
      </p:sp>
      <p:sp>
        <p:nvSpPr>
          <p:cNvPr id="5" name="頁尾版面配置區 4"/>
          <p:cNvSpPr>
            <a:spLocks noGrp="1"/>
          </p:cNvSpPr>
          <p:nvPr>
            <p:ph type="ftr" sz="quarter" idx="11"/>
          </p:nvPr>
        </p:nvSpPr>
        <p:spPr/>
        <p:txBody>
          <a:bodyPr/>
          <a:lstStyle/>
          <a:p>
            <a:endParaRPr lang="en-GB"/>
          </a:p>
        </p:txBody>
      </p:sp>
      <p:sp>
        <p:nvSpPr>
          <p:cNvPr id="6" name="投影片編號版面配置區 5"/>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3113371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467916" y="2469622"/>
            <a:ext cx="5915025" cy="4120620"/>
          </a:xfrm>
        </p:spPr>
        <p:txBody>
          <a:bodyPr anchor="b"/>
          <a:lstStyle>
            <a:lvl1pPr>
              <a:defRPr sz="3375"/>
            </a:lvl1pPr>
          </a:lstStyle>
          <a:p>
            <a:r>
              <a:rPr lang="zh-TW" altLang="en-US" smtClean="0"/>
              <a:t>按一下以編輯母片標題樣式</a:t>
            </a:r>
            <a:endParaRPr lang="en-GB"/>
          </a:p>
        </p:txBody>
      </p:sp>
      <p:sp>
        <p:nvSpPr>
          <p:cNvPr id="3" name="文字版面配置區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415B39CD-CE23-4E29-A97C-7EB15674A366}" type="datetimeFigureOut">
              <a:rPr lang="en-GB" smtClean="0"/>
              <a:t>31/03/2016</a:t>
            </a:fld>
            <a:endParaRPr lang="en-GB"/>
          </a:p>
        </p:txBody>
      </p:sp>
      <p:sp>
        <p:nvSpPr>
          <p:cNvPr id="5" name="頁尾版面配置區 4"/>
          <p:cNvSpPr>
            <a:spLocks noGrp="1"/>
          </p:cNvSpPr>
          <p:nvPr>
            <p:ph type="ftr" sz="quarter" idx="11"/>
          </p:nvPr>
        </p:nvSpPr>
        <p:spPr/>
        <p:txBody>
          <a:bodyPr/>
          <a:lstStyle/>
          <a:p>
            <a:endParaRPr lang="en-GB"/>
          </a:p>
        </p:txBody>
      </p:sp>
      <p:sp>
        <p:nvSpPr>
          <p:cNvPr id="6" name="投影片編號版面配置區 5"/>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1434139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GB"/>
          </a:p>
        </p:txBody>
      </p:sp>
      <p:sp>
        <p:nvSpPr>
          <p:cNvPr id="3" name="內容版面配置區 2"/>
          <p:cNvSpPr>
            <a:spLocks noGrp="1"/>
          </p:cNvSpPr>
          <p:nvPr>
            <p:ph sz="half" idx="1"/>
          </p:nvPr>
        </p:nvSpPr>
        <p:spPr>
          <a:xfrm>
            <a:off x="471488" y="2637014"/>
            <a:ext cx="2914650" cy="6285266"/>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4" name="內容版面配置區 3"/>
          <p:cNvSpPr>
            <a:spLocks noGrp="1"/>
          </p:cNvSpPr>
          <p:nvPr>
            <p:ph sz="half" idx="2"/>
          </p:nvPr>
        </p:nvSpPr>
        <p:spPr>
          <a:xfrm>
            <a:off x="3471863" y="2637014"/>
            <a:ext cx="2914650" cy="6285266"/>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5" name="日期版面配置區 4"/>
          <p:cNvSpPr>
            <a:spLocks noGrp="1"/>
          </p:cNvSpPr>
          <p:nvPr>
            <p:ph type="dt" sz="half" idx="10"/>
          </p:nvPr>
        </p:nvSpPr>
        <p:spPr/>
        <p:txBody>
          <a:bodyPr/>
          <a:lstStyle/>
          <a:p>
            <a:fld id="{415B39CD-CE23-4E29-A97C-7EB15674A366}" type="datetimeFigureOut">
              <a:rPr lang="en-GB" smtClean="0"/>
              <a:t>31/03/2016</a:t>
            </a:fld>
            <a:endParaRPr lang="en-GB"/>
          </a:p>
        </p:txBody>
      </p:sp>
      <p:sp>
        <p:nvSpPr>
          <p:cNvPr id="6" name="頁尾版面配置區 5"/>
          <p:cNvSpPr>
            <a:spLocks noGrp="1"/>
          </p:cNvSpPr>
          <p:nvPr>
            <p:ph type="ftr" sz="quarter" idx="11"/>
          </p:nvPr>
        </p:nvSpPr>
        <p:spPr/>
        <p:txBody>
          <a:bodyPr/>
          <a:lstStyle/>
          <a:p>
            <a:endParaRPr lang="en-GB"/>
          </a:p>
        </p:txBody>
      </p:sp>
      <p:sp>
        <p:nvSpPr>
          <p:cNvPr id="7" name="投影片編號版面配置區 6"/>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205135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72381" y="527404"/>
            <a:ext cx="5915025" cy="1914702"/>
          </a:xfrm>
        </p:spPr>
        <p:txBody>
          <a:bodyPr/>
          <a:lstStyle/>
          <a:p>
            <a:r>
              <a:rPr lang="zh-TW" altLang="en-US" smtClean="0"/>
              <a:t>按一下以編輯母片標題樣式</a:t>
            </a:r>
            <a:endParaRPr lang="en-GB"/>
          </a:p>
        </p:txBody>
      </p:sp>
      <p:sp>
        <p:nvSpPr>
          <p:cNvPr id="3" name="文字版面配置區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TW" altLang="en-US" smtClean="0"/>
              <a:t>按一下以編輯母片文字樣式</a:t>
            </a:r>
          </a:p>
        </p:txBody>
      </p:sp>
      <p:sp>
        <p:nvSpPr>
          <p:cNvPr id="4" name="內容版面配置區 3"/>
          <p:cNvSpPr>
            <a:spLocks noGrp="1"/>
          </p:cNvSpPr>
          <p:nvPr>
            <p:ph sz="half" idx="2"/>
          </p:nvPr>
        </p:nvSpPr>
        <p:spPr>
          <a:xfrm>
            <a:off x="472381" y="3618442"/>
            <a:ext cx="2901255" cy="532218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5" name="文字版面配置區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TW" altLang="en-US" smtClean="0"/>
              <a:t>按一下以編輯母片文字樣式</a:t>
            </a:r>
          </a:p>
        </p:txBody>
      </p:sp>
      <p:sp>
        <p:nvSpPr>
          <p:cNvPr id="6" name="內容版面配置區 5"/>
          <p:cNvSpPr>
            <a:spLocks noGrp="1"/>
          </p:cNvSpPr>
          <p:nvPr>
            <p:ph sz="quarter" idx="4"/>
          </p:nvPr>
        </p:nvSpPr>
        <p:spPr>
          <a:xfrm>
            <a:off x="3471863" y="3618442"/>
            <a:ext cx="2915543" cy="532218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7" name="日期版面配置區 6"/>
          <p:cNvSpPr>
            <a:spLocks noGrp="1"/>
          </p:cNvSpPr>
          <p:nvPr>
            <p:ph type="dt" sz="half" idx="10"/>
          </p:nvPr>
        </p:nvSpPr>
        <p:spPr/>
        <p:txBody>
          <a:bodyPr/>
          <a:lstStyle/>
          <a:p>
            <a:fld id="{415B39CD-CE23-4E29-A97C-7EB15674A366}" type="datetimeFigureOut">
              <a:rPr lang="en-GB" smtClean="0"/>
              <a:t>31/03/2016</a:t>
            </a:fld>
            <a:endParaRPr lang="en-GB"/>
          </a:p>
        </p:txBody>
      </p:sp>
      <p:sp>
        <p:nvSpPr>
          <p:cNvPr id="8" name="頁尾版面配置區 7"/>
          <p:cNvSpPr>
            <a:spLocks noGrp="1"/>
          </p:cNvSpPr>
          <p:nvPr>
            <p:ph type="ftr" sz="quarter" idx="11"/>
          </p:nvPr>
        </p:nvSpPr>
        <p:spPr/>
        <p:txBody>
          <a:bodyPr/>
          <a:lstStyle/>
          <a:p>
            <a:endParaRPr lang="en-GB"/>
          </a:p>
        </p:txBody>
      </p:sp>
      <p:sp>
        <p:nvSpPr>
          <p:cNvPr id="9" name="投影片編號版面配置區 8"/>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801700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GB"/>
          </a:p>
        </p:txBody>
      </p:sp>
      <p:sp>
        <p:nvSpPr>
          <p:cNvPr id="3" name="日期版面配置區 2"/>
          <p:cNvSpPr>
            <a:spLocks noGrp="1"/>
          </p:cNvSpPr>
          <p:nvPr>
            <p:ph type="dt" sz="half" idx="10"/>
          </p:nvPr>
        </p:nvSpPr>
        <p:spPr/>
        <p:txBody>
          <a:bodyPr/>
          <a:lstStyle/>
          <a:p>
            <a:fld id="{415B39CD-CE23-4E29-A97C-7EB15674A366}" type="datetimeFigureOut">
              <a:rPr lang="en-GB" smtClean="0"/>
              <a:t>31/03/2016</a:t>
            </a:fld>
            <a:endParaRPr lang="en-GB"/>
          </a:p>
        </p:txBody>
      </p:sp>
      <p:sp>
        <p:nvSpPr>
          <p:cNvPr id="4" name="頁尾版面配置區 3"/>
          <p:cNvSpPr>
            <a:spLocks noGrp="1"/>
          </p:cNvSpPr>
          <p:nvPr>
            <p:ph type="ftr" sz="quarter" idx="11"/>
          </p:nvPr>
        </p:nvSpPr>
        <p:spPr/>
        <p:txBody>
          <a:bodyPr/>
          <a:lstStyle/>
          <a:p>
            <a:endParaRPr lang="en-GB"/>
          </a:p>
        </p:txBody>
      </p:sp>
      <p:sp>
        <p:nvSpPr>
          <p:cNvPr id="5" name="投影片編號版面配置區 4"/>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1959195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415B39CD-CE23-4E29-A97C-7EB15674A366}" type="datetimeFigureOut">
              <a:rPr lang="en-GB" smtClean="0"/>
              <a:t>31/03/2016</a:t>
            </a:fld>
            <a:endParaRPr lang="en-GB"/>
          </a:p>
        </p:txBody>
      </p:sp>
      <p:sp>
        <p:nvSpPr>
          <p:cNvPr id="3" name="頁尾版面配置區 2"/>
          <p:cNvSpPr>
            <a:spLocks noGrp="1"/>
          </p:cNvSpPr>
          <p:nvPr>
            <p:ph type="ftr" sz="quarter" idx="11"/>
          </p:nvPr>
        </p:nvSpPr>
        <p:spPr/>
        <p:txBody>
          <a:bodyPr/>
          <a:lstStyle/>
          <a:p>
            <a:endParaRPr lang="en-GB"/>
          </a:p>
        </p:txBody>
      </p:sp>
      <p:sp>
        <p:nvSpPr>
          <p:cNvPr id="4" name="投影片編號版面配置區 3"/>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1593039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72381" y="660400"/>
            <a:ext cx="2211883" cy="2311400"/>
          </a:xfrm>
        </p:spPr>
        <p:txBody>
          <a:bodyPr anchor="b"/>
          <a:lstStyle>
            <a:lvl1pPr>
              <a:defRPr sz="1800"/>
            </a:lvl1pPr>
          </a:lstStyle>
          <a:p>
            <a:r>
              <a:rPr lang="zh-TW" altLang="en-US" smtClean="0"/>
              <a:t>按一下以編輯母片標題樣式</a:t>
            </a:r>
            <a:endParaRPr lang="en-GB"/>
          </a:p>
        </p:txBody>
      </p:sp>
      <p:sp>
        <p:nvSpPr>
          <p:cNvPr id="3" name="內容版面配置區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4" name="文字版面配置區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15B39CD-CE23-4E29-A97C-7EB15674A366}" type="datetimeFigureOut">
              <a:rPr lang="en-GB" smtClean="0"/>
              <a:t>31/03/2016</a:t>
            </a:fld>
            <a:endParaRPr lang="en-GB"/>
          </a:p>
        </p:txBody>
      </p:sp>
      <p:sp>
        <p:nvSpPr>
          <p:cNvPr id="6" name="頁尾版面配置區 5"/>
          <p:cNvSpPr>
            <a:spLocks noGrp="1"/>
          </p:cNvSpPr>
          <p:nvPr>
            <p:ph type="ftr" sz="quarter" idx="11"/>
          </p:nvPr>
        </p:nvSpPr>
        <p:spPr/>
        <p:txBody>
          <a:bodyPr/>
          <a:lstStyle/>
          <a:p>
            <a:endParaRPr lang="en-GB"/>
          </a:p>
        </p:txBody>
      </p:sp>
      <p:sp>
        <p:nvSpPr>
          <p:cNvPr id="7" name="投影片編號版面配置區 6"/>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1616776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472381" y="660400"/>
            <a:ext cx="2211883" cy="2311400"/>
          </a:xfrm>
        </p:spPr>
        <p:txBody>
          <a:bodyPr anchor="b"/>
          <a:lstStyle>
            <a:lvl1pPr>
              <a:defRPr sz="1800"/>
            </a:lvl1pPr>
          </a:lstStyle>
          <a:p>
            <a:r>
              <a:rPr lang="zh-TW" altLang="en-US" smtClean="0"/>
              <a:t>按一下以編輯母片標題樣式</a:t>
            </a:r>
            <a:endParaRPr lang="en-GB"/>
          </a:p>
        </p:txBody>
      </p:sp>
      <p:sp>
        <p:nvSpPr>
          <p:cNvPr id="3" name="圖片版面配置區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GB"/>
          </a:p>
        </p:txBody>
      </p:sp>
      <p:sp>
        <p:nvSpPr>
          <p:cNvPr id="4" name="文字版面配置區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15B39CD-CE23-4E29-A97C-7EB15674A366}" type="datetimeFigureOut">
              <a:rPr lang="en-GB" smtClean="0"/>
              <a:t>31/03/2016</a:t>
            </a:fld>
            <a:endParaRPr lang="en-GB"/>
          </a:p>
        </p:txBody>
      </p:sp>
      <p:sp>
        <p:nvSpPr>
          <p:cNvPr id="6" name="頁尾版面配置區 5"/>
          <p:cNvSpPr>
            <a:spLocks noGrp="1"/>
          </p:cNvSpPr>
          <p:nvPr>
            <p:ph type="ftr" sz="quarter" idx="11"/>
          </p:nvPr>
        </p:nvSpPr>
        <p:spPr/>
        <p:txBody>
          <a:bodyPr/>
          <a:lstStyle/>
          <a:p>
            <a:endParaRPr lang="en-GB"/>
          </a:p>
        </p:txBody>
      </p:sp>
      <p:sp>
        <p:nvSpPr>
          <p:cNvPr id="7" name="投影片編號版面配置區 6"/>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1139188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GB"/>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4" name="日期版面配置區 3"/>
          <p:cNvSpPr>
            <a:spLocks noGrp="1"/>
          </p:cNvSpPr>
          <p:nvPr>
            <p:ph type="dt" sz="half" idx="10"/>
          </p:nvPr>
        </p:nvSpPr>
        <p:spPr/>
        <p:txBody>
          <a:bodyPr/>
          <a:lstStyle/>
          <a:p>
            <a:fld id="{415B39CD-CE23-4E29-A97C-7EB15674A366}" type="datetimeFigureOut">
              <a:rPr lang="en-GB" smtClean="0"/>
              <a:t>31/03/2016</a:t>
            </a:fld>
            <a:endParaRPr lang="en-GB"/>
          </a:p>
        </p:txBody>
      </p:sp>
      <p:sp>
        <p:nvSpPr>
          <p:cNvPr id="5" name="頁尾版面配置區 4"/>
          <p:cNvSpPr>
            <a:spLocks noGrp="1"/>
          </p:cNvSpPr>
          <p:nvPr>
            <p:ph type="ftr" sz="quarter" idx="11"/>
          </p:nvPr>
        </p:nvSpPr>
        <p:spPr/>
        <p:txBody>
          <a:bodyPr/>
          <a:lstStyle/>
          <a:p>
            <a:endParaRPr lang="en-GB"/>
          </a:p>
        </p:txBody>
      </p:sp>
      <p:sp>
        <p:nvSpPr>
          <p:cNvPr id="6" name="投影片編號版面配置區 5"/>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201133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4907756" y="527403"/>
            <a:ext cx="1478756" cy="8394877"/>
          </a:xfrm>
        </p:spPr>
        <p:txBody>
          <a:bodyPr vert="eaVert"/>
          <a:lstStyle/>
          <a:p>
            <a:r>
              <a:rPr lang="zh-TW" altLang="en-US" smtClean="0"/>
              <a:t>按一下以編輯母片標題樣式</a:t>
            </a:r>
            <a:endParaRPr lang="en-GB"/>
          </a:p>
        </p:txBody>
      </p:sp>
      <p:sp>
        <p:nvSpPr>
          <p:cNvPr id="3" name="直排文字版面配置區 2"/>
          <p:cNvSpPr>
            <a:spLocks noGrp="1"/>
          </p:cNvSpPr>
          <p:nvPr>
            <p:ph type="body" orient="vert" idx="1"/>
          </p:nvPr>
        </p:nvSpPr>
        <p:spPr>
          <a:xfrm>
            <a:off x="471487" y="527403"/>
            <a:ext cx="4350544" cy="839487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4" name="日期版面配置區 3"/>
          <p:cNvSpPr>
            <a:spLocks noGrp="1"/>
          </p:cNvSpPr>
          <p:nvPr>
            <p:ph type="dt" sz="half" idx="10"/>
          </p:nvPr>
        </p:nvSpPr>
        <p:spPr/>
        <p:txBody>
          <a:bodyPr/>
          <a:lstStyle/>
          <a:p>
            <a:fld id="{415B39CD-CE23-4E29-A97C-7EB15674A366}" type="datetimeFigureOut">
              <a:rPr lang="en-GB" smtClean="0"/>
              <a:t>31/03/2016</a:t>
            </a:fld>
            <a:endParaRPr lang="en-GB"/>
          </a:p>
        </p:txBody>
      </p:sp>
      <p:sp>
        <p:nvSpPr>
          <p:cNvPr id="5" name="頁尾版面配置區 4"/>
          <p:cNvSpPr>
            <a:spLocks noGrp="1"/>
          </p:cNvSpPr>
          <p:nvPr>
            <p:ph type="ftr" sz="quarter" idx="11"/>
          </p:nvPr>
        </p:nvSpPr>
        <p:spPr/>
        <p:txBody>
          <a:bodyPr/>
          <a:lstStyle/>
          <a:p>
            <a:endParaRPr lang="en-GB"/>
          </a:p>
        </p:txBody>
      </p:sp>
      <p:sp>
        <p:nvSpPr>
          <p:cNvPr id="6" name="投影片編號版面配置區 5"/>
          <p:cNvSpPr>
            <a:spLocks noGrp="1"/>
          </p:cNvSpPr>
          <p:nvPr>
            <p:ph type="sldNum" sz="quarter" idx="12"/>
          </p:nvPr>
        </p:nvSpPr>
        <p:spPr/>
        <p:txBody>
          <a:bodyPr/>
          <a:lstStyle/>
          <a:p>
            <a:fld id="{C7D6A931-7163-463E-9CAB-A3A490F57CB3}" type="slidenum">
              <a:rPr lang="en-GB" smtClean="0"/>
              <a:t>‹#›</a:t>
            </a:fld>
            <a:endParaRPr lang="en-GB"/>
          </a:p>
        </p:txBody>
      </p:sp>
    </p:spTree>
    <p:extLst>
      <p:ext uri="{BB962C8B-B14F-4D97-AF65-F5344CB8AC3E}">
        <p14:creationId xmlns:p14="http://schemas.microsoft.com/office/powerpoint/2010/main" val="155448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zh-TW" altLang="en-US" smtClean="0"/>
              <a:t>按一下以編輯母片標題樣式</a:t>
            </a:r>
            <a:endParaRPr lang="en-GB"/>
          </a:p>
        </p:txBody>
      </p:sp>
      <p:sp>
        <p:nvSpPr>
          <p:cNvPr id="3" name="文字版面配置區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GB"/>
          </a:p>
        </p:txBody>
      </p:sp>
      <p:sp>
        <p:nvSpPr>
          <p:cNvPr id="4" name="日期版面配置區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415B39CD-CE23-4E29-A97C-7EB15674A366}" type="datetimeFigureOut">
              <a:rPr lang="en-GB" smtClean="0"/>
              <a:t>31/03/2016</a:t>
            </a:fld>
            <a:endParaRPr lang="en-GB"/>
          </a:p>
        </p:txBody>
      </p:sp>
      <p:sp>
        <p:nvSpPr>
          <p:cNvPr id="5" name="頁尾版面配置區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投影片編號版面配置區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C7D6A931-7163-463E-9CAB-A3A490F57CB3}" type="slidenum">
              <a:rPr lang="en-GB" smtClean="0"/>
              <a:t>‹#›</a:t>
            </a:fld>
            <a:endParaRPr lang="en-GB"/>
          </a:p>
        </p:txBody>
      </p:sp>
    </p:spTree>
    <p:extLst>
      <p:ext uri="{BB962C8B-B14F-4D97-AF65-F5344CB8AC3E}">
        <p14:creationId xmlns:p14="http://schemas.microsoft.com/office/powerpoint/2010/main" val="3993522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0464" y="333767"/>
            <a:ext cx="5113572" cy="481099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3" name="TextBox 2"/>
              <p:cNvSpPr txBox="1"/>
              <p:nvPr/>
            </p:nvSpPr>
            <p:spPr>
              <a:xfrm>
                <a:off x="523876" y="5391150"/>
                <a:ext cx="5829300" cy="2492990"/>
              </a:xfrm>
              <a:prstGeom prst="rect">
                <a:avLst/>
              </a:prstGeom>
              <a:noFill/>
            </p:spPr>
            <p:txBody>
              <a:bodyPr wrap="square" rtlCol="0">
                <a:spAutoFit/>
              </a:bodyPr>
              <a:lstStyle/>
              <a:p>
                <a:pPr algn="just"/>
                <a:r>
                  <a:rPr lang="en-GB" sz="1200" dirty="0" smtClean="0"/>
                  <a:t>The ratio of 0s over 1s (</a:t>
                </a:r>
                <a14:m>
                  <m:oMath xmlns:m="http://schemas.openxmlformats.org/officeDocument/2006/math">
                    <m:sSub>
                      <m:sSubPr>
                        <m:ctrlPr>
                          <a:rPr lang="en-GB" sz="1200" i="1" smtClean="0">
                            <a:latin typeface="Cambria Math"/>
                          </a:rPr>
                        </m:ctrlPr>
                      </m:sSubPr>
                      <m:e>
                        <m:r>
                          <a:rPr lang="en-GB" sz="1200" b="0" i="1" smtClean="0">
                            <a:latin typeface="Cambria Math"/>
                          </a:rPr>
                          <m:t>𝑝</m:t>
                        </m:r>
                      </m:e>
                      <m:sub>
                        <m:r>
                          <a:rPr lang="en-GB" sz="1200" b="0" i="1" smtClean="0">
                            <a:latin typeface="Cambria Math"/>
                          </a:rPr>
                          <m:t>0</m:t>
                        </m:r>
                      </m:sub>
                    </m:sSub>
                  </m:oMath>
                </a14:m>
                <a:r>
                  <a:rPr lang="en-GB" sz="1200" dirty="0" smtClean="0"/>
                  <a:t>/</a:t>
                </a:r>
                <a14:m>
                  <m:oMath xmlns:m="http://schemas.openxmlformats.org/officeDocument/2006/math">
                    <m:sSub>
                      <m:sSubPr>
                        <m:ctrlPr>
                          <a:rPr lang="en-GB" sz="1200" i="1">
                            <a:latin typeface="Cambria Math"/>
                          </a:rPr>
                        </m:ctrlPr>
                      </m:sSubPr>
                      <m:e>
                        <m:r>
                          <a:rPr lang="en-GB" sz="1200" i="1">
                            <a:latin typeface="Cambria Math"/>
                          </a:rPr>
                          <m:t>𝑝</m:t>
                        </m:r>
                      </m:e>
                      <m:sub>
                        <m:r>
                          <a:rPr lang="en-GB" sz="1200" b="0" i="1" smtClean="0">
                            <a:latin typeface="Cambria Math"/>
                          </a:rPr>
                          <m:t>1</m:t>
                        </m:r>
                      </m:sub>
                    </m:sSub>
                  </m:oMath>
                </a14:m>
                <a:r>
                  <a:rPr lang="en-GB" sz="1200" dirty="0" smtClean="0"/>
                  <a:t>) in a model state space simulated from a particular network is plotted against the </a:t>
                </a:r>
                <a:r>
                  <a:rPr lang="en-GB" sz="1200" dirty="0" smtClean="0"/>
                  <a:t>exponent of a power-law distribution. A power-law distribution is used to model the number of in-degree and out-degree of each node. The smaller the exponent in a power-law distribution, the higher the number of in-degree and out-degree of each node. </a:t>
                </a:r>
                <a:r>
                  <a:rPr lang="en-GB" sz="1200" dirty="0" smtClean="0"/>
                  <a:t>The red line is a linear model fitted to illustrate the general relationship between ratio of 0s over 1s and the </a:t>
                </a:r>
                <a:r>
                  <a:rPr lang="en-GB" sz="1200" dirty="0" smtClean="0"/>
                  <a:t>exponent. </a:t>
                </a:r>
                <a:r>
                  <a:rPr lang="en-GB" sz="1200" dirty="0" smtClean="0"/>
                  <a:t>As the </a:t>
                </a:r>
                <a:r>
                  <a:rPr lang="en-GB" sz="1200" dirty="0" smtClean="0"/>
                  <a:t>proportion of </a:t>
                </a:r>
                <a:r>
                  <a:rPr lang="en-GB" sz="1200" dirty="0" smtClean="0"/>
                  <a:t>0s and 1s become more similar (i.e. approach 0.5), the ratio of 0s over 1s will be closer to 1. </a:t>
                </a:r>
              </a:p>
              <a:p>
                <a:pPr algn="just"/>
                <a:endParaRPr lang="en-GB" sz="1200" dirty="0"/>
              </a:p>
              <a:p>
                <a:pPr algn="just"/>
                <a:r>
                  <a:rPr lang="en-GB" sz="1200" dirty="0" smtClean="0"/>
                  <a:t>As </a:t>
                </a:r>
                <a:r>
                  <a:rPr lang="en-GB" sz="1200" dirty="0" smtClean="0"/>
                  <a:t>can be seen in the plot, the more complex (i.e. with higher number of edges) the network is, the proportion of 0s and 1s become increasingly similar. This provides supports that the proportion of 0s and 1s can be used as an indicator of model complexity, which can be used as a penalty variable to prevent overfitting Boolean models on a particular dataset.</a:t>
                </a:r>
                <a:endParaRPr lang="en-GB" sz="1200" dirty="0"/>
              </a:p>
            </p:txBody>
          </p:sp>
        </mc:Choice>
        <mc:Fallback>
          <p:sp>
            <p:nvSpPr>
              <p:cNvPr id="3" name="TextBox 2"/>
              <p:cNvSpPr txBox="1">
                <a:spLocks noRot="1" noChangeAspect="1" noMove="1" noResize="1" noEditPoints="1" noAdjustHandles="1" noChangeArrowheads="1" noChangeShapeType="1" noTextEdit="1"/>
              </p:cNvSpPr>
              <p:nvPr/>
            </p:nvSpPr>
            <p:spPr>
              <a:xfrm>
                <a:off x="523876" y="5391150"/>
                <a:ext cx="5829300" cy="2492990"/>
              </a:xfrm>
              <a:prstGeom prst="rect">
                <a:avLst/>
              </a:prstGeom>
              <a:blipFill rotWithShape="1">
                <a:blip r:embed="rId3"/>
                <a:stretch>
                  <a:fillRect l="-105" b="-978"/>
                </a:stretch>
              </a:blipFill>
            </p:spPr>
            <p:txBody>
              <a:bodyPr/>
              <a:lstStyle/>
              <a:p>
                <a:r>
                  <a:rPr lang="en-GB">
                    <a:noFill/>
                  </a:rPr>
                  <a:t> </a:t>
                </a:r>
              </a:p>
            </p:txBody>
          </p:sp>
        </mc:Fallback>
      </mc:AlternateContent>
    </p:spTree>
    <p:extLst>
      <p:ext uri="{BB962C8B-B14F-4D97-AF65-F5344CB8AC3E}">
        <p14:creationId xmlns:p14="http://schemas.microsoft.com/office/powerpoint/2010/main" val="1038212887"/>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989</TotalTime>
  <Words>196</Words>
  <Application>Microsoft Office PowerPoint</Application>
  <PresentationFormat>A4 Paper (210x297 mm)</PresentationFormat>
  <Paragraphs>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佈景主題</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CY Lim</dc:creator>
  <cp:lastModifiedBy>cyl49</cp:lastModifiedBy>
  <cp:revision>65</cp:revision>
  <dcterms:created xsi:type="dcterms:W3CDTF">2015-11-07T16:59:36Z</dcterms:created>
  <dcterms:modified xsi:type="dcterms:W3CDTF">2016-03-31T09:27:43Z</dcterms:modified>
</cp:coreProperties>
</file>