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6119813" cy="8099425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0"/>
    <p:restoredTop sz="94683"/>
  </p:normalViewPr>
  <p:slideViewPr>
    <p:cSldViewPr snapToGrid="0" snapToObjects="1">
      <p:cViewPr>
        <p:scale>
          <a:sx n="242" d="100"/>
          <a:sy n="242" d="100"/>
        </p:scale>
        <p:origin x="16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325531"/>
            <a:ext cx="5201841" cy="2819800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4254073"/>
            <a:ext cx="4589860" cy="1955486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028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307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431220"/>
            <a:ext cx="1319585" cy="6863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431220"/>
            <a:ext cx="3882256" cy="68638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245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627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2019234"/>
            <a:ext cx="5278339" cy="3369135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5420242"/>
            <a:ext cx="5278339" cy="177174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164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2156097"/>
            <a:ext cx="2600921" cy="51390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2156097"/>
            <a:ext cx="2600921" cy="51390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113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31221"/>
            <a:ext cx="5278339" cy="15655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985485"/>
            <a:ext cx="2588967" cy="973055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958540"/>
            <a:ext cx="2588967" cy="43515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985485"/>
            <a:ext cx="2601718" cy="973055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958540"/>
            <a:ext cx="2601718" cy="43515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894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266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723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539962"/>
            <a:ext cx="1973799" cy="188986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1166169"/>
            <a:ext cx="3098155" cy="5755841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2429828"/>
            <a:ext cx="1973799" cy="4501556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039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539962"/>
            <a:ext cx="1973799" cy="188986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1166169"/>
            <a:ext cx="3098155" cy="5755841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2429828"/>
            <a:ext cx="1973799" cy="4501556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0756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431221"/>
            <a:ext cx="5278339" cy="156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2156097"/>
            <a:ext cx="5278339" cy="513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7506969"/>
            <a:ext cx="137695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FB484-C2FC-6B4B-BF06-E27AF8FBFDEC}" type="datetimeFigureOut">
              <a:rPr lang="fi-FI" smtClean="0"/>
              <a:t>29.11.2018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7506969"/>
            <a:ext cx="2065437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7506969"/>
            <a:ext cx="1376958" cy="4312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A65AC-CD94-5644-BD9C-186ECC241B9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463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3DAF09-EA43-D449-BD8A-12D897067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172" b="28635"/>
          <a:stretch/>
        </p:blipFill>
        <p:spPr>
          <a:xfrm>
            <a:off x="0" y="52273"/>
            <a:ext cx="6119813" cy="13230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96E63C-7F39-504C-957C-284A27C876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94" r="9310"/>
          <a:stretch/>
        </p:blipFill>
        <p:spPr>
          <a:xfrm>
            <a:off x="517726" y="4242105"/>
            <a:ext cx="5005010" cy="37397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DA21DD-380B-FF42-97AB-0836EA350A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4" t="4664" r="1743"/>
          <a:stretch/>
        </p:blipFill>
        <p:spPr>
          <a:xfrm>
            <a:off x="253775" y="1343460"/>
            <a:ext cx="5866038" cy="30048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630BA9-A5EF-B24E-BF8F-5C2703D82AB1}"/>
              </a:ext>
            </a:extLst>
          </p:cNvPr>
          <p:cNvSpPr txBox="1"/>
          <p:nvPr/>
        </p:nvSpPr>
        <p:spPr>
          <a:xfrm>
            <a:off x="5086006" y="52273"/>
            <a:ext cx="873456" cy="283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(A) Level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9CECEC-592F-1749-A790-A39FF2EFF748}"/>
              </a:ext>
            </a:extLst>
          </p:cNvPr>
          <p:cNvSpPr txBox="1"/>
          <p:nvPr/>
        </p:nvSpPr>
        <p:spPr>
          <a:xfrm>
            <a:off x="5063001" y="1454509"/>
            <a:ext cx="919467" cy="283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(B) Level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A1176C-7A48-0546-A6C0-EA1816B941C3}"/>
              </a:ext>
            </a:extLst>
          </p:cNvPr>
          <p:cNvSpPr txBox="1"/>
          <p:nvPr/>
        </p:nvSpPr>
        <p:spPr>
          <a:xfrm>
            <a:off x="5106224" y="4506742"/>
            <a:ext cx="833023" cy="283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(C) Level 3</a:t>
            </a:r>
          </a:p>
        </p:txBody>
      </p:sp>
    </p:spTree>
    <p:extLst>
      <p:ext uri="{BB962C8B-B14F-4D97-AF65-F5344CB8AC3E}">
        <p14:creationId xmlns:p14="http://schemas.microsoft.com/office/powerpoint/2010/main" val="231286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15</Words>
  <Application>Microsoft Macintosh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Scala, Giovanni</dc:creator>
  <cp:lastModifiedBy>Scala, Giovanni</cp:lastModifiedBy>
  <cp:revision>4</cp:revision>
  <cp:lastPrinted>2018-07-11T15:22:36Z</cp:lastPrinted>
  <dcterms:created xsi:type="dcterms:W3CDTF">2018-07-11T15:06:59Z</dcterms:created>
  <dcterms:modified xsi:type="dcterms:W3CDTF">2018-11-29T09:28:22Z</dcterms:modified>
</cp:coreProperties>
</file>