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82" r:id="rId4"/>
    <p:sldId id="289" r:id="rId5"/>
    <p:sldId id="28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 varScale="1">
        <p:scale>
          <a:sx n="100" d="100"/>
          <a:sy n="100" d="100"/>
        </p:scale>
        <p:origin x="17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C7DD-A58F-4D7E-AF3A-D4EE0AE3EF3A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D2C15-97A7-41B1-9469-195A94FB2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985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C7DD-A58F-4D7E-AF3A-D4EE0AE3EF3A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D2C15-97A7-41B1-9469-195A94FB2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16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C7DD-A58F-4D7E-AF3A-D4EE0AE3EF3A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D2C15-97A7-41B1-9469-195A94FB2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357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C7DD-A58F-4D7E-AF3A-D4EE0AE3EF3A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D2C15-97A7-41B1-9469-195A94FB2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721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C7DD-A58F-4D7E-AF3A-D4EE0AE3EF3A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D2C15-97A7-41B1-9469-195A94FB2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520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C7DD-A58F-4D7E-AF3A-D4EE0AE3EF3A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D2C15-97A7-41B1-9469-195A94FB2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79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C7DD-A58F-4D7E-AF3A-D4EE0AE3EF3A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D2C15-97A7-41B1-9469-195A94FB2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794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C7DD-A58F-4D7E-AF3A-D4EE0AE3EF3A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D2C15-97A7-41B1-9469-195A94FB2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60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C7DD-A58F-4D7E-AF3A-D4EE0AE3EF3A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D2C15-97A7-41B1-9469-195A94FB2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227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C7DD-A58F-4D7E-AF3A-D4EE0AE3EF3A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D2C15-97A7-41B1-9469-195A94FB2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281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C7DD-A58F-4D7E-AF3A-D4EE0AE3EF3A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D2C15-97A7-41B1-9469-195A94FB2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128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7C7DD-A58F-4D7E-AF3A-D4EE0AE3EF3A}" type="datetimeFigureOut">
              <a:rPr lang="ru-RU" smtClean="0"/>
              <a:t>14.12.2018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D2C15-97A7-41B1-9469-195A94FB2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58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EC7537-1F76-4C61-BE67-04A1FAA382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" y="613956"/>
            <a:ext cx="9144000" cy="64617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DF8E49-9FDB-429B-A3F1-A0F50C1CF512}"/>
              </a:ext>
            </a:extLst>
          </p:cNvPr>
          <p:cNvSpPr txBox="1"/>
          <p:nvPr/>
        </p:nvSpPr>
        <p:spPr>
          <a:xfrm>
            <a:off x="251520" y="116632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Supplementary material 3: enlarged panels for </a:t>
            </a:r>
            <a:r>
              <a:rPr lang="en-US" sz="2800"/>
              <a:t>Figure 4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38089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F1438C-BD75-4707-B6C8-29C476D762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02"/>
            <a:ext cx="9144000" cy="646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70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395D18-40FC-46AA-B84C-DC2E7E43A0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02"/>
            <a:ext cx="9144000" cy="646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28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494950-E77E-485A-B9B2-2558551587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02"/>
            <a:ext cx="9144000" cy="646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22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DB7605-C922-4F45-947D-84A4D0EE35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2" y="0"/>
            <a:ext cx="90435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317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9</Words>
  <Application>Microsoft Office PowerPoint</Application>
  <PresentationFormat>On-screen Show (4:3)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Nicolas</dc:creator>
  <cp:lastModifiedBy>Nikolai</cp:lastModifiedBy>
  <cp:revision>272</cp:revision>
  <dcterms:created xsi:type="dcterms:W3CDTF">2016-06-06T13:33:37Z</dcterms:created>
  <dcterms:modified xsi:type="dcterms:W3CDTF">2018-12-14T16:05:41Z</dcterms:modified>
</cp:coreProperties>
</file>