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6" r:id="rId2"/>
  </p:sldIdLst>
  <p:sldSz cx="6858000" cy="9906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t Thomas" initials="LT" lastIdx="12" clrIdx="0">
    <p:extLst>
      <p:ext uri="{19B8F6BF-5375-455C-9EA6-DF929625EA0E}">
        <p15:presenceInfo xmlns:p15="http://schemas.microsoft.com/office/powerpoint/2012/main" userId="Laurent Thomas" providerId="None"/>
      </p:ext>
    </p:extLst>
  </p:cmAuthor>
  <p:cmAuthor id="2" name="Jochen Gehrig" initials="JG" lastIdx="1" clrIdx="1">
    <p:extLst>
      <p:ext uri="{19B8F6BF-5375-455C-9EA6-DF929625EA0E}">
        <p15:presenceInfo xmlns:p15="http://schemas.microsoft.com/office/powerpoint/2012/main" userId="e17c5368b07af81f" providerId="Windows Live"/>
      </p:ext>
    </p:extLst>
  </p:cmAuthor>
  <p:cmAuthor id="3" name="Laurent Thomas" initials="LT [2]" lastIdx="1" clrIdx="2">
    <p:extLst>
      <p:ext uri="{19B8F6BF-5375-455C-9EA6-DF929625EA0E}">
        <p15:presenceInfo xmlns:p15="http://schemas.microsoft.com/office/powerpoint/2012/main" userId="432562282df067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A42D8-2BFE-4E61-8267-051B5D9CC847}" v="176" dt="2019-07-16T13:42:53.085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65" autoAdjust="0"/>
    <p:restoredTop sz="96437" autoAdjust="0"/>
  </p:normalViewPr>
  <p:slideViewPr>
    <p:cSldViewPr snapToGrid="0">
      <p:cViewPr varScale="1">
        <p:scale>
          <a:sx n="103" d="100"/>
          <a:sy n="103" d="100"/>
        </p:scale>
        <p:origin x="3492" y="13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t Thomas" userId="d07c2afa-7600-4104-9c40-efdb3c9bb3fe" providerId="ADAL" clId="{3195338E-1967-43C1-B6F5-662CE6F1D5F2}"/>
    <pc:docChg chg="undo redo custSel modSld">
      <pc:chgData name="Laurent Thomas" userId="d07c2afa-7600-4104-9c40-efdb3c9bb3fe" providerId="ADAL" clId="{3195338E-1967-43C1-B6F5-662CE6F1D5F2}" dt="2019-04-18T14:45:10.664" v="1192" actId="5793"/>
      <pc:docMkLst>
        <pc:docMk/>
      </pc:docMkLst>
      <pc:sldChg chg="modSp">
        <pc:chgData name="Laurent Thomas" userId="d07c2afa-7600-4104-9c40-efdb3c9bb3fe" providerId="ADAL" clId="{3195338E-1967-43C1-B6F5-662CE6F1D5F2}" dt="2019-04-18T12:49:06.532" v="739" actId="6549"/>
        <pc:sldMkLst>
          <pc:docMk/>
          <pc:sldMk cId="4178917446" sldId="256"/>
        </pc:sldMkLst>
        <pc:spChg chg="mod">
          <ac:chgData name="Laurent Thomas" userId="d07c2afa-7600-4104-9c40-efdb3c9bb3fe" providerId="ADAL" clId="{3195338E-1967-43C1-B6F5-662CE6F1D5F2}" dt="2019-04-18T12:49:06.532" v="739" actId="6549"/>
          <ac:spMkLst>
            <pc:docMk/>
            <pc:sldMk cId="4178917446" sldId="256"/>
            <ac:spMk id="149" creationId="{E1A19189-6B43-4B56-9A2A-02B9C2D36D15}"/>
          </ac:spMkLst>
        </pc:spChg>
      </pc:sldChg>
      <pc:sldChg chg="modSp addCm modCm">
        <pc:chgData name="Laurent Thomas" userId="d07c2afa-7600-4104-9c40-efdb3c9bb3fe" providerId="ADAL" clId="{3195338E-1967-43C1-B6F5-662CE6F1D5F2}" dt="2019-04-18T14:35:19.066" v="990" actId="1076"/>
        <pc:sldMkLst>
          <pc:docMk/>
          <pc:sldMk cId="41563390" sldId="257"/>
        </pc:sldMkLst>
        <pc:spChg chg="mod">
          <ac:chgData name="Laurent Thomas" userId="d07c2afa-7600-4104-9c40-efdb3c9bb3fe" providerId="ADAL" clId="{3195338E-1967-43C1-B6F5-662CE6F1D5F2}" dt="2019-04-18T14:35:19.066" v="990" actId="1076"/>
          <ac:spMkLst>
            <pc:docMk/>
            <pc:sldMk cId="41563390" sldId="257"/>
            <ac:spMk id="3" creationId="{39652878-DD47-47EA-A94F-0BE777ED1A12}"/>
          </ac:spMkLst>
        </pc:spChg>
        <pc:spChg chg="mod">
          <ac:chgData name="Laurent Thomas" userId="d07c2afa-7600-4104-9c40-efdb3c9bb3fe" providerId="ADAL" clId="{3195338E-1967-43C1-B6F5-662CE6F1D5F2}" dt="2019-04-18T14:35:02.431" v="966" actId="20577"/>
          <ac:spMkLst>
            <pc:docMk/>
            <pc:sldMk cId="41563390" sldId="257"/>
            <ac:spMk id="71" creationId="{4AFA6E16-1D37-4231-A1DD-D48CA4ED2506}"/>
          </ac:spMkLst>
        </pc:spChg>
        <pc:spChg chg="mod">
          <ac:chgData name="Laurent Thomas" userId="d07c2afa-7600-4104-9c40-efdb3c9bb3fe" providerId="ADAL" clId="{3195338E-1967-43C1-B6F5-662CE6F1D5F2}" dt="2019-04-17T13:53:22.283" v="300" actId="208"/>
          <ac:spMkLst>
            <pc:docMk/>
            <pc:sldMk cId="41563390" sldId="257"/>
            <ac:spMk id="84" creationId="{FAFE6870-047A-4288-93AE-36E6864BFD86}"/>
          </ac:spMkLst>
        </pc:spChg>
        <pc:spChg chg="mod">
          <ac:chgData name="Laurent Thomas" userId="d07c2afa-7600-4104-9c40-efdb3c9bb3fe" providerId="ADAL" clId="{3195338E-1967-43C1-B6F5-662CE6F1D5F2}" dt="2019-04-17T13:53:22.283" v="300" actId="208"/>
          <ac:spMkLst>
            <pc:docMk/>
            <pc:sldMk cId="41563390" sldId="257"/>
            <ac:spMk id="87" creationId="{CB0B3EC6-2A12-4906-BF92-F3F681113874}"/>
          </ac:spMkLst>
        </pc:spChg>
        <pc:spChg chg="mod">
          <ac:chgData name="Laurent Thomas" userId="d07c2afa-7600-4104-9c40-efdb3c9bb3fe" providerId="ADAL" clId="{3195338E-1967-43C1-B6F5-662CE6F1D5F2}" dt="2019-04-17T13:53:09.076" v="299" actId="208"/>
          <ac:spMkLst>
            <pc:docMk/>
            <pc:sldMk cId="41563390" sldId="257"/>
            <ac:spMk id="100" creationId="{3A6811AE-4B92-4505-961A-1A7C44DA2E19}"/>
          </ac:spMkLst>
        </pc:spChg>
        <pc:spChg chg="mod">
          <ac:chgData name="Laurent Thomas" userId="d07c2afa-7600-4104-9c40-efdb3c9bb3fe" providerId="ADAL" clId="{3195338E-1967-43C1-B6F5-662CE6F1D5F2}" dt="2019-04-17T13:53:03.240" v="296" actId="208"/>
          <ac:spMkLst>
            <pc:docMk/>
            <pc:sldMk cId="41563390" sldId="257"/>
            <ac:spMk id="101" creationId="{F8AEB784-4F5E-4C78-B70D-3C896ADD2827}"/>
          </ac:spMkLst>
        </pc:spChg>
        <pc:spChg chg="mod">
          <ac:chgData name="Laurent Thomas" userId="d07c2afa-7600-4104-9c40-efdb3c9bb3fe" providerId="ADAL" clId="{3195338E-1967-43C1-B6F5-662CE6F1D5F2}" dt="2019-04-17T13:53:03.240" v="296" actId="208"/>
          <ac:spMkLst>
            <pc:docMk/>
            <pc:sldMk cId="41563390" sldId="257"/>
            <ac:spMk id="102" creationId="{E8F2D15D-D91F-4B14-8F7F-BB53DE91AE02}"/>
          </ac:spMkLst>
        </pc:spChg>
        <pc:spChg chg="mod">
          <ac:chgData name="Laurent Thomas" userId="d07c2afa-7600-4104-9c40-efdb3c9bb3fe" providerId="ADAL" clId="{3195338E-1967-43C1-B6F5-662CE6F1D5F2}" dt="2019-04-17T13:53:03.240" v="296" actId="208"/>
          <ac:spMkLst>
            <pc:docMk/>
            <pc:sldMk cId="41563390" sldId="257"/>
            <ac:spMk id="103" creationId="{0ED85B2A-6CE8-4D85-885E-2BB3C7798433}"/>
          </ac:spMkLst>
        </pc:spChg>
        <pc:spChg chg="mod">
          <ac:chgData name="Laurent Thomas" userId="d07c2afa-7600-4104-9c40-efdb3c9bb3fe" providerId="ADAL" clId="{3195338E-1967-43C1-B6F5-662CE6F1D5F2}" dt="2019-04-17T13:53:09.076" v="299" actId="208"/>
          <ac:spMkLst>
            <pc:docMk/>
            <pc:sldMk cId="41563390" sldId="257"/>
            <ac:spMk id="107" creationId="{FC85BC21-BC12-4472-94BC-A6B92E68E96D}"/>
          </ac:spMkLst>
        </pc:spChg>
        <pc:spChg chg="mod">
          <ac:chgData name="Laurent Thomas" userId="d07c2afa-7600-4104-9c40-efdb3c9bb3fe" providerId="ADAL" clId="{3195338E-1967-43C1-B6F5-662CE6F1D5F2}" dt="2019-04-17T13:53:09.076" v="299" actId="208"/>
          <ac:spMkLst>
            <pc:docMk/>
            <pc:sldMk cId="41563390" sldId="257"/>
            <ac:spMk id="108" creationId="{68077911-6985-437D-925B-A55EA0C4E00C}"/>
          </ac:spMkLst>
        </pc:spChg>
        <pc:grpChg chg="mod">
          <ac:chgData name="Laurent Thomas" userId="d07c2afa-7600-4104-9c40-efdb3c9bb3fe" providerId="ADAL" clId="{3195338E-1967-43C1-B6F5-662CE6F1D5F2}" dt="2019-04-18T14:34:11.738" v="952" actId="14826"/>
          <ac:grpSpMkLst>
            <pc:docMk/>
            <pc:sldMk cId="41563390" sldId="257"/>
            <ac:grpSpMk id="2" creationId="{EC24C004-F290-4A36-BB0B-7355B037A431}"/>
          </ac:grpSpMkLst>
        </pc:grpChg>
        <pc:picChg chg="mod modCrop">
          <ac:chgData name="Laurent Thomas" userId="d07c2afa-7600-4104-9c40-efdb3c9bb3fe" providerId="ADAL" clId="{3195338E-1967-43C1-B6F5-662CE6F1D5F2}" dt="2019-04-18T14:34:52.683" v="962" actId="1076"/>
          <ac:picMkLst>
            <pc:docMk/>
            <pc:sldMk cId="41563390" sldId="257"/>
            <ac:picMk id="66" creationId="{3A91618C-D872-4C52-8F44-343F20DE4B11}"/>
          </ac:picMkLst>
        </pc:picChg>
      </pc:sldChg>
      <pc:sldChg chg="modSp addCm delCm modCm">
        <pc:chgData name="Laurent Thomas" userId="d07c2afa-7600-4104-9c40-efdb3c9bb3fe" providerId="ADAL" clId="{3195338E-1967-43C1-B6F5-662CE6F1D5F2}" dt="2019-04-18T13:03:39.577" v="814" actId="1592"/>
        <pc:sldMkLst>
          <pc:docMk/>
          <pc:sldMk cId="954967040" sldId="258"/>
        </pc:sldMkLst>
        <pc:spChg chg="mod">
          <ac:chgData name="Laurent Thomas" userId="d07c2afa-7600-4104-9c40-efdb3c9bb3fe" providerId="ADAL" clId="{3195338E-1967-43C1-B6F5-662CE6F1D5F2}" dt="2019-04-18T13:02:30.325" v="812" actId="6549"/>
          <ac:spMkLst>
            <pc:docMk/>
            <pc:sldMk cId="954967040" sldId="258"/>
            <ac:spMk id="24" creationId="{2DD9B637-B028-4FD7-A447-5378766AC00B}"/>
          </ac:spMkLst>
        </pc:spChg>
      </pc:sldChg>
      <pc:sldChg chg="addSp delSp modSp mod addCm delCm modCm">
        <pc:chgData name="Laurent Thomas" userId="d07c2afa-7600-4104-9c40-efdb3c9bb3fe" providerId="ADAL" clId="{3195338E-1967-43C1-B6F5-662CE6F1D5F2}" dt="2019-04-18T13:17:23.351" v="852" actId="1592"/>
        <pc:sldMkLst>
          <pc:docMk/>
          <pc:sldMk cId="2696059611" sldId="259"/>
        </pc:sldMkLst>
        <pc:spChg chg="del mod">
          <ac:chgData name="Laurent Thomas" userId="d07c2afa-7600-4104-9c40-efdb3c9bb3fe" providerId="ADAL" clId="{3195338E-1967-43C1-B6F5-662CE6F1D5F2}" dt="2019-04-17T13:55:33.732" v="304" actId="478"/>
          <ac:spMkLst>
            <pc:docMk/>
            <pc:sldMk cId="2696059611" sldId="259"/>
            <ac:spMk id="3" creationId="{DE20DD88-F891-43FC-915B-0E63E22AA3B7}"/>
          </ac:spMkLst>
        </pc:spChg>
        <pc:spChg chg="add del mod">
          <ac:chgData name="Laurent Thomas" userId="d07c2afa-7600-4104-9c40-efdb3c9bb3fe" providerId="ADAL" clId="{3195338E-1967-43C1-B6F5-662CE6F1D5F2}" dt="2019-04-17T13:55:32.024" v="303" actId="478"/>
          <ac:spMkLst>
            <pc:docMk/>
            <pc:sldMk cId="2696059611" sldId="259"/>
            <ac:spMk id="5" creationId="{BCE8E9BE-3C90-4A5D-9035-2A6DCD0C4220}"/>
          </ac:spMkLst>
        </pc:spChg>
        <pc:spChg chg="del mod">
          <ac:chgData name="Laurent Thomas" userId="d07c2afa-7600-4104-9c40-efdb3c9bb3fe" providerId="ADAL" clId="{3195338E-1967-43C1-B6F5-662CE6F1D5F2}" dt="2019-04-17T13:55:30.474" v="302" actId="478"/>
          <ac:spMkLst>
            <pc:docMk/>
            <pc:sldMk cId="2696059611" sldId="259"/>
            <ac:spMk id="14" creationId="{49E13396-EE7B-49FD-BD99-90A5AFFCA8BE}"/>
          </ac:spMkLst>
        </pc:spChg>
        <pc:spChg chg="mod">
          <ac:chgData name="Laurent Thomas" userId="d07c2afa-7600-4104-9c40-efdb3c9bb3fe" providerId="ADAL" clId="{3195338E-1967-43C1-B6F5-662CE6F1D5F2}" dt="2019-04-18T13:17:03.453" v="851" actId="207"/>
          <ac:spMkLst>
            <pc:docMk/>
            <pc:sldMk cId="2696059611" sldId="259"/>
            <ac:spMk id="15" creationId="{FBDB49C3-3B43-4D2C-B6F4-5936E707F25A}"/>
          </ac:spMkLst>
        </pc:spChg>
        <pc:spChg chg="add mod">
          <ac:chgData name="Laurent Thomas" userId="d07c2afa-7600-4104-9c40-efdb3c9bb3fe" providerId="ADAL" clId="{3195338E-1967-43C1-B6F5-662CE6F1D5F2}" dt="2019-04-17T13:56:25.335" v="348" actId="1076"/>
          <ac:spMkLst>
            <pc:docMk/>
            <pc:sldMk cId="2696059611" sldId="259"/>
            <ac:spMk id="19" creationId="{26B92ADD-264C-435C-A691-2C63721F4A59}"/>
          </ac:spMkLst>
        </pc:spChg>
        <pc:spChg chg="mod">
          <ac:chgData name="Laurent Thomas" userId="d07c2afa-7600-4104-9c40-efdb3c9bb3fe" providerId="ADAL" clId="{3195338E-1967-43C1-B6F5-662CE6F1D5F2}" dt="2019-04-17T13:55:58.920" v="340" actId="1035"/>
          <ac:spMkLst>
            <pc:docMk/>
            <pc:sldMk cId="2696059611" sldId="259"/>
            <ac:spMk id="20" creationId="{0B1E9D51-A775-4D81-9AD2-0DA677AB93A2}"/>
          </ac:spMkLst>
        </pc:spChg>
        <pc:spChg chg="mod">
          <ac:chgData name="Laurent Thomas" userId="d07c2afa-7600-4104-9c40-efdb3c9bb3fe" providerId="ADAL" clId="{3195338E-1967-43C1-B6F5-662CE6F1D5F2}" dt="2019-04-17T13:55:58.920" v="340" actId="1035"/>
          <ac:spMkLst>
            <pc:docMk/>
            <pc:sldMk cId="2696059611" sldId="259"/>
            <ac:spMk id="21" creationId="{B1059068-DA74-452B-8916-36890AE75231}"/>
          </ac:spMkLst>
        </pc:spChg>
        <pc:graphicFrameChg chg="mod">
          <ac:chgData name="Laurent Thomas" userId="d07c2afa-7600-4104-9c40-efdb3c9bb3fe" providerId="ADAL" clId="{3195338E-1967-43C1-B6F5-662CE6F1D5F2}" dt="2019-04-17T11:52:24.324" v="241"/>
          <ac:graphicFrameMkLst>
            <pc:docMk/>
            <pc:sldMk cId="2696059611" sldId="259"/>
            <ac:graphicFrameMk id="16" creationId="{66C7AC95-076C-4887-801F-7228D11BFB7C}"/>
          </ac:graphicFrameMkLst>
        </pc:graphicFrameChg>
        <pc:graphicFrameChg chg="mod">
          <ac:chgData name="Laurent Thomas" userId="d07c2afa-7600-4104-9c40-efdb3c9bb3fe" providerId="ADAL" clId="{3195338E-1967-43C1-B6F5-662CE6F1D5F2}" dt="2019-04-17T11:52:28.759" v="242"/>
          <ac:graphicFrameMkLst>
            <pc:docMk/>
            <pc:sldMk cId="2696059611" sldId="259"/>
            <ac:graphicFrameMk id="17" creationId="{311A2D58-DC55-477A-9E4B-32B32AFF3701}"/>
          </ac:graphicFrameMkLst>
        </pc:graphicFrameChg>
        <pc:picChg chg="add mod">
          <ac:chgData name="Laurent Thomas" userId="d07c2afa-7600-4104-9c40-efdb3c9bb3fe" providerId="ADAL" clId="{3195338E-1967-43C1-B6F5-662CE6F1D5F2}" dt="2019-04-17T13:56:28.170" v="349" actId="1076"/>
          <ac:picMkLst>
            <pc:docMk/>
            <pc:sldMk cId="2696059611" sldId="259"/>
            <ac:picMk id="18" creationId="{A433050D-5009-486D-AF69-CD9DF47B7433}"/>
          </ac:picMkLst>
        </pc:picChg>
      </pc:sldChg>
      <pc:sldChg chg="addSp delSp modSp mod">
        <pc:chgData name="Laurent Thomas" userId="d07c2afa-7600-4104-9c40-efdb3c9bb3fe" providerId="ADAL" clId="{3195338E-1967-43C1-B6F5-662CE6F1D5F2}" dt="2019-04-18T13:20:24.319" v="929" actId="20577"/>
        <pc:sldMkLst>
          <pc:docMk/>
          <pc:sldMk cId="2041531473" sldId="260"/>
        </pc:sldMkLst>
        <pc:spChg chg="mod">
          <ac:chgData name="Laurent Thomas" userId="d07c2afa-7600-4104-9c40-efdb3c9bb3fe" providerId="ADAL" clId="{3195338E-1967-43C1-B6F5-662CE6F1D5F2}" dt="2019-04-18T13:20:24.319" v="929" actId="20577"/>
          <ac:spMkLst>
            <pc:docMk/>
            <pc:sldMk cId="2041531473" sldId="260"/>
            <ac:spMk id="16" creationId="{31580A4B-710C-4333-88D7-A118688CF8C0}"/>
          </ac:spMkLst>
        </pc:spChg>
        <pc:spChg chg="del">
          <ac:chgData name="Laurent Thomas" userId="d07c2afa-7600-4104-9c40-efdb3c9bb3fe" providerId="ADAL" clId="{3195338E-1967-43C1-B6F5-662CE6F1D5F2}" dt="2019-04-17T11:59:04.945" v="249" actId="478"/>
          <ac:spMkLst>
            <pc:docMk/>
            <pc:sldMk cId="2041531473" sldId="260"/>
            <ac:spMk id="20" creationId="{9C778788-626C-4782-BB73-3F46E8D650E7}"/>
          </ac:spMkLst>
        </pc:spChg>
        <pc:spChg chg="del mod">
          <ac:chgData name="Laurent Thomas" userId="d07c2afa-7600-4104-9c40-efdb3c9bb3fe" providerId="ADAL" clId="{3195338E-1967-43C1-B6F5-662CE6F1D5F2}" dt="2019-04-17T12:16:49.735" v="269" actId="478"/>
          <ac:spMkLst>
            <pc:docMk/>
            <pc:sldMk cId="2041531473" sldId="260"/>
            <ac:spMk id="21" creationId="{B61AD068-BC9B-4D5C-8747-78AE01AB446E}"/>
          </ac:spMkLst>
        </pc:spChg>
        <pc:spChg chg="add del">
          <ac:chgData name="Laurent Thomas" userId="d07c2afa-7600-4104-9c40-efdb3c9bb3fe" providerId="ADAL" clId="{3195338E-1967-43C1-B6F5-662CE6F1D5F2}" dt="2019-04-17T11:59:19.527" v="252" actId="478"/>
          <ac:spMkLst>
            <pc:docMk/>
            <pc:sldMk cId="2041531473" sldId="260"/>
            <ac:spMk id="22" creationId="{DAF8B2B9-ACBE-4E17-92D5-735157B42D42}"/>
          </ac:spMkLst>
        </pc:spChg>
        <pc:spChg chg="del mod">
          <ac:chgData name="Laurent Thomas" userId="d07c2afa-7600-4104-9c40-efdb3c9bb3fe" providerId="ADAL" clId="{3195338E-1967-43C1-B6F5-662CE6F1D5F2}" dt="2019-04-17T13:56:38.810" v="350" actId="478"/>
          <ac:spMkLst>
            <pc:docMk/>
            <pc:sldMk cId="2041531473" sldId="260"/>
            <ac:spMk id="23" creationId="{06811210-B2F8-4822-AB79-F3682C7DE117}"/>
          </ac:spMkLst>
        </pc:spChg>
        <pc:spChg chg="del topLvl">
          <ac:chgData name="Laurent Thomas" userId="d07c2afa-7600-4104-9c40-efdb3c9bb3fe" providerId="ADAL" clId="{3195338E-1967-43C1-B6F5-662CE6F1D5F2}" dt="2019-04-17T12:00:02.243" v="256" actId="478"/>
          <ac:spMkLst>
            <pc:docMk/>
            <pc:sldMk cId="2041531473" sldId="260"/>
            <ac:spMk id="26" creationId="{DAAD124C-3075-4820-9384-3E40F6B88EEC}"/>
          </ac:spMkLst>
        </pc:spChg>
        <pc:spChg chg="mod">
          <ac:chgData name="Laurent Thomas" userId="d07c2afa-7600-4104-9c40-efdb3c9bb3fe" providerId="ADAL" clId="{3195338E-1967-43C1-B6F5-662CE6F1D5F2}" dt="2019-04-17T13:56:47.296" v="351" actId="208"/>
          <ac:spMkLst>
            <pc:docMk/>
            <pc:sldMk cId="2041531473" sldId="260"/>
            <ac:spMk id="35" creationId="{44AD0391-5766-44A3-9FCF-2BD372CEEFC0}"/>
          </ac:spMkLst>
        </pc:spChg>
        <pc:grpChg chg="add del">
          <ac:chgData name="Laurent Thomas" userId="d07c2afa-7600-4104-9c40-efdb3c9bb3fe" providerId="ADAL" clId="{3195338E-1967-43C1-B6F5-662CE6F1D5F2}" dt="2019-04-17T12:00:02.243" v="256" actId="478"/>
          <ac:grpSpMkLst>
            <pc:docMk/>
            <pc:sldMk cId="2041531473" sldId="260"/>
            <ac:grpSpMk id="24" creationId="{25F500B8-DB4E-4242-B946-6F3C8D1BB350}"/>
          </ac:grpSpMkLst>
        </pc:grpChg>
        <pc:grpChg chg="del">
          <ac:chgData name="Laurent Thomas" userId="d07c2afa-7600-4104-9c40-efdb3c9bb3fe" providerId="ADAL" clId="{3195338E-1967-43C1-B6F5-662CE6F1D5F2}" dt="2019-04-17T11:59:58.987" v="255" actId="478"/>
          <ac:grpSpMkLst>
            <pc:docMk/>
            <pc:sldMk cId="2041531473" sldId="260"/>
            <ac:grpSpMk id="25" creationId="{95E73464-9FAE-49B3-9EC1-01024CA8300D}"/>
          </ac:grpSpMkLst>
        </pc:grpChg>
        <pc:grpChg chg="del">
          <ac:chgData name="Laurent Thomas" userId="d07c2afa-7600-4104-9c40-efdb3c9bb3fe" providerId="ADAL" clId="{3195338E-1967-43C1-B6F5-662CE6F1D5F2}" dt="2019-04-17T12:00:16.776" v="259" actId="478"/>
          <ac:grpSpMkLst>
            <pc:docMk/>
            <pc:sldMk cId="2041531473" sldId="260"/>
            <ac:grpSpMk id="27" creationId="{B7BDDF78-1A41-4BF7-86FA-F45A2E1D9DD4}"/>
          </ac:grpSpMkLst>
        </pc:grpChg>
        <pc:grpChg chg="mod topLvl">
          <ac:chgData name="Laurent Thomas" userId="d07c2afa-7600-4104-9c40-efdb3c9bb3fe" providerId="ADAL" clId="{3195338E-1967-43C1-B6F5-662CE6F1D5F2}" dt="2019-04-17T12:00:26.376" v="262" actId="1076"/>
          <ac:grpSpMkLst>
            <pc:docMk/>
            <pc:sldMk cId="2041531473" sldId="260"/>
            <ac:grpSpMk id="30" creationId="{5C43D592-9E75-455B-BFB0-AE7BA929F374}"/>
          </ac:grpSpMkLst>
        </pc:grpChg>
        <pc:graphicFrameChg chg="mod">
          <ac:chgData name="Laurent Thomas" userId="d07c2afa-7600-4104-9c40-efdb3c9bb3fe" providerId="ADAL" clId="{3195338E-1967-43C1-B6F5-662CE6F1D5F2}" dt="2019-04-17T12:49:54.034" v="281" actId="1076"/>
          <ac:graphicFrameMkLst>
            <pc:docMk/>
            <pc:sldMk cId="2041531473" sldId="260"/>
            <ac:graphicFrameMk id="19" creationId="{BF9C97E2-F78F-48D5-A595-77AF24CE1E54}"/>
          </ac:graphicFrameMkLst>
        </pc:graphicFrameChg>
        <pc:picChg chg="mod">
          <ac:chgData name="Laurent Thomas" userId="d07c2afa-7600-4104-9c40-efdb3c9bb3fe" providerId="ADAL" clId="{3195338E-1967-43C1-B6F5-662CE6F1D5F2}" dt="2019-04-17T12:16:44.357" v="268" actId="14826"/>
          <ac:picMkLst>
            <pc:docMk/>
            <pc:sldMk cId="2041531473" sldId="260"/>
            <ac:picMk id="4" creationId="{D1FB124E-7E7E-4E66-97DD-05B5B27523ED}"/>
          </ac:picMkLst>
        </pc:picChg>
        <pc:picChg chg="del">
          <ac:chgData name="Laurent Thomas" userId="d07c2afa-7600-4104-9c40-efdb3c9bb3fe" providerId="ADAL" clId="{3195338E-1967-43C1-B6F5-662CE6F1D5F2}" dt="2019-04-17T11:59:58.987" v="255" actId="478"/>
          <ac:picMkLst>
            <pc:docMk/>
            <pc:sldMk cId="2041531473" sldId="260"/>
            <ac:picMk id="31" creationId="{E464253D-7F2A-42EA-8FBA-22ED5D6CC288}"/>
          </ac:picMkLst>
        </pc:picChg>
      </pc:sldChg>
      <pc:sldChg chg="delSp modSp addCm delCm modCm">
        <pc:chgData name="Laurent Thomas" userId="d07c2afa-7600-4104-9c40-efdb3c9bb3fe" providerId="ADAL" clId="{3195338E-1967-43C1-B6F5-662CE6F1D5F2}" dt="2019-04-18T13:12:35.296" v="818" actId="1592"/>
        <pc:sldMkLst>
          <pc:docMk/>
          <pc:sldMk cId="3177686218" sldId="263"/>
        </pc:sldMkLst>
        <pc:spChg chg="mod">
          <ac:chgData name="Laurent Thomas" userId="d07c2afa-7600-4104-9c40-efdb3c9bb3fe" providerId="ADAL" clId="{3195338E-1967-43C1-B6F5-662CE6F1D5F2}" dt="2019-04-18T13:04:20.823" v="815" actId="113"/>
          <ac:spMkLst>
            <pc:docMk/>
            <pc:sldMk cId="3177686218" sldId="263"/>
            <ac:spMk id="2" creationId="{D7AD1382-C71C-414F-90C8-F6EB53D3F368}"/>
          </ac:spMkLst>
        </pc:spChg>
        <pc:spChg chg="del">
          <ac:chgData name="Laurent Thomas" userId="d07c2afa-7600-4104-9c40-efdb3c9bb3fe" providerId="ADAL" clId="{3195338E-1967-43C1-B6F5-662CE6F1D5F2}" dt="2019-04-17T12:05:53.615" v="263" actId="478"/>
          <ac:spMkLst>
            <pc:docMk/>
            <pc:sldMk cId="3177686218" sldId="263"/>
            <ac:spMk id="3" creationId="{469E8CBC-E8DA-4BCC-8CAD-DC5E563ED8AA}"/>
          </ac:spMkLst>
        </pc:spChg>
        <pc:picChg chg="mod">
          <ac:chgData name="Laurent Thomas" userId="d07c2afa-7600-4104-9c40-efdb3c9bb3fe" providerId="ADAL" clId="{3195338E-1967-43C1-B6F5-662CE6F1D5F2}" dt="2019-04-17T12:06:08.480" v="264" actId="14826"/>
          <ac:picMkLst>
            <pc:docMk/>
            <pc:sldMk cId="3177686218" sldId="263"/>
            <ac:picMk id="30" creationId="{79329347-DB05-43BD-A2A7-E52E9F5C95C3}"/>
          </ac:picMkLst>
        </pc:picChg>
      </pc:sldChg>
      <pc:sldChg chg="delSp modSp mod">
        <pc:chgData name="Laurent Thomas" userId="d07c2afa-7600-4104-9c40-efdb3c9bb3fe" providerId="ADAL" clId="{3195338E-1967-43C1-B6F5-662CE6F1D5F2}" dt="2019-04-18T14:45:10.664" v="1192" actId="5793"/>
        <pc:sldMkLst>
          <pc:docMk/>
          <pc:sldMk cId="1422248035" sldId="264"/>
        </pc:sldMkLst>
        <pc:spChg chg="del">
          <ac:chgData name="Laurent Thomas" userId="d07c2afa-7600-4104-9c40-efdb3c9bb3fe" providerId="ADAL" clId="{3195338E-1967-43C1-B6F5-662CE6F1D5F2}" dt="2019-04-17T13:56:54.680" v="352" actId="478"/>
          <ac:spMkLst>
            <pc:docMk/>
            <pc:sldMk cId="1422248035" sldId="264"/>
            <ac:spMk id="2" creationId="{02DED4FE-179F-4634-82A8-9B81857AE277}"/>
          </ac:spMkLst>
        </pc:spChg>
        <pc:spChg chg="mod">
          <ac:chgData name="Laurent Thomas" userId="d07c2afa-7600-4104-9c40-efdb3c9bb3fe" providerId="ADAL" clId="{3195338E-1967-43C1-B6F5-662CE6F1D5F2}" dt="2019-04-18T14:45:10.664" v="1192" actId="5793"/>
          <ac:spMkLst>
            <pc:docMk/>
            <pc:sldMk cId="1422248035" sldId="264"/>
            <ac:spMk id="6" creationId="{57B60F66-23E1-4EFD-BD1F-97B008226761}"/>
          </ac:spMkLst>
        </pc:spChg>
        <pc:spChg chg="del mod">
          <ac:chgData name="Laurent Thomas" userId="d07c2afa-7600-4104-9c40-efdb3c9bb3fe" providerId="ADAL" clId="{3195338E-1967-43C1-B6F5-662CE6F1D5F2}" dt="2019-04-18T14:42:12.674" v="993" actId="478"/>
          <ac:spMkLst>
            <pc:docMk/>
            <pc:sldMk cId="1422248035" sldId="264"/>
            <ac:spMk id="14" creationId="{8D1724AB-7BF4-4A0E-A7D9-DC62D3506298}"/>
          </ac:spMkLst>
        </pc:spChg>
        <pc:graphicFrameChg chg="mod">
          <ac:chgData name="Laurent Thomas" userId="d07c2afa-7600-4104-9c40-efdb3c9bb3fe" providerId="ADAL" clId="{3195338E-1967-43C1-B6F5-662CE6F1D5F2}" dt="2019-04-18T14:32:47.097" v="949"/>
          <ac:graphicFrameMkLst>
            <pc:docMk/>
            <pc:sldMk cId="1422248035" sldId="264"/>
            <ac:graphicFrameMk id="12" creationId="{58447200-9E6E-46C5-B90D-EEA64C0F3B76}"/>
          </ac:graphicFrameMkLst>
        </pc:graphicFrameChg>
        <pc:graphicFrameChg chg="mod">
          <ac:chgData name="Laurent Thomas" userId="d07c2afa-7600-4104-9c40-efdb3c9bb3fe" providerId="ADAL" clId="{3195338E-1967-43C1-B6F5-662CE6F1D5F2}" dt="2019-04-18T14:32:37.973" v="946"/>
          <ac:graphicFrameMkLst>
            <pc:docMk/>
            <pc:sldMk cId="1422248035" sldId="264"/>
            <ac:graphicFrameMk id="13" creationId="{D03F9B69-F1B7-4869-B01D-D09CE239C2E3}"/>
          </ac:graphicFrameMkLst>
        </pc:graphicFrameChg>
        <pc:picChg chg="mod modCrop">
          <ac:chgData name="Laurent Thomas" userId="d07c2afa-7600-4104-9c40-efdb3c9bb3fe" providerId="ADAL" clId="{3195338E-1967-43C1-B6F5-662CE6F1D5F2}" dt="2019-04-18T14:42:57.547" v="1001" actId="1076"/>
          <ac:picMkLst>
            <pc:docMk/>
            <pc:sldMk cId="1422248035" sldId="264"/>
            <ac:picMk id="4" creationId="{9578C9AB-E1C9-4DD6-A2C6-18D31509A353}"/>
          </ac:picMkLst>
        </pc:picChg>
      </pc:sldChg>
    </pc:docChg>
  </pc:docChgLst>
  <pc:docChgLst>
    <pc:chgData name="Laurent Thomas" userId="d07c2afa-7600-4104-9c40-efdb3c9bb3fe" providerId="ADAL" clId="{1A6F276E-1E6C-4FAB-8546-BBBDC97ADF81}"/>
  </pc:docChgLst>
  <pc:docChgLst>
    <pc:chgData name="Laurent Thomas" userId="d07c2afa-7600-4104-9c40-efdb3c9bb3fe" providerId="ADAL" clId="{31733BA4-818B-4EAF-A648-8AA7094CEAE3}"/>
  </pc:docChgLst>
  <pc:docChgLst>
    <pc:chgData name="Laurent Thomas" userId="d07c2afa-7600-4104-9c40-efdb3c9bb3fe" providerId="ADAL" clId="{F92ED90D-A762-4E30-88E9-B7C94278E4C2}"/>
  </pc:docChgLst>
  <pc:docChgLst>
    <pc:chgData name="Laurent Thomas" userId="d07c2afa-7600-4104-9c40-efdb3c9bb3fe" providerId="ADAL" clId="{490A42D8-2BFE-4E61-8267-051B5D9CC847}"/>
    <pc:docChg chg="undo custSel addSld delSld modSld sldOrd">
      <pc:chgData name="Laurent Thomas" userId="d07c2afa-7600-4104-9c40-efdb3c9bb3fe" providerId="ADAL" clId="{490A42D8-2BFE-4E61-8267-051B5D9CC847}" dt="2019-07-16T15:20:34.170" v="972" actId="20577"/>
      <pc:docMkLst>
        <pc:docMk/>
      </pc:docMkLst>
      <pc:sldChg chg="modSp">
        <pc:chgData name="Laurent Thomas" userId="d07c2afa-7600-4104-9c40-efdb3c9bb3fe" providerId="ADAL" clId="{490A42D8-2BFE-4E61-8267-051B5D9CC847}" dt="2019-07-08T14:29:13.407" v="779" actId="207"/>
        <pc:sldMkLst>
          <pc:docMk/>
          <pc:sldMk cId="41563390" sldId="257"/>
        </pc:sldMkLst>
        <pc:spChg chg="mod">
          <ac:chgData name="Laurent Thomas" userId="d07c2afa-7600-4104-9c40-efdb3c9bb3fe" providerId="ADAL" clId="{490A42D8-2BFE-4E61-8267-051B5D9CC847}" dt="2019-07-08T14:29:13.407" v="779" actId="207"/>
          <ac:spMkLst>
            <pc:docMk/>
            <pc:sldMk cId="41563390" sldId="257"/>
            <ac:spMk id="71" creationId="{4AFA6E16-1D37-4231-A1DD-D48CA4ED2506}"/>
          </ac:spMkLst>
        </pc:spChg>
      </pc:sldChg>
      <pc:sldChg chg="modSp addCm delCm modCm">
        <pc:chgData name="Laurent Thomas" userId="d07c2afa-7600-4104-9c40-efdb3c9bb3fe" providerId="ADAL" clId="{490A42D8-2BFE-4E61-8267-051B5D9CC847}" dt="2019-07-09T07:46:29.862" v="949" actId="1592"/>
        <pc:sldMkLst>
          <pc:docMk/>
          <pc:sldMk cId="954967040" sldId="258"/>
        </pc:sldMkLst>
        <pc:spChg chg="mod">
          <ac:chgData name="Laurent Thomas" userId="d07c2afa-7600-4104-9c40-efdb3c9bb3fe" providerId="ADAL" clId="{490A42D8-2BFE-4E61-8267-051B5D9CC847}" dt="2019-07-09T07:45:41.764" v="947" actId="20577"/>
          <ac:spMkLst>
            <pc:docMk/>
            <pc:sldMk cId="954967040" sldId="258"/>
            <ac:spMk id="24" creationId="{2DD9B637-B028-4FD7-A447-5378766AC00B}"/>
          </ac:spMkLst>
        </pc:spChg>
      </pc:sldChg>
      <pc:sldChg chg="addSp delSp modSp modTransition">
        <pc:chgData name="Laurent Thomas" userId="d07c2afa-7600-4104-9c40-efdb3c9bb3fe" providerId="ADAL" clId="{490A42D8-2BFE-4E61-8267-051B5D9CC847}" dt="2019-07-16T13:42:53.085" v="954"/>
        <pc:sldMkLst>
          <pc:docMk/>
          <pc:sldMk cId="2696059611" sldId="259"/>
        </pc:sldMkLst>
        <pc:spChg chg="add del mod">
          <ac:chgData name="Laurent Thomas" userId="d07c2afa-7600-4104-9c40-efdb3c9bb3fe" providerId="ADAL" clId="{490A42D8-2BFE-4E61-8267-051B5D9CC847}" dt="2019-07-16T13:36:55.516" v="952" actId="478"/>
          <ac:spMkLst>
            <pc:docMk/>
            <pc:sldMk cId="2696059611" sldId="259"/>
            <ac:spMk id="3" creationId="{CA3536D2-E5F3-4667-8C1A-F8CFDA114ABD}"/>
          </ac:spMkLst>
        </pc:spChg>
      </pc:sldChg>
      <pc:sldChg chg="modSp">
        <pc:chgData name="Laurent Thomas" userId="d07c2afa-7600-4104-9c40-efdb3c9bb3fe" providerId="ADAL" clId="{490A42D8-2BFE-4E61-8267-051B5D9CC847}" dt="2019-07-09T07:47:20.195" v="950" actId="6549"/>
        <pc:sldMkLst>
          <pc:docMk/>
          <pc:sldMk cId="2041531473" sldId="260"/>
        </pc:sldMkLst>
        <pc:spChg chg="mod">
          <ac:chgData name="Laurent Thomas" userId="d07c2afa-7600-4104-9c40-efdb3c9bb3fe" providerId="ADAL" clId="{490A42D8-2BFE-4E61-8267-051B5D9CC847}" dt="2019-07-09T07:47:20.195" v="950" actId="6549"/>
          <ac:spMkLst>
            <pc:docMk/>
            <pc:sldMk cId="2041531473" sldId="260"/>
            <ac:spMk id="16" creationId="{31580A4B-710C-4333-88D7-A118688CF8C0}"/>
          </ac:spMkLst>
        </pc:spChg>
        <pc:grpChg chg="mod">
          <ac:chgData name="Laurent Thomas" userId="d07c2afa-7600-4104-9c40-efdb3c9bb3fe" providerId="ADAL" clId="{490A42D8-2BFE-4E61-8267-051B5D9CC847}" dt="2019-07-08T14:10:09.890" v="706" actId="1076"/>
          <ac:grpSpMkLst>
            <pc:docMk/>
            <pc:sldMk cId="2041531473" sldId="260"/>
            <ac:grpSpMk id="30" creationId="{5C43D592-9E75-455B-BFB0-AE7BA929F374}"/>
          </ac:grpSpMkLst>
        </pc:grpChg>
        <pc:graphicFrameChg chg="mod">
          <ac:chgData name="Laurent Thomas" userId="d07c2afa-7600-4104-9c40-efdb3c9bb3fe" providerId="ADAL" clId="{490A42D8-2BFE-4E61-8267-051B5D9CC847}" dt="2019-07-08T14:36:30.077" v="921" actId="20577"/>
          <ac:graphicFrameMkLst>
            <pc:docMk/>
            <pc:sldMk cId="2041531473" sldId="260"/>
            <ac:graphicFrameMk id="18" creationId="{46D5330F-2946-44D7-9EEB-10389468BBF3}"/>
          </ac:graphicFrameMkLst>
        </pc:graphicFrameChg>
        <pc:picChg chg="mod">
          <ac:chgData name="Laurent Thomas" userId="d07c2afa-7600-4104-9c40-efdb3c9bb3fe" providerId="ADAL" clId="{490A42D8-2BFE-4E61-8267-051B5D9CC847}" dt="2019-07-08T14:10:09.890" v="706" actId="1076"/>
          <ac:picMkLst>
            <pc:docMk/>
            <pc:sldMk cId="2041531473" sldId="260"/>
            <ac:picMk id="11" creationId="{2887985F-6EF1-4E14-B2FA-9AD217E69826}"/>
          </ac:picMkLst>
        </pc:picChg>
        <pc:picChg chg="mod">
          <ac:chgData name="Laurent Thomas" userId="d07c2afa-7600-4104-9c40-efdb3c9bb3fe" providerId="ADAL" clId="{490A42D8-2BFE-4E61-8267-051B5D9CC847}" dt="2019-07-08T14:10:09.890" v="706" actId="1076"/>
          <ac:picMkLst>
            <pc:docMk/>
            <pc:sldMk cId="2041531473" sldId="260"/>
            <ac:picMk id="13" creationId="{7BA44751-C190-4A9F-A51F-DB0A10D3AED2}"/>
          </ac:picMkLst>
        </pc:picChg>
      </pc:sldChg>
      <pc:sldChg chg="modSp del">
        <pc:chgData name="Laurent Thomas" userId="d07c2afa-7600-4104-9c40-efdb3c9bb3fe" providerId="ADAL" clId="{490A42D8-2BFE-4E61-8267-051B5D9CC847}" dt="2019-07-16T14:23:17.427" v="959" actId="2696"/>
        <pc:sldMkLst>
          <pc:docMk/>
          <pc:sldMk cId="1817074957" sldId="261"/>
        </pc:sldMkLst>
        <pc:spChg chg="mod">
          <ac:chgData name="Laurent Thomas" userId="d07c2afa-7600-4104-9c40-efdb3c9bb3fe" providerId="ADAL" clId="{490A42D8-2BFE-4E61-8267-051B5D9CC847}" dt="2019-07-08T15:00:08.649" v="938" actId="20578"/>
          <ac:spMkLst>
            <pc:docMk/>
            <pc:sldMk cId="1817074957" sldId="261"/>
            <ac:spMk id="4" creationId="{5C8D6550-A82A-4F0A-A30F-E7ABE61D1E13}"/>
          </ac:spMkLst>
        </pc:spChg>
        <pc:grpChg chg="mod">
          <ac:chgData name="Laurent Thomas" userId="d07c2afa-7600-4104-9c40-efdb3c9bb3fe" providerId="ADAL" clId="{490A42D8-2BFE-4E61-8267-051B5D9CC847}" dt="2019-07-08T14:27:24.673" v="774" actId="1076"/>
          <ac:grpSpMkLst>
            <pc:docMk/>
            <pc:sldMk cId="1817074957" sldId="261"/>
            <ac:grpSpMk id="19" creationId="{A55D236E-1C03-4A29-B50F-0B0FE807CBB4}"/>
          </ac:grpSpMkLst>
        </pc:grpChg>
      </pc:sldChg>
      <pc:sldChg chg="modSp">
        <pc:chgData name="Laurent Thomas" userId="d07c2afa-7600-4104-9c40-efdb3c9bb3fe" providerId="ADAL" clId="{490A42D8-2BFE-4E61-8267-051B5D9CC847}" dt="2019-07-08T14:33:37.100" v="866" actId="20577"/>
        <pc:sldMkLst>
          <pc:docMk/>
          <pc:sldMk cId="3177686218" sldId="263"/>
        </pc:sldMkLst>
        <pc:spChg chg="mod">
          <ac:chgData name="Laurent Thomas" userId="d07c2afa-7600-4104-9c40-efdb3c9bb3fe" providerId="ADAL" clId="{490A42D8-2BFE-4E61-8267-051B5D9CC847}" dt="2019-07-08T14:33:37.100" v="866" actId="20577"/>
          <ac:spMkLst>
            <pc:docMk/>
            <pc:sldMk cId="3177686218" sldId="263"/>
            <ac:spMk id="2" creationId="{D7AD1382-C71C-414F-90C8-F6EB53D3F368}"/>
          </ac:spMkLst>
        </pc:spChg>
      </pc:sldChg>
      <pc:sldChg chg="modSp">
        <pc:chgData name="Laurent Thomas" userId="d07c2afa-7600-4104-9c40-efdb3c9bb3fe" providerId="ADAL" clId="{490A42D8-2BFE-4E61-8267-051B5D9CC847}" dt="2019-07-08T14:37:37.541" v="936" actId="20577"/>
        <pc:sldMkLst>
          <pc:docMk/>
          <pc:sldMk cId="1422248035" sldId="264"/>
        </pc:sldMkLst>
        <pc:spChg chg="mod">
          <ac:chgData name="Laurent Thomas" userId="d07c2afa-7600-4104-9c40-efdb3c9bb3fe" providerId="ADAL" clId="{490A42D8-2BFE-4E61-8267-051B5D9CC847}" dt="2019-07-08T14:37:37.541" v="936" actId="20577"/>
          <ac:spMkLst>
            <pc:docMk/>
            <pc:sldMk cId="1422248035" sldId="264"/>
            <ac:spMk id="6" creationId="{57B60F66-23E1-4EFD-BD1F-97B008226761}"/>
          </ac:spMkLst>
        </pc:spChg>
      </pc:sldChg>
      <pc:sldChg chg="addSp delSp modSp add mod ord">
        <pc:chgData name="Laurent Thomas" userId="d07c2afa-7600-4104-9c40-efdb3c9bb3fe" providerId="ADAL" clId="{490A42D8-2BFE-4E61-8267-051B5D9CC847}" dt="2019-07-16T15:20:34.170" v="972" actId="20577"/>
        <pc:sldMkLst>
          <pc:docMk/>
          <pc:sldMk cId="607201000" sldId="265"/>
        </pc:sldMkLst>
        <pc:spChg chg="mod topLvl">
          <ac:chgData name="Laurent Thomas" userId="d07c2afa-7600-4104-9c40-efdb3c9bb3fe" providerId="ADAL" clId="{490A42D8-2BFE-4E61-8267-051B5D9CC847}" dt="2019-06-19T09:13:20.071" v="570" actId="1076"/>
          <ac:spMkLst>
            <pc:docMk/>
            <pc:sldMk cId="607201000" sldId="265"/>
            <ac:spMk id="2" creationId="{99A1882E-6077-48B5-A5A4-E2D0E1B90D71}"/>
          </ac:spMkLst>
        </pc:spChg>
        <pc:spChg chg="mod">
          <ac:chgData name="Laurent Thomas" userId="d07c2afa-7600-4104-9c40-efdb3c9bb3fe" providerId="ADAL" clId="{490A42D8-2BFE-4E61-8267-051B5D9CC847}" dt="2019-07-16T15:20:34.170" v="972" actId="20577"/>
          <ac:spMkLst>
            <pc:docMk/>
            <pc:sldMk cId="607201000" sldId="265"/>
            <ac:spMk id="15" creationId="{FBDB49C3-3B43-4D2C-B6F4-5936E707F25A}"/>
          </ac:spMkLst>
        </pc:spChg>
        <pc:spChg chg="add mod">
          <ac:chgData name="Laurent Thomas" userId="d07c2afa-7600-4104-9c40-efdb3c9bb3fe" providerId="ADAL" clId="{490A42D8-2BFE-4E61-8267-051B5D9CC847}" dt="2019-06-19T09:12:55.432" v="567" actId="1076"/>
          <ac:spMkLst>
            <pc:docMk/>
            <pc:sldMk cId="607201000" sldId="265"/>
            <ac:spMk id="17" creationId="{57A3B65F-008D-4FFA-B3A6-430E929A0EB9}"/>
          </ac:spMkLst>
        </pc:spChg>
        <pc:spChg chg="add mod">
          <ac:chgData name="Laurent Thomas" userId="d07c2afa-7600-4104-9c40-efdb3c9bb3fe" providerId="ADAL" clId="{490A42D8-2BFE-4E61-8267-051B5D9CC847}" dt="2019-07-03T12:29:59.976" v="674" actId="1076"/>
          <ac:spMkLst>
            <pc:docMk/>
            <pc:sldMk cId="607201000" sldId="265"/>
            <ac:spMk id="18" creationId="{F7EACBD6-E691-4E6C-B90A-9B2F2D626F73}"/>
          </ac:spMkLst>
        </pc:spChg>
        <pc:spChg chg="del">
          <ac:chgData name="Laurent Thomas" userId="d07c2afa-7600-4104-9c40-efdb3c9bb3fe" providerId="ADAL" clId="{490A42D8-2BFE-4E61-8267-051B5D9CC847}" dt="2019-06-18T11:48:09.024" v="156" actId="478"/>
          <ac:spMkLst>
            <pc:docMk/>
            <pc:sldMk cId="607201000" sldId="265"/>
            <ac:spMk id="19" creationId="{26B92ADD-264C-435C-A691-2C63721F4A59}"/>
          </ac:spMkLst>
        </pc:spChg>
        <pc:spChg chg="add mod">
          <ac:chgData name="Laurent Thomas" userId="d07c2afa-7600-4104-9c40-efdb3c9bb3fe" providerId="ADAL" clId="{490A42D8-2BFE-4E61-8267-051B5D9CC847}" dt="2019-07-03T12:29:54.737" v="673" actId="1076"/>
          <ac:spMkLst>
            <pc:docMk/>
            <pc:sldMk cId="607201000" sldId="265"/>
            <ac:spMk id="19" creationId="{91C4126C-9D5B-45F7-83F2-31D2F66656D9}"/>
          </ac:spMkLst>
        </pc:spChg>
        <pc:spChg chg="mod">
          <ac:chgData name="Laurent Thomas" userId="d07c2afa-7600-4104-9c40-efdb3c9bb3fe" providerId="ADAL" clId="{490A42D8-2BFE-4E61-8267-051B5D9CC847}" dt="2019-06-19T09:08:19.319" v="445" actId="1076"/>
          <ac:spMkLst>
            <pc:docMk/>
            <pc:sldMk cId="607201000" sldId="265"/>
            <ac:spMk id="20" creationId="{0B1E9D51-A775-4D81-9AD2-0DA677AB93A2}"/>
          </ac:spMkLst>
        </pc:spChg>
        <pc:spChg chg="del">
          <ac:chgData name="Laurent Thomas" userId="d07c2afa-7600-4104-9c40-efdb3c9bb3fe" providerId="ADAL" clId="{490A42D8-2BFE-4E61-8267-051B5D9CC847}" dt="2019-06-18T11:48:18.770" v="159" actId="478"/>
          <ac:spMkLst>
            <pc:docMk/>
            <pc:sldMk cId="607201000" sldId="265"/>
            <ac:spMk id="21" creationId="{B1059068-DA74-452B-8916-36890AE75231}"/>
          </ac:spMkLst>
        </pc:spChg>
        <pc:spChg chg="add mod">
          <ac:chgData name="Laurent Thomas" userId="d07c2afa-7600-4104-9c40-efdb3c9bb3fe" providerId="ADAL" clId="{490A42D8-2BFE-4E61-8267-051B5D9CC847}" dt="2019-06-19T09:13:26.936" v="571" actId="1076"/>
          <ac:spMkLst>
            <pc:docMk/>
            <pc:sldMk cId="607201000" sldId="265"/>
            <ac:spMk id="24" creationId="{17D5F645-D02C-420F-BDB7-8D8BB6B2AA8E}"/>
          </ac:spMkLst>
        </pc:spChg>
        <pc:grpChg chg="add mod">
          <ac:chgData name="Laurent Thomas" userId="d07c2afa-7600-4104-9c40-efdb3c9bb3fe" providerId="ADAL" clId="{490A42D8-2BFE-4E61-8267-051B5D9CC847}" dt="2019-06-19T09:04:53.624" v="423" actId="164"/>
          <ac:grpSpMkLst>
            <pc:docMk/>
            <pc:sldMk cId="607201000" sldId="265"/>
            <ac:grpSpMk id="3" creationId="{7F0B00AB-F70D-4B28-B761-65BA527CC726}"/>
          </ac:grpSpMkLst>
        </pc:grpChg>
        <pc:grpChg chg="mod topLvl">
          <ac:chgData name="Laurent Thomas" userId="d07c2afa-7600-4104-9c40-efdb3c9bb3fe" providerId="ADAL" clId="{490A42D8-2BFE-4E61-8267-051B5D9CC847}" dt="2019-06-19T09:04:53.624" v="423" actId="164"/>
          <ac:grpSpMkLst>
            <pc:docMk/>
            <pc:sldMk cId="607201000" sldId="265"/>
            <ac:grpSpMk id="4" creationId="{E1901F4D-CDD8-4582-986D-D14B7B8ECB34}"/>
          </ac:grpSpMkLst>
        </pc:grpChg>
        <pc:grpChg chg="del mod">
          <ac:chgData name="Laurent Thomas" userId="d07c2afa-7600-4104-9c40-efdb3c9bb3fe" providerId="ADAL" clId="{490A42D8-2BFE-4E61-8267-051B5D9CC847}" dt="2019-06-19T09:04:42.314" v="421" actId="165"/>
          <ac:grpSpMkLst>
            <pc:docMk/>
            <pc:sldMk cId="607201000" sldId="265"/>
            <ac:grpSpMk id="5" creationId="{8C4C8FCE-31E4-455F-AE69-8995FF08EA7E}"/>
          </ac:grpSpMkLst>
        </pc:grpChg>
        <pc:grpChg chg="add mod">
          <ac:chgData name="Laurent Thomas" userId="d07c2afa-7600-4104-9c40-efdb3c9bb3fe" providerId="ADAL" clId="{490A42D8-2BFE-4E61-8267-051B5D9CC847}" dt="2019-07-03T12:29:44.961" v="671" actId="14100"/>
          <ac:grpSpMkLst>
            <pc:docMk/>
            <pc:sldMk cId="607201000" sldId="265"/>
            <ac:grpSpMk id="11" creationId="{C94E5479-BEF9-4434-AFD0-B9006E5871C9}"/>
          </ac:grpSpMkLst>
        </pc:grpChg>
        <pc:graphicFrameChg chg="del">
          <ac:chgData name="Laurent Thomas" userId="d07c2afa-7600-4104-9c40-efdb3c9bb3fe" providerId="ADAL" clId="{490A42D8-2BFE-4E61-8267-051B5D9CC847}" dt="2019-06-18T12:47:55.775" v="354" actId="478"/>
          <ac:graphicFrameMkLst>
            <pc:docMk/>
            <pc:sldMk cId="607201000" sldId="265"/>
            <ac:graphicFrameMk id="16" creationId="{66C7AC95-076C-4887-801F-7228D11BFB7C}"/>
          </ac:graphicFrameMkLst>
        </pc:graphicFrameChg>
        <pc:graphicFrameChg chg="del">
          <ac:chgData name="Laurent Thomas" userId="d07c2afa-7600-4104-9c40-efdb3c9bb3fe" providerId="ADAL" clId="{490A42D8-2BFE-4E61-8267-051B5D9CC847}" dt="2019-06-18T11:48:13.543" v="157" actId="478"/>
          <ac:graphicFrameMkLst>
            <pc:docMk/>
            <pc:sldMk cId="607201000" sldId="265"/>
            <ac:graphicFrameMk id="17" creationId="{311A2D58-DC55-477A-9E4B-32B32AFF3701}"/>
          </ac:graphicFrameMkLst>
        </pc:graphicFrameChg>
        <pc:graphicFrameChg chg="add del mod">
          <ac:chgData name="Laurent Thomas" userId="d07c2afa-7600-4104-9c40-efdb3c9bb3fe" providerId="ADAL" clId="{490A42D8-2BFE-4E61-8267-051B5D9CC847}" dt="2019-06-18T12:47:25.486" v="339" actId="478"/>
          <ac:graphicFrameMkLst>
            <pc:docMk/>
            <pc:sldMk cId="607201000" sldId="265"/>
            <ac:graphicFrameMk id="22" creationId="{91D2C72B-F872-488B-A255-EEFFF805B266}"/>
          </ac:graphicFrameMkLst>
        </pc:graphicFrameChg>
        <pc:graphicFrameChg chg="add mod">
          <ac:chgData name="Laurent Thomas" userId="d07c2afa-7600-4104-9c40-efdb3c9bb3fe" providerId="ADAL" clId="{490A42D8-2BFE-4E61-8267-051B5D9CC847}" dt="2019-06-19T09:12:50.591" v="566" actId="1076"/>
          <ac:graphicFrameMkLst>
            <pc:docMk/>
            <pc:sldMk cId="607201000" sldId="265"/>
            <ac:graphicFrameMk id="23" creationId="{32C0F9A0-E1CC-4FC4-8E15-66C2CF753B01}"/>
          </ac:graphicFrameMkLst>
        </pc:graphicFrameChg>
        <pc:graphicFrameChg chg="add mod">
          <ac:chgData name="Laurent Thomas" userId="d07c2afa-7600-4104-9c40-efdb3c9bb3fe" providerId="ADAL" clId="{490A42D8-2BFE-4E61-8267-051B5D9CC847}" dt="2019-06-19T09:08:15.272" v="444" actId="167"/>
          <ac:graphicFrameMkLst>
            <pc:docMk/>
            <pc:sldMk cId="607201000" sldId="265"/>
            <ac:graphicFrameMk id="25" creationId="{061E45F2-6FF8-42AE-90FF-6B5E0A17E7EF}"/>
          </ac:graphicFrameMkLst>
        </pc:graphicFrameChg>
        <pc:picChg chg="add mod">
          <ac:chgData name="Laurent Thomas" userId="d07c2afa-7600-4104-9c40-efdb3c9bb3fe" providerId="ADAL" clId="{490A42D8-2BFE-4E61-8267-051B5D9CC847}" dt="2019-06-19T09:04:53.624" v="423" actId="164"/>
          <ac:picMkLst>
            <pc:docMk/>
            <pc:sldMk cId="607201000" sldId="265"/>
            <ac:picMk id="6" creationId="{891E1EEB-352A-4578-9C44-9818095A4DFC}"/>
          </ac:picMkLst>
        </pc:picChg>
        <pc:picChg chg="add mod">
          <ac:chgData name="Laurent Thomas" userId="d07c2afa-7600-4104-9c40-efdb3c9bb3fe" providerId="ADAL" clId="{490A42D8-2BFE-4E61-8267-051B5D9CC847}" dt="2019-07-03T12:28:59.703" v="668" actId="14826"/>
          <ac:picMkLst>
            <pc:docMk/>
            <pc:sldMk cId="607201000" sldId="265"/>
            <ac:picMk id="10" creationId="{F7AE4669-03A6-42E6-8D00-5A87670308E2}"/>
          </ac:picMkLst>
        </pc:picChg>
        <pc:picChg chg="mod topLvl">
          <ac:chgData name="Laurent Thomas" userId="d07c2afa-7600-4104-9c40-efdb3c9bb3fe" providerId="ADAL" clId="{490A42D8-2BFE-4E61-8267-051B5D9CC847}" dt="2019-06-19T09:04:53.624" v="423" actId="164"/>
          <ac:picMkLst>
            <pc:docMk/>
            <pc:sldMk cId="607201000" sldId="265"/>
            <ac:picMk id="13" creationId="{51B33E0A-92B5-4F16-8FB0-DBC0FD5079E1}"/>
          </ac:picMkLst>
        </pc:picChg>
        <pc:picChg chg="del">
          <ac:chgData name="Laurent Thomas" userId="d07c2afa-7600-4104-9c40-efdb3c9bb3fe" providerId="ADAL" clId="{490A42D8-2BFE-4E61-8267-051B5D9CC847}" dt="2019-06-18T11:48:06.835" v="155" actId="478"/>
          <ac:picMkLst>
            <pc:docMk/>
            <pc:sldMk cId="607201000" sldId="265"/>
            <ac:picMk id="18" creationId="{A433050D-5009-486D-AF69-CD9DF47B7433}"/>
          </ac:picMkLst>
        </pc:picChg>
      </pc:sldChg>
    </pc:docChg>
  </pc:docChgLst>
  <pc:docChgLst>
    <pc:chgData name="Laurent Thomas" userId="d07c2afa-7600-4104-9c40-efdb3c9bb3fe" providerId="ADAL" clId="{A657B19A-A014-45F1-8401-7DAB6723BD43}"/>
  </pc:docChgLst>
  <pc:docChgLst>
    <pc:chgData name="Laurent Thomas" userId="d07c2afa-7600-4104-9c40-efdb3c9bb3fe" providerId="ADAL" clId="{61F582E7-660C-49A0-8E44-C025406C8306}"/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itabisag-my.sharepoint.com/personal/l_thomas_ditabis_de/Documents/Manuscript-TemplateMatching/Figure/Classif/MultiClass/ExampleScoredistri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09986810945265"/>
          <c:y val="8.5420071699052302E-2"/>
          <c:w val="0.75564808887111601"/>
          <c:h val="0.6118308939390882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Sheet1!$A$2:$C$2</c:f>
              <c:strCache>
                <c:ptCount val="3"/>
                <c:pt idx="0">
                  <c:v>Normal</c:v>
                </c:pt>
                <c:pt idx="1">
                  <c:v>Cystic</c:v>
                </c:pt>
                <c:pt idx="2">
                  <c:v>Long</c:v>
                </c:pt>
              </c:strCache>
            </c:strRef>
          </c:cat>
          <c:val>
            <c:numRef>
              <c:f>Sheet1!$A$3:$C$3</c:f>
              <c:numCache>
                <c:formatCode>General</c:formatCode>
                <c:ptCount val="3"/>
                <c:pt idx="0">
                  <c:v>0.61856234073638905</c:v>
                </c:pt>
                <c:pt idx="1">
                  <c:v>0.78468275070190396</c:v>
                </c:pt>
                <c:pt idx="2">
                  <c:v>0.62247294187545699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33-4C34-B1E1-B48C13928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6075016"/>
        <c:axId val="500601696"/>
      </c:barChart>
      <c:catAx>
        <c:axId val="4960750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>
                    <a:solidFill>
                      <a:schemeClr val="tx1"/>
                    </a:solidFill>
                  </a:rPr>
                  <a:t>Template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00601696"/>
        <c:crosses val="autoZero"/>
        <c:auto val="1"/>
        <c:lblAlgn val="ctr"/>
        <c:lblOffset val="100"/>
        <c:noMultiLvlLbl val="0"/>
      </c:catAx>
      <c:valAx>
        <c:axId val="50060169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err="1">
                    <a:solidFill>
                      <a:schemeClr val="tx1"/>
                    </a:solidFill>
                  </a:rPr>
                  <a:t>Correlation</a:t>
                </a:r>
                <a:r>
                  <a:rPr lang="de-DE" dirty="0">
                    <a:solidFill>
                      <a:schemeClr val="tx1"/>
                    </a:solidFill>
                  </a:rPr>
                  <a:t> score</a:t>
                </a:r>
              </a:p>
            </c:rich>
          </c:tx>
          <c:layout>
            <c:manualLayout>
              <c:xMode val="edge"/>
              <c:yMode val="edge"/>
              <c:x val="1.2007359455855187E-2"/>
              <c:y val="8.629689620024372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96075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458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373" y="0"/>
            <a:ext cx="4301543" cy="341458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4EE9C0AC-1073-459E-8526-A4BB9542AE34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68775" y="849313"/>
            <a:ext cx="1589088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219"/>
            <a:ext cx="4301543" cy="341457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373" y="6456219"/>
            <a:ext cx="4301543" cy="341457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5652AAB4-1974-46A8-81BC-0DF4EE89ACA9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7248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866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1865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1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1549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792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783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539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0313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212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8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126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3F9A9-5B04-44A2-9056-866BE738118E}" type="datetimeFigureOut">
              <a:rPr lang="de-DE" smtClean="0"/>
              <a:pPr/>
              <a:t>20.11.2019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499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chart" Target="../charts/chart1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19FE202-452A-4598-9319-546112CF5011}"/>
              </a:ext>
            </a:extLst>
          </p:cNvPr>
          <p:cNvSpPr txBox="1"/>
          <p:nvPr/>
        </p:nvSpPr>
        <p:spPr>
          <a:xfrm>
            <a:off x="-21624" y="1393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  <a:endParaRPr lang="de-DE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64309E-82FF-42FE-A3C9-82939DBE5059}"/>
              </a:ext>
            </a:extLst>
          </p:cNvPr>
          <p:cNvSpPr txBox="1"/>
          <p:nvPr/>
        </p:nvSpPr>
        <p:spPr>
          <a:xfrm>
            <a:off x="3648095" y="1321371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</a:t>
            </a:r>
            <a:endParaRPr lang="de-D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83530D-DF7B-4AB6-A20F-B01F194F4F4B}"/>
              </a:ext>
            </a:extLst>
          </p:cNvPr>
          <p:cNvSpPr txBox="1"/>
          <p:nvPr/>
        </p:nvSpPr>
        <p:spPr>
          <a:xfrm>
            <a:off x="3656912" y="13933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  <a:endParaRPr lang="de-DE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A0B8AE5-E441-495D-9D83-6E5099028824}"/>
              </a:ext>
            </a:extLst>
          </p:cNvPr>
          <p:cNvGrpSpPr/>
          <p:nvPr/>
        </p:nvGrpSpPr>
        <p:grpSpPr>
          <a:xfrm>
            <a:off x="408577" y="422183"/>
            <a:ext cx="3020422" cy="932815"/>
            <a:chOff x="296091" y="1051506"/>
            <a:chExt cx="3020422" cy="93281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BB87A84-7C94-4119-919C-7EE9F0B10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296091" y="1051506"/>
              <a:ext cx="3020422" cy="671205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E084E7-6AAC-4634-9214-F0ACFC7DB45D}"/>
                </a:ext>
              </a:extLst>
            </p:cNvPr>
            <p:cNvSpPr txBox="1"/>
            <p:nvPr/>
          </p:nvSpPr>
          <p:spPr>
            <a:xfrm>
              <a:off x="471714" y="1722711"/>
              <a:ext cx="6110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Normal</a:t>
              </a:r>
              <a:endParaRPr lang="de-DE" sz="105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F31B0E5-54B5-4F9C-B27E-19CE307719B2}"/>
                </a:ext>
              </a:extLst>
            </p:cNvPr>
            <p:cNvSpPr txBox="1"/>
            <p:nvPr/>
          </p:nvSpPr>
          <p:spPr>
            <a:xfrm>
              <a:off x="1554470" y="1722711"/>
              <a:ext cx="5036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Cystic</a:t>
              </a:r>
              <a:endParaRPr lang="de-DE" sz="105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1C68F9-10EF-4AFC-8134-C86B4AC9BE8B}"/>
                </a:ext>
              </a:extLst>
            </p:cNvPr>
            <p:cNvSpPr txBox="1"/>
            <p:nvPr/>
          </p:nvSpPr>
          <p:spPr>
            <a:xfrm>
              <a:off x="2594427" y="1722711"/>
              <a:ext cx="44595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Long</a:t>
              </a:r>
              <a:endParaRPr lang="de-DE" sz="1050" dirty="0"/>
            </a:p>
          </p:txBody>
        </p:sp>
      </p:grpSp>
      <p:pic>
        <p:nvPicPr>
          <p:cNvPr id="31" name="Graphic 30">
            <a:extLst>
              <a:ext uri="{FF2B5EF4-FFF2-40B4-BE49-F238E27FC236}">
                <a16:creationId xmlns:a16="http://schemas.microsoft.com/office/drawing/2014/main" id="{1C10D336-5A5D-4A6B-9365-B83CA8F9B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61455" y="1690703"/>
            <a:ext cx="3321899" cy="1480944"/>
          </a:xfrm>
          <a:prstGeom prst="rect">
            <a:avLst/>
          </a:prstGeom>
        </p:spPr>
      </p:pic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EA93486F-BC81-4CD4-941E-746FB056F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014403"/>
              </p:ext>
            </p:extLst>
          </p:nvPr>
        </p:nvGraphicFramePr>
        <p:xfrm>
          <a:off x="74646" y="1549130"/>
          <a:ext cx="2940150" cy="1764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293A68C6-B770-4FBF-975C-EFDBC90A23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637597" y="436108"/>
            <a:ext cx="1180737" cy="92138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81A0E4F-8E71-443F-9AFB-EABAE9C6FF29}"/>
              </a:ext>
            </a:extLst>
          </p:cNvPr>
          <p:cNvSpPr txBox="1"/>
          <p:nvPr/>
        </p:nvSpPr>
        <p:spPr>
          <a:xfrm>
            <a:off x="15904" y="1321371"/>
            <a:ext cx="308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3167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</Words>
  <Application>Microsoft Office PowerPoint</Application>
  <PresentationFormat>A4 Paper (210x297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Laurent Thomas</dc:creator>
  <cp:lastModifiedBy>Laurent Thomas</cp:lastModifiedBy>
  <cp:revision>144</cp:revision>
  <cp:lastPrinted>2019-04-25T15:59:25Z</cp:lastPrinted>
  <dcterms:created xsi:type="dcterms:W3CDTF">2019-01-23T08:47:48Z</dcterms:created>
  <dcterms:modified xsi:type="dcterms:W3CDTF">2019-11-20T10:26:49Z</dcterms:modified>
</cp:coreProperties>
</file>