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13716000" cy="11430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9377C7-5E8F-4E62-9864-DD974F40CF50}" v="2" dt="2021-04-14T03:32:11.7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9" d="100"/>
          <a:sy n="69" d="100"/>
        </p:scale>
        <p:origin x="180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a, Christopher A" userId="3744e99d-2923-4ad2-9f75-6fa40f6eef64" providerId="ADAL" clId="{AC9377C7-5E8F-4E62-9864-DD974F40CF50}"/>
    <pc:docChg chg="custSel modSld">
      <pc:chgData name="Mela, Christopher A" userId="3744e99d-2923-4ad2-9f75-6fa40f6eef64" providerId="ADAL" clId="{AC9377C7-5E8F-4E62-9864-DD974F40CF50}" dt="2021-04-14T03:32:11.711" v="113" actId="207"/>
      <pc:docMkLst>
        <pc:docMk/>
      </pc:docMkLst>
      <pc:sldChg chg="addSp delSp modSp mod">
        <pc:chgData name="Mela, Christopher A" userId="3744e99d-2923-4ad2-9f75-6fa40f6eef64" providerId="ADAL" clId="{AC9377C7-5E8F-4E62-9864-DD974F40CF50}" dt="2021-04-14T03:32:11.711" v="113" actId="207"/>
        <pc:sldMkLst>
          <pc:docMk/>
          <pc:sldMk cId="4083746268" sldId="257"/>
        </pc:sldMkLst>
        <pc:spChg chg="mod">
          <ac:chgData name="Mela, Christopher A" userId="3744e99d-2923-4ad2-9f75-6fa40f6eef64" providerId="ADAL" clId="{AC9377C7-5E8F-4E62-9864-DD974F40CF50}" dt="2021-04-12T13:13:25.740" v="109" actId="20577"/>
          <ac:spMkLst>
            <pc:docMk/>
            <pc:sldMk cId="4083746268" sldId="257"/>
            <ac:spMk id="4" creationId="{B4608A70-A8AF-43D2-8372-27D9CC732758}"/>
          </ac:spMkLst>
        </pc:spChg>
        <pc:picChg chg="add mod">
          <ac:chgData name="Mela, Christopher A" userId="3744e99d-2923-4ad2-9f75-6fa40f6eef64" providerId="ADAL" clId="{AC9377C7-5E8F-4E62-9864-DD974F40CF50}" dt="2021-04-14T03:32:11.711" v="113" actId="207"/>
          <ac:picMkLst>
            <pc:docMk/>
            <pc:sldMk cId="4083746268" sldId="257"/>
            <ac:picMk id="2" creationId="{565A88A8-F159-4926-A7EE-0F340F10780C}"/>
          </ac:picMkLst>
        </pc:picChg>
        <pc:picChg chg="del">
          <ac:chgData name="Mela, Christopher A" userId="3744e99d-2923-4ad2-9f75-6fa40f6eef64" providerId="ADAL" clId="{AC9377C7-5E8F-4E62-9864-DD974F40CF50}" dt="2021-04-12T13:15:36.885" v="110" actId="478"/>
          <ac:picMkLst>
            <pc:docMk/>
            <pc:sldMk cId="4083746268" sldId="257"/>
            <ac:picMk id="5" creationId="{8E7078E7-929A-4666-8794-27A56C973B0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1870605"/>
            <a:ext cx="11658600" cy="3979333"/>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1714500" y="6003397"/>
            <a:ext cx="10287000" cy="275960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4DB7A6F-ACBE-493D-9275-E2C0EFA12E27}" type="datetimeFigureOut">
              <a:rPr lang="en-US" smtClean="0"/>
              <a:t>4/13/2021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A7BCA4-96B4-4433-9074-C0ABA7595280}" type="slidenum">
              <a:rPr lang="en-US" smtClean="0"/>
              <a:t>‹#›</a:t>
            </a:fld>
            <a:endParaRPr lang="en-US"/>
          </a:p>
        </p:txBody>
      </p:sp>
    </p:spTree>
    <p:extLst>
      <p:ext uri="{BB962C8B-B14F-4D97-AF65-F5344CB8AC3E}">
        <p14:creationId xmlns:p14="http://schemas.microsoft.com/office/powerpoint/2010/main" val="2650610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DB7A6F-ACBE-493D-9275-E2C0EFA12E27}" type="datetimeFigureOut">
              <a:rPr lang="en-US" smtClean="0"/>
              <a:t>4/13/2021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A7BCA4-96B4-4433-9074-C0ABA7595280}" type="slidenum">
              <a:rPr lang="en-US" smtClean="0"/>
              <a:t>‹#›</a:t>
            </a:fld>
            <a:endParaRPr lang="en-US"/>
          </a:p>
        </p:txBody>
      </p:sp>
    </p:spTree>
    <p:extLst>
      <p:ext uri="{BB962C8B-B14F-4D97-AF65-F5344CB8AC3E}">
        <p14:creationId xmlns:p14="http://schemas.microsoft.com/office/powerpoint/2010/main" val="687145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15513" y="608542"/>
            <a:ext cx="2957513" cy="968639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42976" y="608542"/>
            <a:ext cx="8701088" cy="968639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DB7A6F-ACBE-493D-9275-E2C0EFA12E27}" type="datetimeFigureOut">
              <a:rPr lang="en-US" smtClean="0"/>
              <a:t>4/13/2021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A7BCA4-96B4-4433-9074-C0ABA7595280}" type="slidenum">
              <a:rPr lang="en-US" smtClean="0"/>
              <a:t>‹#›</a:t>
            </a:fld>
            <a:endParaRPr lang="en-US"/>
          </a:p>
        </p:txBody>
      </p:sp>
    </p:spTree>
    <p:extLst>
      <p:ext uri="{BB962C8B-B14F-4D97-AF65-F5344CB8AC3E}">
        <p14:creationId xmlns:p14="http://schemas.microsoft.com/office/powerpoint/2010/main" val="1625052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DB7A6F-ACBE-493D-9275-E2C0EFA12E27}" type="datetimeFigureOut">
              <a:rPr lang="en-US" smtClean="0"/>
              <a:t>4/13/2021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A7BCA4-96B4-4433-9074-C0ABA7595280}" type="slidenum">
              <a:rPr lang="en-US" smtClean="0"/>
              <a:t>‹#›</a:t>
            </a:fld>
            <a:endParaRPr lang="en-US"/>
          </a:p>
        </p:txBody>
      </p:sp>
    </p:spTree>
    <p:extLst>
      <p:ext uri="{BB962C8B-B14F-4D97-AF65-F5344CB8AC3E}">
        <p14:creationId xmlns:p14="http://schemas.microsoft.com/office/powerpoint/2010/main" val="3150973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35832" y="2849566"/>
            <a:ext cx="11830050" cy="4754562"/>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935832" y="7649107"/>
            <a:ext cx="11830050" cy="2500312"/>
          </a:xfrm>
        </p:spPr>
        <p:txBody>
          <a:bodyPr/>
          <a:lstStyle>
            <a:lvl1pPr marL="0" indent="0">
              <a:buNone/>
              <a:defRPr sz="3600">
                <a:solidFill>
                  <a:schemeClr val="tx1"/>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DB7A6F-ACBE-493D-9275-E2C0EFA12E27}" type="datetimeFigureOut">
              <a:rPr lang="en-US" smtClean="0"/>
              <a:t>4/13/2021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A7BCA4-96B4-4433-9074-C0ABA7595280}" type="slidenum">
              <a:rPr lang="en-US" smtClean="0"/>
              <a:t>‹#›</a:t>
            </a:fld>
            <a:endParaRPr lang="en-US"/>
          </a:p>
        </p:txBody>
      </p:sp>
    </p:spTree>
    <p:extLst>
      <p:ext uri="{BB962C8B-B14F-4D97-AF65-F5344CB8AC3E}">
        <p14:creationId xmlns:p14="http://schemas.microsoft.com/office/powerpoint/2010/main" val="3698254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42975" y="3042708"/>
            <a:ext cx="5829300" cy="7252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943725" y="3042708"/>
            <a:ext cx="5829300" cy="7252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4DB7A6F-ACBE-493D-9275-E2C0EFA12E27}" type="datetimeFigureOut">
              <a:rPr lang="en-US" smtClean="0"/>
              <a:t>4/13/2021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A7BCA4-96B4-4433-9074-C0ABA7595280}" type="slidenum">
              <a:rPr lang="en-US" smtClean="0"/>
              <a:t>‹#›</a:t>
            </a:fld>
            <a:endParaRPr lang="en-US"/>
          </a:p>
        </p:txBody>
      </p:sp>
    </p:spTree>
    <p:extLst>
      <p:ext uri="{BB962C8B-B14F-4D97-AF65-F5344CB8AC3E}">
        <p14:creationId xmlns:p14="http://schemas.microsoft.com/office/powerpoint/2010/main" val="908786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4762" y="608544"/>
            <a:ext cx="11830050" cy="22092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944763" y="2801938"/>
            <a:ext cx="5802510" cy="1373187"/>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944763" y="4175125"/>
            <a:ext cx="5802510" cy="61409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943726" y="2801938"/>
            <a:ext cx="5831087" cy="1373187"/>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6943726" y="4175125"/>
            <a:ext cx="5831087" cy="61409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4DB7A6F-ACBE-493D-9275-E2C0EFA12E27}" type="datetimeFigureOut">
              <a:rPr lang="en-US" smtClean="0"/>
              <a:t>4/13/2021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A7BCA4-96B4-4433-9074-C0ABA7595280}" type="slidenum">
              <a:rPr lang="en-US" smtClean="0"/>
              <a:t>‹#›</a:t>
            </a:fld>
            <a:endParaRPr lang="en-US"/>
          </a:p>
        </p:txBody>
      </p:sp>
    </p:spTree>
    <p:extLst>
      <p:ext uri="{BB962C8B-B14F-4D97-AF65-F5344CB8AC3E}">
        <p14:creationId xmlns:p14="http://schemas.microsoft.com/office/powerpoint/2010/main" val="2944331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4DB7A6F-ACBE-493D-9275-E2C0EFA12E27}" type="datetimeFigureOut">
              <a:rPr lang="en-US" smtClean="0"/>
              <a:t>4/13/2021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A7BCA4-96B4-4433-9074-C0ABA7595280}" type="slidenum">
              <a:rPr lang="en-US" smtClean="0"/>
              <a:t>‹#›</a:t>
            </a:fld>
            <a:endParaRPr lang="en-US"/>
          </a:p>
        </p:txBody>
      </p:sp>
    </p:spTree>
    <p:extLst>
      <p:ext uri="{BB962C8B-B14F-4D97-AF65-F5344CB8AC3E}">
        <p14:creationId xmlns:p14="http://schemas.microsoft.com/office/powerpoint/2010/main" val="2689056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DB7A6F-ACBE-493D-9275-E2C0EFA12E27}" type="datetimeFigureOut">
              <a:rPr lang="en-US" smtClean="0"/>
              <a:t>4/13/2021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A7BCA4-96B4-4433-9074-C0ABA7595280}" type="slidenum">
              <a:rPr lang="en-US" smtClean="0"/>
              <a:t>‹#›</a:t>
            </a:fld>
            <a:endParaRPr lang="en-US"/>
          </a:p>
        </p:txBody>
      </p:sp>
    </p:spTree>
    <p:extLst>
      <p:ext uri="{BB962C8B-B14F-4D97-AF65-F5344CB8AC3E}">
        <p14:creationId xmlns:p14="http://schemas.microsoft.com/office/powerpoint/2010/main" val="3747182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44762" y="762000"/>
            <a:ext cx="4423767" cy="26670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5831087" y="1645711"/>
            <a:ext cx="6943725" cy="812270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44762" y="3429000"/>
            <a:ext cx="4423767" cy="6352647"/>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F4DB7A6F-ACBE-493D-9275-E2C0EFA12E27}" type="datetimeFigureOut">
              <a:rPr lang="en-US" smtClean="0"/>
              <a:t>4/13/2021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A7BCA4-96B4-4433-9074-C0ABA7595280}" type="slidenum">
              <a:rPr lang="en-US" smtClean="0"/>
              <a:t>‹#›</a:t>
            </a:fld>
            <a:endParaRPr lang="en-US"/>
          </a:p>
        </p:txBody>
      </p:sp>
    </p:spTree>
    <p:extLst>
      <p:ext uri="{BB962C8B-B14F-4D97-AF65-F5344CB8AC3E}">
        <p14:creationId xmlns:p14="http://schemas.microsoft.com/office/powerpoint/2010/main" val="3670345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44762" y="762000"/>
            <a:ext cx="4423767" cy="26670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831087" y="1645711"/>
            <a:ext cx="6943725" cy="812270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944762" y="3429000"/>
            <a:ext cx="4423767" cy="6352647"/>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F4DB7A6F-ACBE-493D-9275-E2C0EFA12E27}" type="datetimeFigureOut">
              <a:rPr lang="en-US" smtClean="0"/>
              <a:t>4/13/2021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A7BCA4-96B4-4433-9074-C0ABA7595280}" type="slidenum">
              <a:rPr lang="en-US" smtClean="0"/>
              <a:t>‹#›</a:t>
            </a:fld>
            <a:endParaRPr lang="en-US"/>
          </a:p>
        </p:txBody>
      </p:sp>
    </p:spTree>
    <p:extLst>
      <p:ext uri="{BB962C8B-B14F-4D97-AF65-F5344CB8AC3E}">
        <p14:creationId xmlns:p14="http://schemas.microsoft.com/office/powerpoint/2010/main" val="3751202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2975" y="608544"/>
            <a:ext cx="11830050" cy="22092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42975" y="3042708"/>
            <a:ext cx="11830050" cy="725223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42975" y="10593919"/>
            <a:ext cx="3086100" cy="608542"/>
          </a:xfrm>
          <a:prstGeom prst="rect">
            <a:avLst/>
          </a:prstGeom>
        </p:spPr>
        <p:txBody>
          <a:bodyPr vert="horz" lIns="91440" tIns="45720" rIns="91440" bIns="45720" rtlCol="0" anchor="ctr"/>
          <a:lstStyle>
            <a:lvl1pPr algn="l">
              <a:defRPr sz="1800">
                <a:solidFill>
                  <a:schemeClr val="tx1">
                    <a:tint val="75000"/>
                  </a:schemeClr>
                </a:solidFill>
              </a:defRPr>
            </a:lvl1pPr>
          </a:lstStyle>
          <a:p>
            <a:fld id="{F4DB7A6F-ACBE-493D-9275-E2C0EFA12E27}" type="datetimeFigureOut">
              <a:rPr lang="en-US" smtClean="0"/>
              <a:t>4/13/2021</a:t>
            </a:fld>
            <a:endParaRPr lang="en-US"/>
          </a:p>
        </p:txBody>
      </p:sp>
      <p:sp>
        <p:nvSpPr>
          <p:cNvPr id="5" name="Footer Placeholder 4"/>
          <p:cNvSpPr>
            <a:spLocks noGrp="1"/>
          </p:cNvSpPr>
          <p:nvPr>
            <p:ph type="ftr" sz="quarter" idx="3"/>
          </p:nvPr>
        </p:nvSpPr>
        <p:spPr>
          <a:xfrm>
            <a:off x="4543425" y="10593919"/>
            <a:ext cx="4629150" cy="608542"/>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686925" y="10593919"/>
            <a:ext cx="3086100" cy="608542"/>
          </a:xfrm>
          <a:prstGeom prst="rect">
            <a:avLst/>
          </a:prstGeom>
        </p:spPr>
        <p:txBody>
          <a:bodyPr vert="horz" lIns="91440" tIns="45720" rIns="91440" bIns="45720" rtlCol="0" anchor="ctr"/>
          <a:lstStyle>
            <a:lvl1pPr algn="r">
              <a:defRPr sz="1800">
                <a:solidFill>
                  <a:schemeClr val="tx1">
                    <a:tint val="75000"/>
                  </a:schemeClr>
                </a:solidFill>
              </a:defRPr>
            </a:lvl1pPr>
          </a:lstStyle>
          <a:p>
            <a:fld id="{EBA7BCA4-96B4-4433-9074-C0ABA7595280}" type="slidenum">
              <a:rPr lang="en-US" smtClean="0"/>
              <a:t>‹#›</a:t>
            </a:fld>
            <a:endParaRPr lang="en-US"/>
          </a:p>
        </p:txBody>
      </p:sp>
    </p:spTree>
    <p:extLst>
      <p:ext uri="{BB962C8B-B14F-4D97-AF65-F5344CB8AC3E}">
        <p14:creationId xmlns:p14="http://schemas.microsoft.com/office/powerpoint/2010/main" val="20317655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4608A70-A8AF-43D2-8372-27D9CC732758}"/>
              </a:ext>
            </a:extLst>
          </p:cNvPr>
          <p:cNvSpPr txBox="1"/>
          <p:nvPr/>
        </p:nvSpPr>
        <p:spPr>
          <a:xfrm>
            <a:off x="1703149" y="9088582"/>
            <a:ext cx="10515599" cy="1323439"/>
          </a:xfrm>
          <a:prstGeom prst="rect">
            <a:avLst/>
          </a:prstGeom>
          <a:noFill/>
        </p:spPr>
        <p:txBody>
          <a:bodyPr wrap="square" rtlCol="0">
            <a:spAutoFit/>
          </a:bodyPr>
          <a:lstStyle/>
          <a:p>
            <a:pPr algn="just"/>
            <a:r>
              <a:rPr lang="en-US" sz="1600" b="1" dirty="0"/>
              <a:t>Supplementary Figure 9.	Tiling method example with and without tile overlaps. </a:t>
            </a:r>
            <a:r>
              <a:rPr lang="en-US" sz="1600" dirty="0"/>
              <a:t>When the test image is divided into non-overlapping squares, or tiles, for segmentation, the borders where independently evaluated tiles meet will act as artificial demarcations between labeled detected instances upon image reconstruction. This creates divided predictions (upper diagram).  Overlapping allows for a post-segmentation algorithm to sample the overlapping region between adjacent tiles and merge divided instances when they overlap during reconstruction (lower diagram).</a:t>
            </a:r>
          </a:p>
        </p:txBody>
      </p:sp>
      <p:pic>
        <p:nvPicPr>
          <p:cNvPr id="2" name="Picture 1">
            <a:extLst>
              <a:ext uri="{FF2B5EF4-FFF2-40B4-BE49-F238E27FC236}">
                <a16:creationId xmlns:a16="http://schemas.microsoft.com/office/drawing/2014/main" id="{565A88A8-F159-4926-A7EE-0F340F10780C}"/>
              </a:ext>
            </a:extLst>
          </p:cNvPr>
          <p:cNvPicPr>
            <a:picLocks noChangeAspect="1"/>
          </p:cNvPicPr>
          <p:nvPr/>
        </p:nvPicPr>
        <p:blipFill>
          <a:blip r:embed="rId2"/>
          <a:stretch>
            <a:fillRect/>
          </a:stretch>
        </p:blipFill>
        <p:spPr>
          <a:xfrm>
            <a:off x="1587551" y="846076"/>
            <a:ext cx="10540898" cy="8242506"/>
          </a:xfrm>
          <a:prstGeom prst="rect">
            <a:avLst/>
          </a:prstGeom>
          <a:solidFill>
            <a:schemeClr val="bg1"/>
          </a:solidFill>
        </p:spPr>
      </p:pic>
    </p:spTree>
    <p:extLst>
      <p:ext uri="{BB962C8B-B14F-4D97-AF65-F5344CB8AC3E}">
        <p14:creationId xmlns:p14="http://schemas.microsoft.com/office/powerpoint/2010/main" val="40837462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TotalTime>
  <Words>85</Words>
  <Application>Microsoft Office PowerPoint</Application>
  <PresentationFormat>Custom</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Mela, Christopher A</dc:creator>
  <cp:lastModifiedBy>Mela, Christopher A</cp:lastModifiedBy>
  <cp:revision>1</cp:revision>
  <dcterms:created xsi:type="dcterms:W3CDTF">2021-04-11T19:19:18Z</dcterms:created>
  <dcterms:modified xsi:type="dcterms:W3CDTF">2021-04-14T03:32:22Z</dcterms:modified>
</cp:coreProperties>
</file>