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781"/>
    <a:srgbClr val="FB7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D346C4-F49B-4161-832E-A0441B80BECA}" v="39" dt="2021-08-16T18:47:30.491"/>
    <p1510:client id="{2595CB98-CB29-5D72-E8F8-7CD66AA41C35}" v="6" dt="2021-08-16T19:22:08.445"/>
    <p1510:client id="{2E0C88B1-E08D-4AD6-B648-ACC61A094FE1}" v="19" dt="2019-11-04T15:10:24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82107" autoAdjust="0"/>
  </p:normalViewPr>
  <p:slideViewPr>
    <p:cSldViewPr snapToGrid="0">
      <p:cViewPr varScale="1">
        <p:scale>
          <a:sx n="96" d="100"/>
          <a:sy n="96" d="100"/>
        </p:scale>
        <p:origin x="20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17100-8539-45FD-9961-28514C55897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725D4-C992-4482-B73D-753C92FC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7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</a:t>
            </a:r>
            <a:r>
              <a:rPr lang="en-US" dirty="0" err="1"/>
              <a:t>S5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725D4-C992-4482-B73D-753C92FCF7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8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31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08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4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9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6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0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1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6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7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0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16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87F9B9C-F5F8-490A-8940-82A3847E74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6"/>
          <a:stretch/>
        </p:blipFill>
        <p:spPr>
          <a:xfrm>
            <a:off x="0" y="0"/>
            <a:ext cx="9144000" cy="61987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9820C75-AC8A-4B11-8FB9-EF0826CC7453}"/>
              </a:ext>
            </a:extLst>
          </p:cNvPr>
          <p:cNvSpPr txBox="1"/>
          <p:nvPr/>
        </p:nvSpPr>
        <p:spPr>
          <a:xfrm>
            <a:off x="3623663" y="6198781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Log10(TPM)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E5F7874-A2EC-4907-9E7B-5553C8DBC540}"/>
              </a:ext>
            </a:extLst>
          </p:cNvPr>
          <p:cNvSpPr txBox="1"/>
          <p:nvPr/>
        </p:nvSpPr>
        <p:spPr>
          <a:xfrm>
            <a:off x="0" y="6511267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</a:t>
            </a:r>
            <a:r>
              <a:rPr lang="en-US" dirty="0" err="1"/>
              <a:t>S5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136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B68F5B41D3D4CB7DDB63ACBDA9D3F" ma:contentTypeVersion="4" ma:contentTypeDescription="Create a new document." ma:contentTypeScope="" ma:versionID="ece86e7b5991fa21723c3e829ab5baf8">
  <xsd:schema xmlns:xsd="http://www.w3.org/2001/XMLSchema" xmlns:xs="http://www.w3.org/2001/XMLSchema" xmlns:p="http://schemas.microsoft.com/office/2006/metadata/properties" xmlns:ns2="3959f516-b9e9-4456-bdfc-fe1dd2ed4b6b" targetNamespace="http://schemas.microsoft.com/office/2006/metadata/properties" ma:root="true" ma:fieldsID="1634c693bbbd979c041f0b831c5dc32a" ns2:_="">
    <xsd:import namespace="3959f516-b9e9-4456-bdfc-fe1dd2ed4b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9f516-b9e9-4456-bdfc-fe1dd2ed4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3135EF0-FB84-4E35-BCD0-BEA1F493A0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59f516-b9e9-4456-bdfc-fe1dd2ed4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863473-5D9B-4D8C-B52F-643ECE5E5C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81B24D-E0BB-4163-937A-7C0904938C6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15731</TotalTime>
  <Words>7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Oziolor, Elias</dc:creator>
  <cp:lastModifiedBy>Sivagnanam K.</cp:lastModifiedBy>
  <cp:revision>208</cp:revision>
  <dcterms:created xsi:type="dcterms:W3CDTF">2019-05-21T14:29:01Z</dcterms:created>
  <dcterms:modified xsi:type="dcterms:W3CDTF">2021-10-05T11:53:42Z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0x010100452B68F5B41D3D4CB7DDB63ACBDA9D3F</vt:lpwstr>
  </property>
</Properties>
</file>