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58" r:id="rId4"/>
    <p:sldId id="259" r:id="rId5"/>
  </p:sldIdLst>
  <p:sldSz cx="6858000" cy="9906000" type="A4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6752" autoAdjust="0"/>
    <p:restoredTop sz="94660"/>
  </p:normalViewPr>
  <p:slideViewPr>
    <p:cSldViewPr snapToGrid="0">
      <p:cViewPr varScale="1">
        <p:scale>
          <a:sx n="72" d="100"/>
          <a:sy n="72" d="100"/>
        </p:scale>
        <p:origin x="2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984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072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6759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047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96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2901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958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55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7722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0601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43753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678C4-1922-4591-B169-C29C26B02705}" type="datetimeFigureOut">
              <a:rPr kumimoji="1" lang="ja-JP" altLang="en-US" smtClean="0"/>
              <a:t>2020/7/27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8056CF-FC82-42D0-A07F-1EA2E55CDF1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5929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60"/>
          <p:cNvSpPr>
            <a:spLocks noChangeArrowheads="1"/>
          </p:cNvSpPr>
          <p:nvPr/>
        </p:nvSpPr>
        <p:spPr bwMode="auto">
          <a:xfrm>
            <a:off x="24084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正方形/長方形 60"/>
          <p:cNvSpPr>
            <a:spLocks noChangeArrowheads="1"/>
          </p:cNvSpPr>
          <p:nvPr/>
        </p:nvSpPr>
        <p:spPr bwMode="auto">
          <a:xfrm>
            <a:off x="39060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60"/>
          <p:cNvSpPr>
            <a:spLocks noChangeArrowheads="1"/>
          </p:cNvSpPr>
          <p:nvPr/>
        </p:nvSpPr>
        <p:spPr bwMode="auto">
          <a:xfrm>
            <a:off x="54000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60"/>
          <p:cNvSpPr>
            <a:spLocks noChangeArrowheads="1"/>
          </p:cNvSpPr>
          <p:nvPr/>
        </p:nvSpPr>
        <p:spPr bwMode="auto">
          <a:xfrm>
            <a:off x="92376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340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556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3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8575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85750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85750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85750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4680000"/>
            <a:ext cx="1924050" cy="2857500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1924050" cy="285750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4680000"/>
            <a:ext cx="1924050" cy="28575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1924050" cy="2857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538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60"/>
          <p:cNvSpPr>
            <a:spLocks noChangeArrowheads="1"/>
          </p:cNvSpPr>
          <p:nvPr/>
        </p:nvSpPr>
        <p:spPr bwMode="auto">
          <a:xfrm>
            <a:off x="24084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正方形/長方形 60"/>
          <p:cNvSpPr>
            <a:spLocks noChangeArrowheads="1"/>
          </p:cNvSpPr>
          <p:nvPr/>
        </p:nvSpPr>
        <p:spPr bwMode="auto">
          <a:xfrm>
            <a:off x="39060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60"/>
          <p:cNvSpPr>
            <a:spLocks noChangeArrowheads="1"/>
          </p:cNvSpPr>
          <p:nvPr/>
        </p:nvSpPr>
        <p:spPr bwMode="auto">
          <a:xfrm>
            <a:off x="54000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60"/>
          <p:cNvSpPr>
            <a:spLocks noChangeArrowheads="1"/>
          </p:cNvSpPr>
          <p:nvPr/>
        </p:nvSpPr>
        <p:spPr bwMode="auto">
          <a:xfrm>
            <a:off x="92376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340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556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6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857500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85750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85750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857500"/>
          </a:xfrm>
          <a:prstGeom prst="rect">
            <a:avLst/>
          </a:prstGeom>
        </p:spPr>
      </p:pic>
      <p:pic>
        <p:nvPicPr>
          <p:cNvPr id="18" name="図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4680000"/>
            <a:ext cx="1924050" cy="2857500"/>
          </a:xfrm>
          <a:prstGeom prst="rect">
            <a:avLst/>
          </a:prstGeom>
        </p:spPr>
      </p:pic>
      <p:pic>
        <p:nvPicPr>
          <p:cNvPr id="19" name="図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1924050" cy="2857500"/>
          </a:xfrm>
          <a:prstGeom prst="rect">
            <a:avLst/>
          </a:prstGeom>
        </p:spPr>
      </p:pic>
      <p:pic>
        <p:nvPicPr>
          <p:cNvPr id="20" name="図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4680000"/>
            <a:ext cx="1924050" cy="2857500"/>
          </a:xfrm>
          <a:prstGeom prst="rect">
            <a:avLst/>
          </a:prstGeom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1924050" cy="2857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591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60"/>
          <p:cNvSpPr>
            <a:spLocks noChangeArrowheads="1"/>
          </p:cNvSpPr>
          <p:nvPr/>
        </p:nvSpPr>
        <p:spPr bwMode="auto">
          <a:xfrm>
            <a:off x="24084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正方形/長方形 60"/>
          <p:cNvSpPr>
            <a:spLocks noChangeArrowheads="1"/>
          </p:cNvSpPr>
          <p:nvPr/>
        </p:nvSpPr>
        <p:spPr bwMode="auto">
          <a:xfrm>
            <a:off x="39060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60"/>
          <p:cNvSpPr>
            <a:spLocks noChangeArrowheads="1"/>
          </p:cNvSpPr>
          <p:nvPr/>
        </p:nvSpPr>
        <p:spPr bwMode="auto">
          <a:xfrm>
            <a:off x="54000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60"/>
          <p:cNvSpPr>
            <a:spLocks noChangeArrowheads="1"/>
          </p:cNvSpPr>
          <p:nvPr/>
        </p:nvSpPr>
        <p:spPr bwMode="auto">
          <a:xfrm>
            <a:off x="92376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340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556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9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8575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8575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8575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8575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4680000"/>
            <a:ext cx="1924050" cy="28575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1924050" cy="28575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4680000"/>
            <a:ext cx="1924050" cy="28575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1924050" cy="2857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7335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60"/>
          <p:cNvSpPr>
            <a:spLocks noChangeArrowheads="1"/>
          </p:cNvSpPr>
          <p:nvPr/>
        </p:nvSpPr>
        <p:spPr bwMode="auto">
          <a:xfrm>
            <a:off x="24084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0.7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正方形/長方形 60"/>
          <p:cNvSpPr>
            <a:spLocks noChangeArrowheads="1"/>
          </p:cNvSpPr>
          <p:nvPr/>
        </p:nvSpPr>
        <p:spPr bwMode="auto">
          <a:xfrm>
            <a:off x="39060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0.9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正方形/長方形 60"/>
          <p:cNvSpPr>
            <a:spLocks noChangeArrowheads="1"/>
          </p:cNvSpPr>
          <p:nvPr/>
        </p:nvSpPr>
        <p:spPr bwMode="auto">
          <a:xfrm>
            <a:off x="540000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1.0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正方形/長方形 60"/>
          <p:cNvSpPr>
            <a:spLocks noChangeArrowheads="1"/>
          </p:cNvSpPr>
          <p:nvPr/>
        </p:nvSpPr>
        <p:spPr bwMode="auto">
          <a:xfrm>
            <a:off x="923760" y="2268000"/>
            <a:ext cx="8464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正方形/長方形 60"/>
          <p:cNvSpPr>
            <a:spLocks noChangeArrowheads="1"/>
          </p:cNvSpPr>
          <p:nvPr/>
        </p:nvSpPr>
        <p:spPr bwMode="auto">
          <a:xfrm rot="5400000">
            <a:off x="6228000" y="340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正方形/長方形 60"/>
          <p:cNvSpPr>
            <a:spLocks noChangeArrowheads="1"/>
          </p:cNvSpPr>
          <p:nvPr/>
        </p:nvSpPr>
        <p:spPr bwMode="auto">
          <a:xfrm rot="5400000">
            <a:off x="6228000" y="5562000"/>
            <a:ext cx="91008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ja-JP" sz="11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altLang="ja-JP" sz="11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</a:t>
            </a: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= 0.25</a:t>
            </a:r>
            <a:endParaRPr lang="ja-JP" alt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正方形/長方形 60"/>
          <p:cNvSpPr>
            <a:spLocks noChangeArrowheads="1"/>
          </p:cNvSpPr>
          <p:nvPr/>
        </p:nvSpPr>
        <p:spPr bwMode="auto">
          <a:xfrm>
            <a:off x="0" y="0"/>
            <a:ext cx="177024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ja-JP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(d) </a:t>
            </a:r>
            <a:r>
              <a:rPr lang="en-US" altLang="ja-JP" sz="1800" i="1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n</a:t>
            </a:r>
            <a:r>
              <a:rPr lang="en-US" altLang="ja-JP" sz="1800" i="1" baseline="-250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 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=</a:t>
            </a:r>
            <a:r>
              <a:rPr lang="en-US" altLang="ja-JP" sz="1800" i="1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n</a:t>
            </a:r>
            <a:r>
              <a:rPr lang="en-US" altLang="ja-JP" sz="1800" i="1" baseline="-250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2</a:t>
            </a:r>
            <a:r>
              <a:rPr lang="en-US" altLang="ja-JP" sz="1800" dirty="0">
                <a:latin typeface="Times New Roman" panose="02020603050405020304" pitchFamily="18" charset="0"/>
                <a:ea typeface="ＭＳ 明朝" panose="02020609040205080304" pitchFamily="17" charset="-128"/>
              </a:rPr>
              <a:t> = </a:t>
            </a:r>
            <a:r>
              <a:rPr lang="en-US" altLang="ja-JP" sz="1800" dirty="0" smtClean="0">
                <a:latin typeface="Times New Roman" panose="02020603050405020304" pitchFamily="18" charset="0"/>
                <a:ea typeface="ＭＳ 明朝" panose="02020609040205080304" pitchFamily="17" charset="-128"/>
              </a:rPr>
              <a:t>12</a:t>
            </a:r>
            <a:endParaRPr lang="ja-JP" alt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2520000"/>
            <a:ext cx="1924050" cy="285750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2520000"/>
            <a:ext cx="1924050" cy="2857500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2520000"/>
            <a:ext cx="1924050" cy="2857500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2520000"/>
            <a:ext cx="1924050" cy="2857500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000" y="4680000"/>
            <a:ext cx="1924050" cy="28575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000" y="4680000"/>
            <a:ext cx="1924050" cy="28575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000" y="4680000"/>
            <a:ext cx="1924050" cy="285750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00" y="4680000"/>
            <a:ext cx="1924050" cy="2857500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 rot="10800000">
            <a:off x="-108000" y="4284000"/>
            <a:ext cx="461665" cy="68580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kumimoji="1" lang="en-US" altLang="ja-JP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AUC</a:t>
            </a:r>
            <a:endParaRPr kumimoji="1" lang="ja-JP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9127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</TotalTime>
  <Words>112</Words>
  <Application>Microsoft Office PowerPoint</Application>
  <PresentationFormat>A4 210 x 297 mm</PresentationFormat>
  <Paragraphs>32</Paragraphs>
  <Slides>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3" baseType="lpstr">
      <vt:lpstr>ＭＳ Ｐゴシック</vt:lpstr>
      <vt:lpstr>ＭＳ 明朝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門田　幸二</dc:creator>
  <cp:lastModifiedBy>門田　幸二</cp:lastModifiedBy>
  <cp:revision>42</cp:revision>
  <dcterms:created xsi:type="dcterms:W3CDTF">2020-06-11T23:59:28Z</dcterms:created>
  <dcterms:modified xsi:type="dcterms:W3CDTF">2020-07-27T00:35:46Z</dcterms:modified>
</cp:coreProperties>
</file>