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8" r:id="rId4"/>
    <p:sldId id="259" r:id="rId5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5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7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84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07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5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96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90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58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5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72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0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75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92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正方形/長方形 60"/>
          <p:cNvSpPr>
            <a:spLocks noChangeArrowheads="1"/>
          </p:cNvSpPr>
          <p:nvPr/>
        </p:nvSpPr>
        <p:spPr bwMode="auto">
          <a:xfrm>
            <a:off x="24084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正方形/長方形 60"/>
          <p:cNvSpPr>
            <a:spLocks noChangeArrowheads="1"/>
          </p:cNvSpPr>
          <p:nvPr/>
        </p:nvSpPr>
        <p:spPr bwMode="auto">
          <a:xfrm>
            <a:off x="3906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正方形/長方形 60"/>
          <p:cNvSpPr>
            <a:spLocks noChangeArrowheads="1"/>
          </p:cNvSpPr>
          <p:nvPr/>
        </p:nvSpPr>
        <p:spPr bwMode="auto">
          <a:xfrm>
            <a:off x="5400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60"/>
          <p:cNvSpPr>
            <a:spLocks noChangeArrowheads="1"/>
          </p:cNvSpPr>
          <p:nvPr/>
        </p:nvSpPr>
        <p:spPr bwMode="auto">
          <a:xfrm>
            <a:off x="92376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5938919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5263200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59400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526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467171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400320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46728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400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>
            <a:off x="317057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250206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31716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25020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>
            <a:off x="167705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>
            <a:off x="100854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>
            <a:off x="16781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10085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53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6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正方形/長方形 60"/>
          <p:cNvSpPr>
            <a:spLocks noChangeArrowheads="1"/>
          </p:cNvSpPr>
          <p:nvPr/>
        </p:nvSpPr>
        <p:spPr bwMode="auto">
          <a:xfrm>
            <a:off x="24084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正方形/長方形 60"/>
          <p:cNvSpPr>
            <a:spLocks noChangeArrowheads="1"/>
          </p:cNvSpPr>
          <p:nvPr/>
        </p:nvSpPr>
        <p:spPr bwMode="auto">
          <a:xfrm>
            <a:off x="3906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正方形/長方形 60"/>
          <p:cNvSpPr>
            <a:spLocks noChangeArrowheads="1"/>
          </p:cNvSpPr>
          <p:nvPr/>
        </p:nvSpPr>
        <p:spPr bwMode="auto">
          <a:xfrm>
            <a:off x="5400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60"/>
          <p:cNvSpPr>
            <a:spLocks noChangeArrowheads="1"/>
          </p:cNvSpPr>
          <p:nvPr/>
        </p:nvSpPr>
        <p:spPr bwMode="auto">
          <a:xfrm>
            <a:off x="92376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5938919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5263200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59400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526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467171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400320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46728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400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>
            <a:off x="317057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250206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31716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25020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>
            <a:off x="167705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/>
          <p:nvPr/>
        </p:nvCxnSpPr>
        <p:spPr>
          <a:xfrm>
            <a:off x="100854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>
            <a:off x="16781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>
            <a:off x="10085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822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9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正方形/長方形 60"/>
          <p:cNvSpPr>
            <a:spLocks noChangeArrowheads="1"/>
          </p:cNvSpPr>
          <p:nvPr/>
        </p:nvSpPr>
        <p:spPr bwMode="auto">
          <a:xfrm>
            <a:off x="24084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正方形/長方形 60"/>
          <p:cNvSpPr>
            <a:spLocks noChangeArrowheads="1"/>
          </p:cNvSpPr>
          <p:nvPr/>
        </p:nvSpPr>
        <p:spPr bwMode="auto">
          <a:xfrm>
            <a:off x="3906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正方形/長方形 60"/>
          <p:cNvSpPr>
            <a:spLocks noChangeArrowheads="1"/>
          </p:cNvSpPr>
          <p:nvPr/>
        </p:nvSpPr>
        <p:spPr bwMode="auto">
          <a:xfrm>
            <a:off x="5400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正方形/長方形 60"/>
          <p:cNvSpPr>
            <a:spLocks noChangeArrowheads="1"/>
          </p:cNvSpPr>
          <p:nvPr/>
        </p:nvSpPr>
        <p:spPr bwMode="auto">
          <a:xfrm>
            <a:off x="92376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>
            <a:off x="5938919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5263200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59400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526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467171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400320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46728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400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317057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250206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31716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25020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>
            <a:off x="167705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100854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16781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10085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335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12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正方形/長方形 60"/>
          <p:cNvSpPr>
            <a:spLocks noChangeArrowheads="1"/>
          </p:cNvSpPr>
          <p:nvPr/>
        </p:nvSpPr>
        <p:spPr bwMode="auto">
          <a:xfrm>
            <a:off x="24084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正方形/長方形 60"/>
          <p:cNvSpPr>
            <a:spLocks noChangeArrowheads="1"/>
          </p:cNvSpPr>
          <p:nvPr/>
        </p:nvSpPr>
        <p:spPr bwMode="auto">
          <a:xfrm>
            <a:off x="3906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正方形/長方形 60"/>
          <p:cNvSpPr>
            <a:spLocks noChangeArrowheads="1"/>
          </p:cNvSpPr>
          <p:nvPr/>
        </p:nvSpPr>
        <p:spPr bwMode="auto">
          <a:xfrm>
            <a:off x="540000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正方形/長方形 60"/>
          <p:cNvSpPr>
            <a:spLocks noChangeArrowheads="1"/>
          </p:cNvSpPr>
          <p:nvPr/>
        </p:nvSpPr>
        <p:spPr bwMode="auto">
          <a:xfrm>
            <a:off x="923760" y="2160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線矢印コネクタ 21"/>
          <p:cNvCxnSpPr/>
          <p:nvPr/>
        </p:nvCxnSpPr>
        <p:spPr>
          <a:xfrm>
            <a:off x="5938919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>
            <a:off x="5263200" y="2410404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59400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526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>
            <a:off x="467171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>
            <a:off x="400320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>
            <a:off x="46728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400320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317057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250206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>
            <a:off x="31716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>
            <a:off x="250206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>
            <a:off x="1677059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>
            <a:off x="1008540" y="241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16781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/>
          <p:nvPr/>
        </p:nvCxnSpPr>
        <p:spPr>
          <a:xfrm>
            <a:off x="1008540" y="4572000"/>
            <a:ext cx="0" cy="108000"/>
          </a:xfrm>
          <a:prstGeom prst="straightConnector1">
            <a:avLst/>
          </a:prstGeom>
          <a:ln w="19050">
            <a:solidFill>
              <a:srgbClr val="00B0F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912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668</TotalTime>
  <Words>112</Words>
  <Application>Microsoft Office PowerPoint</Application>
  <PresentationFormat>A4 210 x 297 mm</PresentationFormat>
  <Paragraphs>32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ＭＳ Ｐゴシック</vt:lpstr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門田　幸二</dc:creator>
  <cp:lastModifiedBy>門田　幸二</cp:lastModifiedBy>
  <cp:revision>41</cp:revision>
  <dcterms:created xsi:type="dcterms:W3CDTF">2020-06-11T23:59:28Z</dcterms:created>
  <dcterms:modified xsi:type="dcterms:W3CDTF">2020-07-27T08:07:09Z</dcterms:modified>
</cp:coreProperties>
</file>